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8" r:id="rId3"/>
    <p:sldId id="259" r:id="rId4"/>
    <p:sldId id="257" r:id="rId5"/>
    <p:sldId id="260" r:id="rId6"/>
    <p:sldId id="261" r:id="rId7"/>
    <p:sldId id="262" r:id="rId8"/>
    <p:sldId id="263" r:id="rId9"/>
    <p:sldId id="264"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0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5051BF-7E16-44B8-9172-44341B09C63B}" type="datetimeFigureOut">
              <a:rPr lang="es-MX" smtClean="0"/>
              <a:t>19/10/2015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63F67-4255-4653-AF0A-210F31B48851}" type="slidenum">
              <a:rPr lang="es-MX" smtClean="0"/>
              <a:t>‹Nº›</a:t>
            </a:fld>
            <a:endParaRPr lang="es-MX"/>
          </a:p>
        </p:txBody>
      </p:sp>
    </p:spTree>
    <p:extLst>
      <p:ext uri="{BB962C8B-B14F-4D97-AF65-F5344CB8AC3E}">
        <p14:creationId xmlns:p14="http://schemas.microsoft.com/office/powerpoint/2010/main" val="226640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93363F67-4255-4653-AF0A-210F31B48851}" type="slidenum">
              <a:rPr lang="es-MX" smtClean="0"/>
              <a:t>8</a:t>
            </a:fld>
            <a:endParaRPr lang="es-MX"/>
          </a:p>
        </p:txBody>
      </p:sp>
    </p:spTree>
    <p:extLst>
      <p:ext uri="{BB962C8B-B14F-4D97-AF65-F5344CB8AC3E}">
        <p14:creationId xmlns:p14="http://schemas.microsoft.com/office/powerpoint/2010/main" val="1240057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5377A704-E18F-4BB4-BB0B-4EC35F223D0E}" type="datetime1">
              <a:rPr lang="es-MX" smtClean="0"/>
              <a:t>19/10/2015</a:t>
            </a:fld>
            <a:endParaRPr lang="es-MX"/>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r>
              <a:rPr lang="es-MX" smtClean="0"/>
              <a:t>ING. ALMA ERIKA VÁZQUEZ SÁNCHEZ</a:t>
            </a:r>
            <a:endParaRPr lang="es-MX"/>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40BD94B4-98DE-4D01-8EC1-EBCC7550B686}" type="slidenum">
              <a:rPr lang="es-MX" smtClean="0"/>
              <a:t>‹Nº›</a:t>
            </a:fld>
            <a:endParaRPr lang="es-MX"/>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6ED1E76-744E-4C2E-B3E0-40ED4E3CD931}" type="datetime1">
              <a:rPr lang="es-MX" smtClean="0"/>
              <a:t>19/10/2015</a:t>
            </a:fld>
            <a:endParaRPr lang="es-MX"/>
          </a:p>
        </p:txBody>
      </p:sp>
      <p:sp>
        <p:nvSpPr>
          <p:cNvPr id="5" name="Footer Placeholder 4"/>
          <p:cNvSpPr>
            <a:spLocks noGrp="1"/>
          </p:cNvSpPr>
          <p:nvPr>
            <p:ph type="ftr" sz="quarter" idx="11"/>
          </p:nvPr>
        </p:nvSpPr>
        <p:spPr/>
        <p:txBody>
          <a:bodyPr/>
          <a:lstStyle/>
          <a:p>
            <a:r>
              <a:rPr lang="es-MX" smtClean="0"/>
              <a:t>ING. ALMA ERIKA VÁZQUEZ SÁNCHEZ</a:t>
            </a:r>
            <a:endParaRPr lang="es-MX"/>
          </a:p>
        </p:txBody>
      </p:sp>
      <p:sp>
        <p:nvSpPr>
          <p:cNvPr id="6" name="Slide Number Placeholder 5"/>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3AB4ACD-6E3F-4FD3-BCEF-B92CC9DBE0A9}" type="datetime1">
              <a:rPr lang="es-MX" smtClean="0"/>
              <a:t>19/10/2015</a:t>
            </a:fld>
            <a:endParaRPr lang="es-MX"/>
          </a:p>
        </p:txBody>
      </p:sp>
      <p:sp>
        <p:nvSpPr>
          <p:cNvPr id="5" name="Footer Placeholder 4"/>
          <p:cNvSpPr>
            <a:spLocks noGrp="1"/>
          </p:cNvSpPr>
          <p:nvPr>
            <p:ph type="ftr" sz="quarter" idx="11"/>
          </p:nvPr>
        </p:nvSpPr>
        <p:spPr/>
        <p:txBody>
          <a:bodyPr/>
          <a:lstStyle/>
          <a:p>
            <a:r>
              <a:rPr lang="es-MX" smtClean="0"/>
              <a:t>ING. ALMA ERIKA VÁZQUEZ SÁNCHEZ</a:t>
            </a:r>
            <a:endParaRPr lang="es-MX"/>
          </a:p>
        </p:txBody>
      </p:sp>
      <p:sp>
        <p:nvSpPr>
          <p:cNvPr id="6" name="Slide Number Placeholder 5"/>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44CF5C6-ED97-4554-A882-409A7D7E42B2}" type="datetime1">
              <a:rPr lang="es-MX" smtClean="0"/>
              <a:t>19/10/2015</a:t>
            </a:fld>
            <a:endParaRPr lang="es-MX"/>
          </a:p>
        </p:txBody>
      </p:sp>
      <p:sp>
        <p:nvSpPr>
          <p:cNvPr id="5" name="Footer Placeholder 4"/>
          <p:cNvSpPr>
            <a:spLocks noGrp="1"/>
          </p:cNvSpPr>
          <p:nvPr>
            <p:ph type="ftr" sz="quarter" idx="11"/>
          </p:nvPr>
        </p:nvSpPr>
        <p:spPr/>
        <p:txBody>
          <a:bodyPr/>
          <a:lstStyle/>
          <a:p>
            <a:r>
              <a:rPr lang="es-MX" smtClean="0"/>
              <a:t>ING. ALMA ERIKA VÁZQUEZ SÁNCHEZ</a:t>
            </a:r>
            <a:endParaRPr lang="es-MX"/>
          </a:p>
        </p:txBody>
      </p:sp>
      <p:sp>
        <p:nvSpPr>
          <p:cNvPr id="6" name="Slide Number Placeholder 5"/>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B6DF4A0-AD7B-413C-A277-3A848AFA62A1}" type="datetime1">
              <a:rPr lang="es-MX" smtClean="0"/>
              <a:t>19/10/2015</a:t>
            </a:fld>
            <a:endParaRPr lang="es-MX"/>
          </a:p>
        </p:txBody>
      </p:sp>
      <p:sp>
        <p:nvSpPr>
          <p:cNvPr id="5" name="Footer Placeholder 4"/>
          <p:cNvSpPr>
            <a:spLocks noGrp="1"/>
          </p:cNvSpPr>
          <p:nvPr>
            <p:ph type="ftr" sz="quarter" idx="11"/>
          </p:nvPr>
        </p:nvSpPr>
        <p:spPr/>
        <p:txBody>
          <a:bodyPr/>
          <a:lstStyle/>
          <a:p>
            <a:r>
              <a:rPr lang="es-MX" smtClean="0"/>
              <a:t>ING. ALMA ERIKA VÁZQUEZ SÁNCHEZ</a:t>
            </a:r>
            <a:endParaRPr lang="es-MX"/>
          </a:p>
        </p:txBody>
      </p:sp>
      <p:sp>
        <p:nvSpPr>
          <p:cNvPr id="6" name="Slide Number Placeholder 5"/>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4EADCA34-F1B3-4E81-BCDF-6FF4E94C0F95}" type="datetime1">
              <a:rPr lang="es-MX" smtClean="0"/>
              <a:t>19/10/2015</a:t>
            </a:fld>
            <a:endParaRPr lang="es-MX"/>
          </a:p>
        </p:txBody>
      </p:sp>
      <p:sp>
        <p:nvSpPr>
          <p:cNvPr id="6" name="Footer Placeholder 5"/>
          <p:cNvSpPr>
            <a:spLocks noGrp="1"/>
          </p:cNvSpPr>
          <p:nvPr>
            <p:ph type="ftr" sz="quarter" idx="11"/>
          </p:nvPr>
        </p:nvSpPr>
        <p:spPr/>
        <p:txBody>
          <a:bodyPr/>
          <a:lstStyle/>
          <a:p>
            <a:r>
              <a:rPr lang="es-MX" smtClean="0"/>
              <a:t>ING. ALMA ERIKA VÁZQUEZ SÁNCHEZ</a:t>
            </a:r>
            <a:endParaRPr lang="es-MX"/>
          </a:p>
        </p:txBody>
      </p:sp>
      <p:sp>
        <p:nvSpPr>
          <p:cNvPr id="7" name="Slide Number Placeholder 6"/>
          <p:cNvSpPr>
            <a:spLocks noGrp="1"/>
          </p:cNvSpPr>
          <p:nvPr>
            <p:ph type="sldNum" sz="quarter" idx="12"/>
          </p:nvPr>
        </p:nvSpPr>
        <p:spPr/>
        <p:txBody>
          <a:bodyPr/>
          <a:lstStyle/>
          <a:p>
            <a:fld id="{40BD94B4-98DE-4D01-8EC1-EBCC7550B686}" type="slidenum">
              <a:rPr lang="es-MX" smtClean="0"/>
              <a:t>‹Nº›</a:t>
            </a:fld>
            <a:endParaRPr lang="es-MX"/>
          </a:p>
        </p:txBody>
      </p:sp>
      <p:sp>
        <p:nvSpPr>
          <p:cNvPr id="9" name="Content Placeholder 8"/>
          <p:cNvSpPr>
            <a:spLocks noGrp="1"/>
          </p:cNvSpPr>
          <p:nvPr>
            <p:ph sz="quarter" idx="13"/>
          </p:nvPr>
        </p:nvSpPr>
        <p:spPr>
          <a:xfrm>
            <a:off x="841248"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0FC1B85-6939-443C-BB90-CCB5ECBCF15B}" type="datetime1">
              <a:rPr lang="es-MX" smtClean="0"/>
              <a:t>19/10/2015</a:t>
            </a:fld>
            <a:endParaRPr lang="es-MX"/>
          </a:p>
        </p:txBody>
      </p:sp>
      <p:sp>
        <p:nvSpPr>
          <p:cNvPr id="8" name="Footer Placeholder 7"/>
          <p:cNvSpPr>
            <a:spLocks noGrp="1"/>
          </p:cNvSpPr>
          <p:nvPr>
            <p:ph type="ftr" sz="quarter" idx="11"/>
          </p:nvPr>
        </p:nvSpPr>
        <p:spPr/>
        <p:txBody>
          <a:bodyPr/>
          <a:lstStyle/>
          <a:p>
            <a:r>
              <a:rPr lang="es-MX" smtClean="0"/>
              <a:t>ING. ALMA ERIKA VÁZQUEZ SÁNCHEZ</a:t>
            </a:r>
            <a:endParaRPr lang="es-MX"/>
          </a:p>
        </p:txBody>
      </p:sp>
      <p:sp>
        <p:nvSpPr>
          <p:cNvPr id="9" name="Slide Number Placeholder 8"/>
          <p:cNvSpPr>
            <a:spLocks noGrp="1"/>
          </p:cNvSpPr>
          <p:nvPr>
            <p:ph type="sldNum" sz="quarter" idx="12"/>
          </p:nvPr>
        </p:nvSpPr>
        <p:spPr/>
        <p:txBody>
          <a:bodyPr/>
          <a:lstStyle/>
          <a:p>
            <a:fld id="{40BD94B4-98DE-4D01-8EC1-EBCC7550B686}" type="slidenum">
              <a:rPr lang="es-MX" smtClean="0"/>
              <a:t>‹Nº›</a:t>
            </a:fld>
            <a:endParaRPr lang="es-MX"/>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38661B3-7A50-46C1-8811-E5267F4E45B6}" type="datetime1">
              <a:rPr lang="es-MX" smtClean="0"/>
              <a:t>19/10/2015</a:t>
            </a:fld>
            <a:endParaRPr lang="es-MX"/>
          </a:p>
        </p:txBody>
      </p:sp>
      <p:sp>
        <p:nvSpPr>
          <p:cNvPr id="4" name="Footer Placeholder 3"/>
          <p:cNvSpPr>
            <a:spLocks noGrp="1"/>
          </p:cNvSpPr>
          <p:nvPr>
            <p:ph type="ftr" sz="quarter" idx="11"/>
          </p:nvPr>
        </p:nvSpPr>
        <p:spPr/>
        <p:txBody>
          <a:bodyPr/>
          <a:lstStyle/>
          <a:p>
            <a:r>
              <a:rPr lang="es-MX" smtClean="0"/>
              <a:t>ING. ALMA ERIKA VÁZQUEZ SÁNCHEZ</a:t>
            </a:r>
            <a:endParaRPr lang="es-MX"/>
          </a:p>
        </p:txBody>
      </p:sp>
      <p:sp>
        <p:nvSpPr>
          <p:cNvPr id="5" name="Slide Number Placeholder 4"/>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55B8B-A825-4649-9645-6D97D4CAE778}" type="datetime1">
              <a:rPr lang="es-MX" smtClean="0"/>
              <a:t>19/10/2015</a:t>
            </a:fld>
            <a:endParaRPr lang="es-MX"/>
          </a:p>
        </p:txBody>
      </p:sp>
      <p:sp>
        <p:nvSpPr>
          <p:cNvPr id="3" name="Footer Placeholder 2"/>
          <p:cNvSpPr>
            <a:spLocks noGrp="1"/>
          </p:cNvSpPr>
          <p:nvPr>
            <p:ph type="ftr" sz="quarter" idx="11"/>
          </p:nvPr>
        </p:nvSpPr>
        <p:spPr/>
        <p:txBody>
          <a:bodyPr/>
          <a:lstStyle/>
          <a:p>
            <a:r>
              <a:rPr lang="es-MX" smtClean="0"/>
              <a:t>ING. ALMA ERIKA VÁZQUEZ SÁNCHEZ</a:t>
            </a:r>
            <a:endParaRPr lang="es-MX"/>
          </a:p>
        </p:txBody>
      </p:sp>
      <p:sp>
        <p:nvSpPr>
          <p:cNvPr id="4" name="Slide Number Placeholder 3"/>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464021A-2759-48F7-A56D-DA6674D10208}" type="datetime1">
              <a:rPr lang="es-MX" smtClean="0"/>
              <a:t>19/10/2015</a:t>
            </a:fld>
            <a:endParaRPr lang="es-MX"/>
          </a:p>
        </p:txBody>
      </p:sp>
      <p:sp>
        <p:nvSpPr>
          <p:cNvPr id="6" name="Footer Placeholder 5"/>
          <p:cNvSpPr>
            <a:spLocks noGrp="1"/>
          </p:cNvSpPr>
          <p:nvPr>
            <p:ph type="ftr" sz="quarter" idx="11"/>
          </p:nvPr>
        </p:nvSpPr>
        <p:spPr/>
        <p:txBody>
          <a:bodyPr/>
          <a:lstStyle/>
          <a:p>
            <a:r>
              <a:rPr lang="es-MX" smtClean="0"/>
              <a:t>ING. ALMA ERIKA VÁZQUEZ SÁNCHEZ</a:t>
            </a:r>
            <a:endParaRPr lang="es-MX"/>
          </a:p>
        </p:txBody>
      </p:sp>
      <p:sp>
        <p:nvSpPr>
          <p:cNvPr id="7" name="Slide Number Placeholder 6"/>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B43701A-02A4-41C5-B33D-C15C951F9999}" type="datetime1">
              <a:rPr lang="es-MX" smtClean="0"/>
              <a:t>19/10/2015</a:t>
            </a:fld>
            <a:endParaRPr lang="es-MX"/>
          </a:p>
        </p:txBody>
      </p:sp>
      <p:sp>
        <p:nvSpPr>
          <p:cNvPr id="6" name="Footer Placeholder 5"/>
          <p:cNvSpPr>
            <a:spLocks noGrp="1"/>
          </p:cNvSpPr>
          <p:nvPr>
            <p:ph type="ftr" sz="quarter" idx="11"/>
          </p:nvPr>
        </p:nvSpPr>
        <p:spPr/>
        <p:txBody>
          <a:bodyPr/>
          <a:lstStyle/>
          <a:p>
            <a:r>
              <a:rPr lang="es-MX" smtClean="0"/>
              <a:t>ING. ALMA ERIKA VÁZQUEZ SÁNCHEZ</a:t>
            </a:r>
            <a:endParaRPr lang="es-MX"/>
          </a:p>
        </p:txBody>
      </p:sp>
      <p:sp>
        <p:nvSpPr>
          <p:cNvPr id="7" name="Slide Number Placeholder 6"/>
          <p:cNvSpPr>
            <a:spLocks noGrp="1"/>
          </p:cNvSpPr>
          <p:nvPr>
            <p:ph type="sldNum" sz="quarter" idx="12"/>
          </p:nvPr>
        </p:nvSpPr>
        <p:spPr/>
        <p:txBody>
          <a:bodyPr/>
          <a:lstStyle/>
          <a:p>
            <a:fld id="{40BD94B4-98DE-4D01-8EC1-EBCC7550B686}"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A694B543-7B7A-4F9F-9A2C-2957F4B812CE}" type="datetime1">
              <a:rPr lang="es-MX" smtClean="0"/>
              <a:t>19/10/2015</a:t>
            </a:fld>
            <a:endParaRPr lang="es-MX"/>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r>
              <a:rPr lang="es-MX" smtClean="0"/>
              <a:t>ING. ALMA ERIKA VÁZQUEZ SÁNCHEZ</a:t>
            </a:r>
            <a:endParaRPr lang="es-MX"/>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40BD94B4-98DE-4D01-8EC1-EBCC7550B686}"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Encapsulamiento</a:t>
            </a:r>
            <a:endParaRPr lang="es-MX" dirty="0"/>
          </a:p>
        </p:txBody>
      </p:sp>
      <p:sp>
        <p:nvSpPr>
          <p:cNvPr id="3" name="2 Subtítulo"/>
          <p:cNvSpPr>
            <a:spLocks noGrp="1"/>
          </p:cNvSpPr>
          <p:nvPr>
            <p:ph type="subTitle" idx="1"/>
          </p:nvPr>
        </p:nvSpPr>
        <p:spPr/>
        <p:txBody>
          <a:bodyPr/>
          <a:lstStyle/>
          <a:p>
            <a:r>
              <a:rPr lang="es-MX" dirty="0" smtClean="0"/>
              <a:t>Ing. Alma Erika Vázquez Sánchez.</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60228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Encapsulamiento</a:t>
            </a:r>
            <a:endParaRPr lang="es-MX" dirty="0"/>
          </a:p>
        </p:txBody>
      </p:sp>
      <p:sp>
        <p:nvSpPr>
          <p:cNvPr id="3" name="2 Marcador de contenido"/>
          <p:cNvSpPr>
            <a:spLocks noGrp="1"/>
          </p:cNvSpPr>
          <p:nvPr>
            <p:ph idx="1"/>
          </p:nvPr>
        </p:nvSpPr>
        <p:spPr/>
        <p:txBody>
          <a:bodyPr>
            <a:normAutofit/>
          </a:bodyPr>
          <a:lstStyle/>
          <a:p>
            <a:pPr algn="just"/>
            <a:r>
              <a:rPr lang="es-MX" dirty="0" smtClean="0"/>
              <a:t>El encapsulamiento es una simple idea poderosa que provee dos principales beneficios a los desarrolladores de software: la modularidad y el ocultamiento de la información. La modularidad hace que el código fuente( y también el mantenimiento) de un objeto pueda ser escrito independientemente del código fuente de otros objetos. De esta manera, un objeto puede ser transferido alrededor del sistema sin alterar su estado y conducta.</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366173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38200" y="908720"/>
            <a:ext cx="7467600" cy="5081005"/>
          </a:xfrm>
        </p:spPr>
        <p:txBody>
          <a:bodyPr>
            <a:normAutofit/>
          </a:bodyPr>
          <a:lstStyle/>
          <a:p>
            <a:pPr algn="just"/>
            <a:r>
              <a:rPr lang="es-MX" dirty="0" smtClean="0"/>
              <a:t>Por otro lado, el ocultamiento de la información hace que un objeto tenga una “interfaz pública” que otros objetos puedan utilizar para comunicarse con él. Esta “interfaz pública ” en realidad son los métodos que se programan para cambiar los estados de los “datos”(llamados atributos) de un objeto. Estos métodos dependiendo de su función(estables u obtener el atributo de un objeto) se le conocen también como “</a:t>
            </a:r>
            <a:r>
              <a:rPr lang="es-MX" dirty="0" err="1" smtClean="0"/>
              <a:t>getters</a:t>
            </a:r>
            <a:r>
              <a:rPr lang="es-MX" dirty="0" smtClean="0"/>
              <a:t>” y “</a:t>
            </a:r>
            <a:r>
              <a:rPr lang="es-MX" dirty="0" err="1" smtClean="0"/>
              <a:t>setters</a:t>
            </a:r>
            <a:r>
              <a:rPr lang="es-MX" dirty="0" smtClean="0"/>
              <a:t>”.</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202388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Principio de Encapsulamiento</a:t>
            </a:r>
            <a:endParaRPr lang="es-MX" dirty="0"/>
          </a:p>
        </p:txBody>
      </p:sp>
      <p:sp>
        <p:nvSpPr>
          <p:cNvPr id="3" name="2 Marcador de contenido"/>
          <p:cNvSpPr>
            <a:spLocks noGrp="1"/>
          </p:cNvSpPr>
          <p:nvPr>
            <p:ph idx="1"/>
          </p:nvPr>
        </p:nvSpPr>
        <p:spPr/>
        <p:txBody>
          <a:bodyPr/>
          <a:lstStyle/>
          <a:p>
            <a:pPr algn="just"/>
            <a:r>
              <a:rPr lang="es-MX" dirty="0" smtClean="0"/>
              <a:t>La única manera de proteger el código es escribiendo un método que nos permita regular los valores que cada variable puede tener escondiendo las variables para que no se pueda acceder a ellas de manera directa esto es el principio básico de encapsulamiento.</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280149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1280" y="436563"/>
            <a:ext cx="8041440" cy="1336253"/>
          </a:xfrm>
        </p:spPr>
        <p:txBody>
          <a:bodyPr>
            <a:normAutofit/>
          </a:bodyPr>
          <a:lstStyle/>
          <a:p>
            <a:r>
              <a:rPr lang="es-MX" sz="3200" dirty="0" smtClean="0"/>
              <a:t>Ejemplo  como normalmente lo declaramos es:</a:t>
            </a:r>
            <a:endParaRPr lang="es-MX" sz="3200"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227" t="30180" r="55715" b="37661"/>
          <a:stretch/>
        </p:blipFill>
        <p:spPr bwMode="auto">
          <a:xfrm>
            <a:off x="1130737" y="1772816"/>
            <a:ext cx="6033551"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24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490066"/>
          </a:xfrm>
        </p:spPr>
        <p:txBody>
          <a:bodyPr>
            <a:noAutofit/>
          </a:bodyPr>
          <a:lstStyle/>
          <a:p>
            <a:r>
              <a:rPr lang="es-MX" sz="2400" dirty="0" smtClean="0"/>
              <a:t>Ahora accedemos a las variables mediante los métodos get y set.</a:t>
            </a:r>
            <a:endParaRPr lang="es-MX" sz="2400"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455" t="24276" r="53170" b="16919"/>
          <a:stretch/>
        </p:blipFill>
        <p:spPr bwMode="auto">
          <a:xfrm>
            <a:off x="1652424" y="980728"/>
            <a:ext cx="5400600" cy="5491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79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3664"/>
            <a:ext cx="8041440" cy="1442674"/>
          </a:xfrm>
        </p:spPr>
        <p:txBody>
          <a:bodyPr>
            <a:normAutofit fontScale="90000"/>
          </a:bodyPr>
          <a:lstStyle/>
          <a:p>
            <a:r>
              <a:rPr lang="es-MX" dirty="0" smtClean="0"/>
              <a:t>Otro ejemplo…… normalmente con publicas lo hacemos así.</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1" t="30934" r="82500" b="57155"/>
          <a:stretch/>
        </p:blipFill>
        <p:spPr bwMode="auto">
          <a:xfrm>
            <a:off x="731520" y="1412776"/>
            <a:ext cx="421380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31" t="50000" r="59466" b="29182"/>
          <a:stretch/>
        </p:blipFill>
        <p:spPr bwMode="auto">
          <a:xfrm>
            <a:off x="361960" y="3284984"/>
            <a:ext cx="860252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42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Autofit/>
          </a:bodyPr>
          <a:lstStyle/>
          <a:p>
            <a:r>
              <a:rPr lang="es-MX" sz="3200" dirty="0" smtClean="0"/>
              <a:t>Definimos las clases privadas y realizamos los métodos para cada variable</a:t>
            </a:r>
            <a:r>
              <a:rPr lang="es-MX" sz="3600" dirty="0" smtClean="0"/>
              <a:t>.</a:t>
            </a:r>
            <a:endParaRPr lang="es-MX" sz="3600"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77" t="18359" r="68249" b="31410"/>
          <a:stretch/>
        </p:blipFill>
        <p:spPr bwMode="auto">
          <a:xfrm>
            <a:off x="1549192" y="1196752"/>
            <a:ext cx="5832648"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00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3600" dirty="0" smtClean="0"/>
              <a:t>Para acceder y obtener lo hacemos mediante el método get y set</a:t>
            </a:r>
            <a:r>
              <a:rPr lang="es-MX" dirty="0" smtClean="0"/>
              <a:t>.</a:t>
            </a:r>
            <a:endParaRPr lang="es-MX" dirty="0"/>
          </a:p>
        </p:txBody>
      </p:sp>
      <p:sp>
        <p:nvSpPr>
          <p:cNvPr id="5" name="4 Marcador de pie de página"/>
          <p:cNvSpPr>
            <a:spLocks noGrp="1"/>
          </p:cNvSpPr>
          <p:nvPr>
            <p:ph type="ftr" sz="quarter" idx="11"/>
          </p:nvPr>
        </p:nvSpPr>
        <p:spPr/>
        <p:txBody>
          <a:bodyPr/>
          <a:lstStyle/>
          <a:p>
            <a:r>
              <a:rPr lang="es-MX" smtClean="0"/>
              <a:t>ING. ALMA ERIKA VÁZQUEZ SÁNCHEZ</a:t>
            </a:r>
            <a:endParaRPr lang="es-MX"/>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31" t="53086" r="59833" b="27627"/>
          <a:stretch/>
        </p:blipFill>
        <p:spPr bwMode="auto">
          <a:xfrm>
            <a:off x="683568" y="1889760"/>
            <a:ext cx="6696744" cy="37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893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Cuaderno de dibujo</Template>
  <TotalTime>63</TotalTime>
  <Words>322</Words>
  <Application>Microsoft Office PowerPoint</Application>
  <PresentationFormat>Presentación en pantalla (4:3)</PresentationFormat>
  <Paragraphs>22</Paragraphs>
  <Slides>9</Slides>
  <Notes>1</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Sketchbook</vt:lpstr>
      <vt:lpstr>Encapsulamiento</vt:lpstr>
      <vt:lpstr>Encapsulamiento</vt:lpstr>
      <vt:lpstr>Presentación de PowerPoint</vt:lpstr>
      <vt:lpstr>Principio de Encapsulamiento</vt:lpstr>
      <vt:lpstr>Ejemplo  como normalmente lo declaramos es:</vt:lpstr>
      <vt:lpstr>Ahora accedemos a las variables mediante los métodos get y set.</vt:lpstr>
      <vt:lpstr>Otro ejemplo…… normalmente con publicas lo hacemos así.</vt:lpstr>
      <vt:lpstr>Definimos las clases privadas y realizamos los métodos para cada variable.</vt:lpstr>
      <vt:lpstr>Para acceder y obtener lo hacemos mediante el método get y 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KIKA</dc:creator>
  <cp:lastModifiedBy>KIKA</cp:lastModifiedBy>
  <cp:revision>6</cp:revision>
  <dcterms:created xsi:type="dcterms:W3CDTF">2013-09-30T12:26:14Z</dcterms:created>
  <dcterms:modified xsi:type="dcterms:W3CDTF">2015-10-19T16:46:17Z</dcterms:modified>
</cp:coreProperties>
</file>