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94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7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1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3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7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9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2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64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77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1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7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FEB3-72A5-475F-AD38-4AC1F6AE0BC7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C1A1-5A5A-4A82-B035-30151A18F3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1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Estimación de Costes de SW</a:t>
            </a:r>
            <a:br>
              <a:rPr lang="es-MX" dirty="0"/>
            </a:br>
            <a:r>
              <a:rPr lang="es-MX" dirty="0"/>
              <a:t>(sustituir esto por la portada)</a:t>
            </a:r>
          </a:p>
        </p:txBody>
      </p:sp>
    </p:spTree>
    <p:extLst>
      <p:ext uri="{BB962C8B-B14F-4D97-AF65-F5344CB8AC3E}">
        <p14:creationId xmlns:p14="http://schemas.microsoft.com/office/powerpoint/2010/main" val="132236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para la Estimación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i="1" dirty="0"/>
              <a:t>Costo-Beneficio</a:t>
            </a:r>
          </a:p>
          <a:p>
            <a:endParaRPr lang="es-MX" i="1" dirty="0"/>
          </a:p>
          <a:p>
            <a:endParaRPr lang="es-MX" i="1" dirty="0"/>
          </a:p>
          <a:p>
            <a:pPr marL="0" indent="0">
              <a:buNone/>
            </a:pPr>
            <a:endParaRPr lang="es-MX" i="1" dirty="0"/>
          </a:p>
          <a:p>
            <a:r>
              <a:rPr lang="es-MX" i="1" dirty="0"/>
              <a:t>Costo-eficiencia</a:t>
            </a:r>
          </a:p>
          <a:p>
            <a:endParaRPr lang="es-MX" i="1" dirty="0"/>
          </a:p>
          <a:p>
            <a:endParaRPr lang="es-MX" i="1" dirty="0"/>
          </a:p>
          <a:p>
            <a:pPr marL="0" indent="0">
              <a:buNone/>
            </a:pPr>
            <a:endParaRPr lang="es-MX" i="1" dirty="0"/>
          </a:p>
          <a:p>
            <a:r>
              <a:rPr lang="es-MX" i="1" dirty="0"/>
              <a:t>Productividad </a:t>
            </a:r>
          </a:p>
        </p:txBody>
      </p:sp>
    </p:spTree>
    <p:extLst>
      <p:ext uri="{BB962C8B-B14F-4D97-AF65-F5344CB8AC3E}">
        <p14:creationId xmlns:p14="http://schemas.microsoft.com/office/powerpoint/2010/main" val="363802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Duración y personal</a:t>
            </a:r>
            <a:br>
              <a:rPr lang="es-MX" dirty="0"/>
            </a:br>
            <a:r>
              <a:rPr lang="es-MX" dirty="0"/>
              <a:t>(quita esto, solo es para que sepas que es otro tema)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1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Duración y Personal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Resultado directo de la Estimación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Gestión de los recursos 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Variables de Estimación</a:t>
            </a:r>
          </a:p>
        </p:txBody>
      </p:sp>
    </p:spTree>
    <p:extLst>
      <p:ext uri="{BB962C8B-B14F-4D97-AF65-F5344CB8AC3E}">
        <p14:creationId xmlns:p14="http://schemas.microsoft.com/office/powerpoint/2010/main" val="354980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Relación Duración-Personal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 es una relación lineal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Incremento del personal puede generar incrementos de tiempo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Variables de suma importancia para el análisis de</a:t>
            </a:r>
          </a:p>
          <a:p>
            <a:pPr lvl="1"/>
            <a:r>
              <a:rPr lang="es-MX" dirty="0"/>
              <a:t>Costo</a:t>
            </a:r>
          </a:p>
          <a:p>
            <a:pPr lvl="1"/>
            <a:r>
              <a:rPr lang="es-MX" dirty="0"/>
              <a:t>Calidad</a:t>
            </a:r>
          </a:p>
          <a:p>
            <a:pPr lvl="1"/>
            <a:r>
              <a:rPr lang="es-MX" dirty="0"/>
              <a:t>Viabilidad</a:t>
            </a:r>
          </a:p>
          <a:p>
            <a:pPr lvl="1"/>
            <a:r>
              <a:rPr lang="es-MX" dirty="0"/>
              <a:t>Competitividad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54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Estimación de costos de Software?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Proceso de identificación o predicción de los recursos necesarios para llevar a cabo un proyecto o trabajo efectivamente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Proceso que determina la calidad y cantidad  de  recursos  necesarios  en  términos  de  dinero,  esfuerzo,  capacidad, conocimientos y tiempo, que en muchas ocasiones no son estimados o como sucede en  otros  casos,  se  valora  que  el  costo  es  tan  bajo  que  no  es  necesario  realizar  el análisis.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5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 la Estimación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Garantizar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Eficiencia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Competitividad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Eficacia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Calidad</a:t>
            </a:r>
          </a:p>
          <a:p>
            <a:r>
              <a:rPr lang="es-MX" dirty="0"/>
              <a:t>Venta y acuerdo contractual</a:t>
            </a:r>
          </a:p>
          <a:p>
            <a:r>
              <a:rPr lang="es-MX" dirty="0"/>
              <a:t>Distribución de Recursos</a:t>
            </a:r>
          </a:p>
          <a:p>
            <a:r>
              <a:rPr lang="es-MX" dirty="0"/>
              <a:t>Planeación, evolución y control</a:t>
            </a:r>
          </a:p>
          <a:p>
            <a:r>
              <a:rPr lang="es-MX" dirty="0"/>
              <a:t>Toma de decisiones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/>
              <a:t>Control de Gastos</a:t>
            </a:r>
          </a:p>
          <a:p>
            <a:r>
              <a:rPr lang="es-MX" dirty="0"/>
              <a:t>Ganancias</a:t>
            </a:r>
          </a:p>
          <a:p>
            <a:r>
              <a:rPr lang="es-MX" dirty="0"/>
              <a:t>Viabilidad y factibilidad</a:t>
            </a:r>
          </a:p>
          <a:p>
            <a:r>
              <a:rPr lang="es-MX" dirty="0"/>
              <a:t>Satisfacción de demanda </a:t>
            </a:r>
          </a:p>
        </p:txBody>
      </p:sp>
    </p:spTree>
    <p:extLst>
      <p:ext uri="{BB962C8B-B14F-4D97-AF65-F5344CB8AC3E}">
        <p14:creationId xmlns:p14="http://schemas.microsoft.com/office/powerpoint/2010/main" val="308008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se hace la Estimación?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33167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Temprana o inicial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14330"/>
            <a:ext cx="5157787" cy="4175333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Mas importante</a:t>
            </a:r>
          </a:p>
          <a:p>
            <a:r>
              <a:rPr lang="es-MX" dirty="0"/>
              <a:t>Difícil (Falta de información  y definición del proyecto)</a:t>
            </a:r>
          </a:p>
          <a:p>
            <a:r>
              <a:rPr lang="es-MX" dirty="0"/>
              <a:t>Valiosa para el cliente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Acuerdos de costo y calidad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Competitividad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Venta</a:t>
            </a:r>
          </a:p>
          <a:p>
            <a:r>
              <a:rPr lang="es-MX" dirty="0"/>
              <a:t>Primera gestión</a:t>
            </a:r>
          </a:p>
          <a:p>
            <a:r>
              <a:rPr lang="es-MX" dirty="0"/>
              <a:t>Primera planificación</a:t>
            </a:r>
          </a:p>
          <a:p>
            <a:r>
              <a:rPr lang="es-MX" dirty="0"/>
              <a:t>Primera Distribución de tiempo y Recursos</a:t>
            </a:r>
          </a:p>
          <a:p>
            <a:r>
              <a:rPr lang="es-MX" dirty="0"/>
              <a:t>“El mercado exige cerrar un precio antes de comenzar los trabajos”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3316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Tardías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14330"/>
            <a:ext cx="5183188" cy="4175333"/>
          </a:xfrm>
        </p:spPr>
        <p:txBody>
          <a:bodyPr/>
          <a:lstStyle/>
          <a:p>
            <a:r>
              <a:rPr lang="es-MX" dirty="0"/>
              <a:t>Conforme se avanza en las etapas</a:t>
            </a:r>
          </a:p>
          <a:p>
            <a:r>
              <a:rPr lang="es-MX" dirty="0"/>
              <a:t>Mas datos</a:t>
            </a:r>
          </a:p>
          <a:p>
            <a:r>
              <a:rPr lang="es-MX" dirty="0"/>
              <a:t>Mayor precisión</a:t>
            </a:r>
          </a:p>
          <a:p>
            <a:r>
              <a:rPr lang="es-MX" b="1" dirty="0"/>
              <a:t>Mejora en la planificación</a:t>
            </a:r>
          </a:p>
          <a:p>
            <a:r>
              <a:rPr lang="es-MX" dirty="0"/>
              <a:t>Ejemplo de PUDSW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099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se hace la Estimación?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59672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Finales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40835"/>
            <a:ext cx="5157787" cy="4148828"/>
          </a:xfrm>
        </p:spPr>
        <p:txBody>
          <a:bodyPr/>
          <a:lstStyle/>
          <a:p>
            <a:r>
              <a:rPr lang="es-MX" dirty="0"/>
              <a:t>Comparación con estimaciones anteriores</a:t>
            </a:r>
          </a:p>
          <a:p>
            <a:r>
              <a:rPr lang="es-MX" dirty="0"/>
              <a:t>Recaudar y analizar datos para futuros proyecto</a:t>
            </a:r>
          </a:p>
        </p:txBody>
      </p:sp>
    </p:spTree>
    <p:extLst>
      <p:ext uri="{BB962C8B-B14F-4D97-AF65-F5344CB8AC3E}">
        <p14:creationId xmlns:p14="http://schemas.microsoft.com/office/powerpoint/2010/main" val="6931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al realizar Estimaciones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Particularidades del proyecto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Falta de datos históricos sobre la productividad y otras variables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Modelos para estimar tamaños y complejidad sensible a factores subjetivos</a:t>
            </a:r>
          </a:p>
        </p:txBody>
      </p:sp>
    </p:spTree>
    <p:extLst>
      <p:ext uri="{BB962C8B-B14F-4D97-AF65-F5344CB8AC3E}">
        <p14:creationId xmlns:p14="http://schemas.microsoft.com/office/powerpoint/2010/main" val="14842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Consecuencias de una mala Estimación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Suelen ser generadas por malas planeaciones tempranas</a:t>
            </a:r>
          </a:p>
          <a:p>
            <a:r>
              <a:rPr lang="es-MX" dirty="0"/>
              <a:t>Retraso en la fecha de entrega</a:t>
            </a:r>
          </a:p>
          <a:p>
            <a:r>
              <a:rPr lang="es-MX" dirty="0"/>
              <a:t>Falta o exceso de presupuesto</a:t>
            </a:r>
          </a:p>
          <a:p>
            <a:r>
              <a:rPr lang="es-MX" dirty="0"/>
              <a:t>Alcance mas bajo</a:t>
            </a:r>
          </a:p>
          <a:p>
            <a:r>
              <a:rPr lang="es-MX" dirty="0"/>
              <a:t>Mala calidad del producto</a:t>
            </a:r>
          </a:p>
        </p:txBody>
      </p:sp>
    </p:spTree>
    <p:extLst>
      <p:ext uri="{BB962C8B-B14F-4D97-AF65-F5344CB8AC3E}">
        <p14:creationId xmlns:p14="http://schemas.microsoft.com/office/powerpoint/2010/main" val="250647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Triangulo de Hierro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Preguntas o variables para la Estimación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Esfuerzo</a:t>
            </a:r>
          </a:p>
          <a:p>
            <a:r>
              <a:rPr lang="es-MX" dirty="0"/>
              <a:t>Tiempo</a:t>
            </a:r>
          </a:p>
          <a:p>
            <a:r>
              <a:rPr lang="es-MX" dirty="0"/>
              <a:t>Costo</a:t>
            </a:r>
          </a:p>
          <a:p>
            <a:r>
              <a:rPr lang="es-MX" dirty="0"/>
              <a:t>Personal</a:t>
            </a:r>
          </a:p>
          <a:p>
            <a:r>
              <a:rPr lang="es-MX" dirty="0"/>
              <a:t>Alcance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2194"/>
          </a:xfrm>
        </p:spPr>
        <p:txBody>
          <a:bodyPr/>
          <a:lstStyle/>
          <a:p>
            <a:r>
              <a:rPr lang="es-MX" dirty="0"/>
              <a:t>Triangulo de Hierro</a:t>
            </a:r>
          </a:p>
        </p:txBody>
      </p:sp>
      <p:pic>
        <p:nvPicPr>
          <p:cNvPr id="1026" name="Picture 2" descr="Resultado de imagen para triangulo de hierro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91" y="2505076"/>
            <a:ext cx="5635397" cy="337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1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Cambios en los requerimientos VS Estimación de costos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Sistema común de cambios-costos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Estimaciones y planificaciones tardías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Metodologías Tradicionales y Metodologías Agiles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647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364</Words>
  <Application>Microsoft Office PowerPoint</Application>
  <PresentationFormat>Panorámica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Estimación de Costes de SW (sustituir esto por la portada)</vt:lpstr>
      <vt:lpstr>¿Qué es la Estimación de costos de Software?</vt:lpstr>
      <vt:lpstr>Importancia de la Estimación</vt:lpstr>
      <vt:lpstr>¿Cuándo se hace la Estimación?</vt:lpstr>
      <vt:lpstr>¿Cuándo se hace la Estimación?</vt:lpstr>
      <vt:lpstr>Problemas al realizar Estimaciones</vt:lpstr>
      <vt:lpstr>Consecuencias de una mala Estimación </vt:lpstr>
      <vt:lpstr>Variables y Triangulo de Hierro</vt:lpstr>
      <vt:lpstr>Cambios en los requerimientos VS Estimación de costos </vt:lpstr>
      <vt:lpstr>Análisis para la Estimación </vt:lpstr>
      <vt:lpstr>Duración y personal (quita esto, solo es para que sepas que es otro tema)</vt:lpstr>
      <vt:lpstr>Duración y Personal del Proyecto</vt:lpstr>
      <vt:lpstr>Relación Duración-Personal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Estimacion de Costes de SW (sustituir esto por la portada)</dc:title>
  <dc:creator>Leon S Mora</dc:creator>
  <cp:lastModifiedBy>Leon S Mora</cp:lastModifiedBy>
  <cp:revision>10</cp:revision>
  <dcterms:created xsi:type="dcterms:W3CDTF">2017-03-26T23:50:54Z</dcterms:created>
  <dcterms:modified xsi:type="dcterms:W3CDTF">2017-03-28T07:00:59Z</dcterms:modified>
</cp:coreProperties>
</file>