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FA6D1F8F-72F3-4C87-999C-A72E66A77C4F}" type="datetimeFigureOut">
              <a:rPr lang="es-MX" smtClean="0"/>
              <a:t>26/10/2015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0C48D71-A01F-47E3-8EEA-805AF008877B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15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Supongamos un ejemplo donde tenemos una clase autobús y otra clase avión, imaginemos sus atributos.</a:t>
            </a:r>
          </a:p>
          <a:p>
            <a:pPr marL="514350" indent="-514350" algn="just">
              <a:buAutoNum type="alphaLcParenR"/>
            </a:pPr>
            <a:r>
              <a:rPr lang="es-MX" dirty="0" smtClean="0"/>
              <a:t>La definición de dichas clases nos permite identificar campos y métodos que son comunes .Por ejemplo ambas clases tienen placa, color , modelo, capacidad máxima y marca.</a:t>
            </a:r>
          </a:p>
        </p:txBody>
      </p:sp>
    </p:spTree>
    <p:extLst>
      <p:ext uri="{BB962C8B-B14F-4D97-AF65-F5344CB8AC3E}">
        <p14:creationId xmlns:p14="http://schemas.microsoft.com/office/powerpoint/2010/main" val="20486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b) La definición de las clases nos permite identificar campos y métodos que difieren entre una clase y otra, por ejemplo en la clase autobús tendría número Ejes, baño, número de TV y por otro lado el avión número de motores y máxima presión.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80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c) Conceptualmente podemos imaginar una abstracción que engloba a Autobús y Avión, ambos podríamos englobarlos bajo la denominación “Vehículos”.</a:t>
            </a:r>
          </a:p>
          <a:p>
            <a:pPr marL="0" indent="0" algn="just">
              <a:buNone/>
            </a:pPr>
            <a:r>
              <a:rPr lang="es-MX" dirty="0" smtClean="0"/>
              <a:t>d) Si la empresa añade otros vehículos como carros o motos, seguiría aumentando el código.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49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18111" r="55299" b="19134"/>
          <a:stretch/>
        </p:blipFill>
        <p:spPr bwMode="auto">
          <a:xfrm>
            <a:off x="683568" y="476672"/>
            <a:ext cx="6431280" cy="537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idea básica es poder crear clases basadas en clases ya existentes.</a:t>
            </a:r>
          </a:p>
          <a:p>
            <a:r>
              <a:rPr lang="es-MX" dirty="0" smtClean="0"/>
              <a:t>Cuando heredamos de una clase existente, estamos re-utilizando código (métodos y campos)</a:t>
            </a:r>
          </a:p>
          <a:p>
            <a:r>
              <a:rPr lang="es-MX" dirty="0" smtClean="0"/>
              <a:t>Podemos agregar métodos y variables para adaptar la clase a la nueva situación.</a:t>
            </a:r>
          </a:p>
          <a:p>
            <a:r>
              <a:rPr lang="es-MX" dirty="0" smtClean="0"/>
              <a:t>Java también permite consultar por la estructura de una clase(cuáles son su métodos y variables)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95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herencia la identificamos cuando encontramos la relación “es - un” entre la nueva clase y la ya existente. Ej. Un estudiante es una persona.</a:t>
            </a:r>
          </a:p>
          <a:p>
            <a:pPr algn="just"/>
            <a:r>
              <a:rPr lang="es-MX" dirty="0" smtClean="0"/>
              <a:t>La clase ya existente se le llama superclase, clase base o clase padre.</a:t>
            </a:r>
          </a:p>
          <a:p>
            <a:pPr algn="just"/>
            <a:r>
              <a:rPr lang="es-MX" dirty="0" smtClean="0"/>
              <a:t>A la nueva clase se le llama subclase, clase derivada , o clase hija.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37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Redefinición de métodos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En la clase derivada podemos redefinir (override) métodos, lo cual corresponde a  re- implementar un método de la clase base en la clase derivada.</a:t>
            </a:r>
          </a:p>
          <a:p>
            <a:pPr algn="just"/>
            <a:r>
              <a:rPr lang="es-MX" dirty="0" smtClean="0"/>
              <a:t>Si aún deseamos acceder al método de la clase base, lo podemos hacer utilizando la palabra super como referencia al padre.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0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Realizar </a:t>
            </a:r>
            <a:r>
              <a:rPr lang="es-MX" dirty="0" smtClean="0"/>
              <a:t>3 </a:t>
            </a:r>
            <a:r>
              <a:rPr lang="es-MX" dirty="0" smtClean="0"/>
              <a:t>diagrama de clases donde se muestre herencia , identificar clase padre, clases hijas para cada clase atributos y métodos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96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Cuaderno de dibujo</Template>
  <TotalTime>1950</TotalTime>
  <Words>341</Words>
  <Application>Microsoft Office PowerPoint</Application>
  <PresentationFormat>Presentación en pantalla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Sketchbook</vt:lpstr>
      <vt:lpstr>HERENCIA</vt:lpstr>
      <vt:lpstr>HERENCIA</vt:lpstr>
      <vt:lpstr>HERENCIA</vt:lpstr>
      <vt:lpstr>HERENCIA</vt:lpstr>
      <vt:lpstr>Presentación de PowerPoint</vt:lpstr>
      <vt:lpstr>HERENCIA</vt:lpstr>
      <vt:lpstr>HERENCIA</vt:lpstr>
      <vt:lpstr>Redefinición de métodos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KIKA</dc:creator>
  <cp:lastModifiedBy>KIKA</cp:lastModifiedBy>
  <cp:revision>7</cp:revision>
  <dcterms:created xsi:type="dcterms:W3CDTF">2013-09-30T14:34:07Z</dcterms:created>
  <dcterms:modified xsi:type="dcterms:W3CDTF">2015-10-26T15:30:00Z</dcterms:modified>
</cp:coreProperties>
</file>