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6" r:id="rId2"/>
    <p:sldId id="258" r:id="rId3"/>
    <p:sldId id="257" r:id="rId4"/>
    <p:sldId id="259" r:id="rId5"/>
    <p:sldId id="262" r:id="rId6"/>
    <p:sldId id="261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>
      <p:cViewPr>
        <p:scale>
          <a:sx n="72" d="100"/>
          <a:sy n="72" d="100"/>
        </p:scale>
        <p:origin x="-1085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B3954-0AB1-41F5-A8BD-2E86097E111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B146-FC96-458F-B485-63AB1E837D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233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88A3C3-D803-4054-B533-5F5BB65FEB3E}" type="datetimeFigureOut">
              <a:rPr lang="es-MX" smtClean="0"/>
              <a:t>19/10/2015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44C00E6-C616-4F0D-908A-A0074F1C227F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METODOS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ING. ALMA ERIKA VÁZQUEZ SÁNCHEZ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40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del constructor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Tiene el mismo nombre que la clase a la que pertenece.</a:t>
            </a:r>
          </a:p>
          <a:p>
            <a:pPr algn="just"/>
            <a:r>
              <a:rPr lang="es-MX" dirty="0" smtClean="0"/>
              <a:t>Debe declararse public para que pueda ser invocado desde cualquier parte</a:t>
            </a:r>
          </a:p>
          <a:p>
            <a:pPr algn="just"/>
            <a:r>
              <a:rPr lang="es-MX" dirty="0" smtClean="0"/>
              <a:t>En una clase puede haber varios constructores con el mismo nombre y se puede sobrecargar.</a:t>
            </a:r>
          </a:p>
          <a:p>
            <a:pPr algn="just"/>
            <a:r>
              <a:rPr lang="es-MX" dirty="0" smtClean="0"/>
              <a:t>A través del constructor podemos asignar valores a las variables definidas dentro de la 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70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DECLARACION DE UN COSTRUCTOR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i="1" dirty="0"/>
              <a:t>public MismoNombreQueLaClase (tipo parámetro1, tipo parámetro2 …, tipo parámetro n ) {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campo1 = valor o parámetro;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campo2 = valor o parámetro;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.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.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.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        campo n = valor o parámetro;</a:t>
            </a:r>
            <a:endParaRPr lang="es-MX" dirty="0"/>
          </a:p>
          <a:p>
            <a:pPr marL="0" indent="0">
              <a:buNone/>
            </a:pPr>
            <a:r>
              <a:rPr lang="es-MX" i="1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90600"/>
          </a:xfrm>
        </p:spPr>
        <p:txBody>
          <a:bodyPr/>
          <a:lstStyle/>
          <a:p>
            <a:r>
              <a:rPr lang="es-MX" dirty="0" smtClean="0"/>
              <a:t>Ejemplo.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4" t="15097" r="6245" b="29029"/>
          <a:stretch/>
        </p:blipFill>
        <p:spPr bwMode="auto">
          <a:xfrm>
            <a:off x="1043608" y="1052735"/>
            <a:ext cx="6840760" cy="565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0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public class Datos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    //declaración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de atributos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public Datos();//constructor sin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</a:t>
            </a:r>
            <a:endParaRPr lang="es-MX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public Datos(int Edad)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Constructor con parámetros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EdadM=Edad;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}</a:t>
            </a:r>
            <a:b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class vehículo</a:t>
            </a:r>
            <a:br>
              <a:rPr lang="es-MX" dirty="0"/>
            </a:br>
            <a:r>
              <a:rPr lang="es-MX" dirty="0"/>
              <a:t>{</a:t>
            </a:r>
            <a:br>
              <a:rPr lang="es-MX" dirty="0"/>
            </a:br>
            <a:r>
              <a:rPr lang="es-MX" dirty="0"/>
              <a:t>private String marca;</a:t>
            </a:r>
            <a:br>
              <a:rPr lang="es-MX" dirty="0"/>
            </a:br>
            <a:r>
              <a:rPr lang="es-MX" dirty="0"/>
              <a:t>private int numero_puertas;</a:t>
            </a:r>
            <a:br>
              <a:rPr lang="es-MX" dirty="0"/>
            </a:br>
            <a:r>
              <a:rPr lang="es-MX" dirty="0"/>
              <a:t>private int color;</a:t>
            </a:r>
            <a:br>
              <a:rPr lang="es-MX" dirty="0"/>
            </a:br>
            <a:r>
              <a:rPr lang="es-MX" dirty="0"/>
              <a:t>private String modelo;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public vehículo </a:t>
            </a:r>
            <a:r>
              <a:rPr lang="es-MX" dirty="0"/>
              <a:t>(String marc, int </a:t>
            </a:r>
            <a:r>
              <a:rPr lang="es-MX" dirty="0" smtClean="0"/>
              <a:t>numero_puert, </a:t>
            </a:r>
            <a:r>
              <a:rPr lang="es-MX" dirty="0"/>
              <a:t>int </a:t>
            </a:r>
            <a:r>
              <a:rPr lang="es-MX" dirty="0" smtClean="0"/>
              <a:t>col, String mod)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{</a:t>
            </a:r>
            <a:br>
              <a:rPr lang="es-MX" dirty="0"/>
            </a:br>
            <a:r>
              <a:rPr lang="es-MX" dirty="0"/>
              <a:t>marca=marc;</a:t>
            </a:r>
            <a:br>
              <a:rPr lang="es-MX" dirty="0"/>
            </a:br>
            <a:r>
              <a:rPr lang="es-MX" dirty="0"/>
              <a:t>numero_puertas=numero_puert;</a:t>
            </a:r>
            <a:br>
              <a:rPr lang="es-MX" dirty="0"/>
            </a:br>
            <a:r>
              <a:rPr lang="es-MX" dirty="0"/>
              <a:t>color=col; </a:t>
            </a:r>
            <a:br>
              <a:rPr lang="es-MX" dirty="0"/>
            </a:br>
            <a:r>
              <a:rPr lang="es-MX" dirty="0" smtClean="0"/>
              <a:t>modelo=mod;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}</a:t>
            </a:r>
          </a:p>
          <a:p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8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get y set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Son la forma de acceder atributos de una clase. </a:t>
            </a:r>
            <a:endParaRPr lang="es-MX" dirty="0"/>
          </a:p>
          <a:p>
            <a:r>
              <a:rPr lang="es-MX" dirty="0" smtClean="0"/>
              <a:t>Generalmente se usan los atributos privados ya que a los públicos se puede acceder directamente sin tener que acudir a ellos.</a:t>
            </a:r>
          </a:p>
          <a:p>
            <a:r>
              <a:rPr lang="es-MX" dirty="0" smtClean="0"/>
              <a:t>Significan establecer y obtener.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4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de get y set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public tipo getVariable() {</a:t>
            </a:r>
            <a:br>
              <a:rPr lang="es-MX" dirty="0"/>
            </a:br>
            <a:r>
              <a:rPr lang="es-MX" dirty="0"/>
              <a:t>return variable;</a:t>
            </a:r>
            <a:br>
              <a:rPr lang="es-MX" dirty="0"/>
            </a:br>
            <a:r>
              <a:rPr lang="es-MX" dirty="0"/>
              <a:t>}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public void setVariable(tipo valor) {</a:t>
            </a:r>
            <a:br>
              <a:rPr lang="es-MX" dirty="0"/>
            </a:br>
            <a:r>
              <a:rPr lang="es-MX" dirty="0"/>
              <a:t>variable=valor;</a:t>
            </a:r>
            <a:br>
              <a:rPr lang="es-MX" dirty="0"/>
            </a:br>
            <a:r>
              <a:rPr lang="es-MX" dirty="0"/>
              <a:t>}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4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public class Persona {</a:t>
            </a:r>
            <a:br>
              <a:rPr lang="es-MX" dirty="0"/>
            </a:br>
            <a:r>
              <a:rPr lang="es-MX" dirty="0"/>
              <a:t>private int edad;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public int getEdad(){</a:t>
            </a:r>
            <a:br>
              <a:rPr lang="es-MX" dirty="0"/>
            </a:br>
            <a:r>
              <a:rPr lang="es-MX" dirty="0"/>
              <a:t>return edad;</a:t>
            </a:r>
            <a:br>
              <a:rPr lang="es-MX" dirty="0"/>
            </a:br>
            <a:r>
              <a:rPr lang="es-MX" dirty="0"/>
              <a:t>}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public void setEdad(int valor){</a:t>
            </a:r>
            <a:br>
              <a:rPr lang="es-MX" dirty="0"/>
            </a:br>
            <a:r>
              <a:rPr lang="es-MX" dirty="0"/>
              <a:t>edad=valor;</a:t>
            </a:r>
            <a:br>
              <a:rPr lang="es-MX" dirty="0"/>
            </a:br>
            <a:r>
              <a:rPr lang="es-MX" dirty="0"/>
              <a:t>}</a:t>
            </a:r>
            <a:br>
              <a:rPr lang="es-MX" dirty="0"/>
            </a:b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9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Persona p = new Persona();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// Asignamos un valor al atributo a través del </a:t>
            </a:r>
            <a:r>
              <a:rPr lang="es-MX" dirty="0" smtClean="0"/>
              <a:t>set</a:t>
            </a:r>
          </a:p>
          <a:p>
            <a:pPr marL="0" indent="0">
              <a:buNone/>
            </a:pPr>
            <a:r>
              <a:rPr lang="es-MX" dirty="0" smtClean="0"/>
              <a:t>p.setEdad</a:t>
            </a:r>
            <a:r>
              <a:rPr lang="es-MX" dirty="0"/>
              <a:t>( 18 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// Obtenemos la edad y lo asignamos a una </a:t>
            </a:r>
            <a:r>
              <a:rPr lang="es-MX" dirty="0" smtClean="0"/>
              <a:t>variable a través del get.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int x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x</a:t>
            </a:r>
            <a:r>
              <a:rPr lang="es-MX" dirty="0"/>
              <a:t>= p.getEdad</a:t>
            </a:r>
          </a:p>
        </p:txBody>
      </p:sp>
    </p:spTree>
    <p:extLst>
      <p:ext uri="{BB962C8B-B14F-4D97-AF65-F5344CB8AC3E}">
        <p14:creationId xmlns:p14="http://schemas.microsoft.com/office/powerpoint/2010/main" val="39842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3200" dirty="0" smtClean="0"/>
              <a:t>Los métodos en java realizan 2 acciones principalmente, la primera realiza procesos y puedes realizar cualquier operación con ellos, sin embargo el propósito es manipular variables existentes. </a:t>
            </a:r>
            <a:endParaRPr lang="es-MX" sz="3200" dirty="0" smtClean="0"/>
          </a:p>
          <a:p>
            <a:pPr algn="just"/>
            <a:r>
              <a:rPr lang="es-MX" sz="3200" dirty="0" smtClean="0"/>
              <a:t>La </a:t>
            </a:r>
            <a:r>
              <a:rPr lang="es-MX" sz="3200" dirty="0" smtClean="0"/>
              <a:t>segunda acción son los que realizan un proceso o cálculo  de una variable específica.</a:t>
            </a:r>
          </a:p>
        </p:txBody>
      </p:sp>
    </p:spTree>
    <p:extLst>
      <p:ext uri="{BB962C8B-B14F-4D97-AF65-F5344CB8AC3E}">
        <p14:creationId xmlns:p14="http://schemas.microsoft.com/office/powerpoint/2010/main" val="2101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DECLARACION DE UN MÉTODO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3" t="18022" r="5607" b="48736"/>
          <a:stretch/>
        </p:blipFill>
        <p:spPr bwMode="auto">
          <a:xfrm>
            <a:off x="899592" y="1412776"/>
            <a:ext cx="727280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1547664" y="2996952"/>
            <a:ext cx="50405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300692" y="46885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Tipo de acceso</a:t>
            </a:r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067944" y="2996952"/>
            <a:ext cx="108012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315631" y="4653136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Argumento</a:t>
            </a:r>
            <a:endParaRPr lang="es-MX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2326322" y="2996952"/>
            <a:ext cx="252028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304114" y="3867770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Tipo de retorno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82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acceso a los métodos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Private(Acceso sólo dentro de la clases)</a:t>
            </a:r>
          </a:p>
          <a:p>
            <a:r>
              <a:rPr lang="es-MX" dirty="0" smtClean="0"/>
              <a:t>Protected(Acceso desde la clase y sus hijos “herencia”)</a:t>
            </a:r>
          </a:p>
          <a:p>
            <a:r>
              <a:rPr lang="es-MX" dirty="0" smtClean="0"/>
              <a:t>Vacío(Sin escribir nada, denominado acceso de paquete)</a:t>
            </a:r>
          </a:p>
          <a:p>
            <a:r>
              <a:rPr lang="es-MX" dirty="0" smtClean="0"/>
              <a:t>Public(Acceso publico desde cualquier lugar)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69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9" t="15808" r="7746" b="20370"/>
          <a:stretch/>
        </p:blipFill>
        <p:spPr bwMode="auto">
          <a:xfrm>
            <a:off x="467544" y="1844824"/>
            <a:ext cx="812411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Declaración de un método con un parámetro.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0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retorno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MX" dirty="0" smtClean="0"/>
              <a:t>Los métodos pueden retornar o no un tipo de dato.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3" t="50000" r="57596" b="25000"/>
          <a:stretch/>
        </p:blipFill>
        <p:spPr bwMode="auto">
          <a:xfrm>
            <a:off x="755576" y="2780928"/>
            <a:ext cx="2808312" cy="179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159732" y="3068960"/>
            <a:ext cx="30603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45562" y="3099927"/>
            <a:ext cx="3470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Indica que no va a retornar ningún </a:t>
            </a:r>
          </a:p>
          <a:p>
            <a:r>
              <a:rPr lang="es-MX" dirty="0" smtClean="0"/>
              <a:t>Tipo de dato</a:t>
            </a:r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898576" y="4090392"/>
            <a:ext cx="3177480" cy="58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103575" y="3975758"/>
            <a:ext cx="3901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Indica que va a retornar un tipo de</a:t>
            </a:r>
          </a:p>
          <a:p>
            <a:r>
              <a:rPr lang="es-MX" dirty="0"/>
              <a:t>d</a:t>
            </a:r>
            <a:r>
              <a:rPr lang="es-MX" dirty="0" smtClean="0"/>
              <a:t>ato entero, sin embargo muestra error</a:t>
            </a:r>
          </a:p>
          <a:p>
            <a:r>
              <a:rPr lang="es-MX" dirty="0" smtClean="0"/>
              <a:t>Por que tenemos que indicar un </a:t>
            </a:r>
          </a:p>
          <a:p>
            <a:r>
              <a:rPr lang="es-MX" dirty="0"/>
              <a:t>r</a:t>
            </a:r>
            <a:r>
              <a:rPr lang="es-MX" dirty="0" smtClean="0"/>
              <a:t>etorno.</a:t>
            </a:r>
            <a:endParaRPr lang="es-MX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52571" r="49206" b="23715"/>
          <a:stretch/>
        </p:blipFill>
        <p:spPr bwMode="auto">
          <a:xfrm>
            <a:off x="562713" y="4454248"/>
            <a:ext cx="4335182" cy="183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>
            <a:off x="2159732" y="5176087"/>
            <a:ext cx="3348372" cy="197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724128" y="5373216"/>
            <a:ext cx="352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Retornamos un 0, o de otra manera</a:t>
            </a:r>
          </a:p>
          <a:p>
            <a:r>
              <a:rPr lang="es-MX" dirty="0" smtClean="0"/>
              <a:t>Retornamos una variable.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53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Declaración de un método con un parámetro.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28624" r="6191" b="48319"/>
          <a:stretch/>
        </p:blipFill>
        <p:spPr bwMode="auto">
          <a:xfrm>
            <a:off x="395536" y="1988840"/>
            <a:ext cx="813656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8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Constructor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Un constructor es un método especial de una clase que se llama automáticamente siempre que se declara un objeto de esa clase.</a:t>
            </a:r>
          </a:p>
          <a:p>
            <a:pPr algn="just"/>
            <a:r>
              <a:rPr lang="es-MX" dirty="0" smtClean="0"/>
              <a:t>Su función es inicializar el objeto y sirve para asegurarnos que los objetos siempre contengan valores válidos.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05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Cuando se crea un objeto en Java se realizan las siguientes operaciones de forma automática: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2321099"/>
          </a:xfrm>
        </p:spPr>
        <p:txBody>
          <a:bodyPr/>
          <a:lstStyle/>
          <a:p>
            <a:r>
              <a:rPr lang="es-MX" dirty="0" smtClean="0"/>
              <a:t>Se asigna memoria para el objeto</a:t>
            </a:r>
          </a:p>
          <a:p>
            <a:r>
              <a:rPr lang="es-MX" dirty="0" smtClean="0"/>
              <a:t>Se inicializan los atributos de ese objeto con los valores predeterminados por el sistema.</a:t>
            </a:r>
          </a:p>
          <a:p>
            <a:r>
              <a:rPr lang="es-MX" dirty="0" smtClean="0"/>
              <a:t>Se llama al constructor de la clase que puede ser uno entre varios.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22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751</TotalTime>
  <Words>417</Words>
  <Application>Microsoft Office PowerPoint</Application>
  <PresentationFormat>Presentación en pantalla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Claridad</vt:lpstr>
      <vt:lpstr>METODOS</vt:lpstr>
      <vt:lpstr>METODO</vt:lpstr>
      <vt:lpstr>DECLARACION DE UN MÉTODO</vt:lpstr>
      <vt:lpstr>Tipos de acceso a los métodos</vt:lpstr>
      <vt:lpstr>Declaración de un método con un parámetro.</vt:lpstr>
      <vt:lpstr>Tipos de retorno</vt:lpstr>
      <vt:lpstr>Declaración de un método con un parámetro.</vt:lpstr>
      <vt:lpstr>Constructor</vt:lpstr>
      <vt:lpstr>Cuando se crea un objeto en Java se realizan las siguientes operaciones de forma automática:</vt:lpstr>
      <vt:lpstr>Características del constructor</vt:lpstr>
      <vt:lpstr>DECLARACION DE UN COSTRUCTOR</vt:lpstr>
      <vt:lpstr>Ejemplo.</vt:lpstr>
      <vt:lpstr>Ejemplo</vt:lpstr>
      <vt:lpstr>Ejemplo</vt:lpstr>
      <vt:lpstr>Métodos get y set</vt:lpstr>
      <vt:lpstr>Declaración de get y set</vt:lpstr>
      <vt:lpstr>Ejemplo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</dc:title>
  <dc:creator>KIKA</dc:creator>
  <cp:lastModifiedBy>KIKA</cp:lastModifiedBy>
  <cp:revision>19</cp:revision>
  <dcterms:created xsi:type="dcterms:W3CDTF">2013-09-09T13:11:19Z</dcterms:created>
  <dcterms:modified xsi:type="dcterms:W3CDTF">2015-10-19T16:44:41Z</dcterms:modified>
</cp:coreProperties>
</file>