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01ED3-B5DA-418F-9278-863C966A7BE3}" type="datetimeFigureOut">
              <a:rPr lang="es-MX" smtClean="0"/>
              <a:t>06/09/2015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C4E38-9716-426B-BF71-579D04FB1D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04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F98F799-5696-4761-8631-1FAC59438450}" type="datetime1">
              <a:rPr lang="es-MX" smtClean="0"/>
              <a:t>06/09/2015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9DCC17A-E831-4FF6-9B62-076005AA1172}" type="datetime1">
              <a:rPr lang="es-MX" smtClean="0"/>
              <a:t>06/09/2015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FAC2EE-0F77-4B37-BF13-4446C223E6B9}" type="datetime1">
              <a:rPr lang="es-MX" smtClean="0"/>
              <a:t>06/09/2015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8121DF-2AB5-4262-ADCA-6778F57F324C}" type="datetime1">
              <a:rPr lang="es-MX" smtClean="0"/>
              <a:t>06/09/2015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C2570D-FA7E-4C86-8503-72640B780F55}" type="datetime1">
              <a:rPr lang="es-MX" smtClean="0"/>
              <a:t>06/09/2015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42FFE5-ABEF-4AC0-B19B-B0EAF7316DC3}" type="datetime1">
              <a:rPr lang="es-MX" smtClean="0"/>
              <a:t>06/09/2015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46CE1A-7390-4FD8-A344-9DDB24CCC610}" type="datetime1">
              <a:rPr lang="es-MX" smtClean="0"/>
              <a:t>06/09/2015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5B1F4-5362-4D01-A295-09260E0059BF}" type="datetime1">
              <a:rPr lang="es-MX" smtClean="0"/>
              <a:t>06/09/2015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FBBD998-7AB8-4AB8-9EFB-F30811484826}" type="datetime1">
              <a:rPr lang="es-MX" smtClean="0"/>
              <a:t>06/09/2015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E35C705-4C55-4EFA-87CC-8618C669E75A}" type="datetime1">
              <a:rPr lang="es-MX" smtClean="0"/>
              <a:t>06/09/2015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C2162A9-B3C0-4AEA-801F-46302F1EDE78}" type="datetime1">
              <a:rPr lang="es-MX" smtClean="0"/>
              <a:t>06/09/2015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48B6C43-74B0-477C-8BD4-6B851CA08D4D}" type="datetime1">
              <a:rPr lang="es-MX" smtClean="0"/>
              <a:t>06/09/2015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3F2B216-0594-4ABA-A659-70F155C4BEDC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unsa.edu.pe/infounsa/wp-content/uploads/2012/03/jav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030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6696744" cy="1470025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PROGRAMACIÓN ORIENTADA A OBJETOS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391" y="4869160"/>
            <a:ext cx="6400800" cy="1752600"/>
          </a:xfrm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DEFINICION, HISTORIA Y CARACTERÍSTICAS.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81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dirty="0" smtClean="0"/>
              <a:t>Complementa la lectura de la Historia Breve del Lenguaje Java buscando información en internet.</a:t>
            </a:r>
          </a:p>
          <a:p>
            <a:r>
              <a:rPr lang="es-MX" dirty="0" smtClean="0"/>
              <a:t>Contesta las siguiente preguntas:</a:t>
            </a:r>
          </a:p>
          <a:p>
            <a:r>
              <a:rPr lang="es-MX" dirty="0" smtClean="0"/>
              <a:t>1. ¿Qué se entiende por el concepto POO y por qué este método de programación es más avanzado que los otros métodos.</a:t>
            </a:r>
          </a:p>
          <a:p>
            <a:r>
              <a:rPr lang="es-MX" dirty="0" smtClean="0"/>
              <a:t>2.¿Para que se utiliza el </a:t>
            </a:r>
            <a:r>
              <a:rPr lang="es-MX" dirty="0" err="1" smtClean="0"/>
              <a:t>bytecode</a:t>
            </a:r>
            <a:r>
              <a:rPr lang="es-MX" dirty="0" smtClean="0"/>
              <a:t>?</a:t>
            </a:r>
          </a:p>
          <a:p>
            <a:r>
              <a:rPr lang="es-MX" dirty="0" smtClean="0"/>
              <a:t>3.¿Cuales son los 3 componentes más importantes del lenguaje Java?</a:t>
            </a:r>
          </a:p>
          <a:p>
            <a:r>
              <a:rPr lang="es-MX" dirty="0" smtClean="0"/>
              <a:t>4. ¿Qué tipo de </a:t>
            </a:r>
            <a:r>
              <a:rPr lang="es-MX" dirty="0" err="1" smtClean="0"/>
              <a:t>API’s</a:t>
            </a:r>
            <a:r>
              <a:rPr lang="es-MX" dirty="0" smtClean="0"/>
              <a:t> conoces?</a:t>
            </a:r>
          </a:p>
          <a:p>
            <a:r>
              <a:rPr lang="es-MX" dirty="0" smtClean="0"/>
              <a:t>5.Menciona algunas de las ventajas del lenguaje Java</a:t>
            </a:r>
          </a:p>
          <a:p>
            <a:r>
              <a:rPr lang="es-MX" dirty="0" smtClean="0"/>
              <a:t>6.Menciona algunas características de Java.</a:t>
            </a:r>
          </a:p>
          <a:p>
            <a:r>
              <a:rPr lang="es-MX" dirty="0"/>
              <a:t>7</a:t>
            </a:r>
            <a:r>
              <a:rPr lang="es-MX" dirty="0" smtClean="0"/>
              <a:t>. ¿Cuál fue el primer nombre del Java y de qué lenguaje de programación se deriva?</a:t>
            </a:r>
          </a:p>
          <a:p>
            <a:r>
              <a:rPr lang="es-MX" dirty="0"/>
              <a:t>8</a:t>
            </a:r>
            <a:r>
              <a:rPr lang="es-MX" dirty="0" smtClean="0"/>
              <a:t>.¿Quién es el interprete en caso </a:t>
            </a:r>
            <a:r>
              <a:rPr lang="es-MX" dirty="0" err="1" smtClean="0"/>
              <a:t>particualar</a:t>
            </a:r>
            <a:r>
              <a:rPr lang="es-MX" dirty="0" smtClean="0"/>
              <a:t> de un programa de Java?</a:t>
            </a:r>
            <a:endParaRPr lang="es-MX" dirty="0"/>
          </a:p>
          <a:p>
            <a:r>
              <a:rPr lang="es-MX" dirty="0"/>
              <a:t>9</a:t>
            </a:r>
            <a:r>
              <a:rPr lang="es-MX" dirty="0" smtClean="0"/>
              <a:t>.¿En qué consiste la MVJ?</a:t>
            </a:r>
            <a:endParaRPr lang="es-MX" dirty="0"/>
          </a:p>
          <a:p>
            <a:r>
              <a:rPr lang="es-MX" dirty="0" smtClean="0"/>
              <a:t>10. ¿Qué relación hay entre un archivo con extensión .</a:t>
            </a:r>
            <a:r>
              <a:rPr lang="es-MX" dirty="0" err="1" smtClean="0"/>
              <a:t>class</a:t>
            </a:r>
            <a:r>
              <a:rPr lang="es-MX" dirty="0" smtClean="0"/>
              <a:t> y un archivo con extensión .java?</a:t>
            </a:r>
          </a:p>
          <a:p>
            <a:pPr marL="0" indent="0">
              <a:buNone/>
            </a:pPr>
            <a:endParaRPr lang="es-MX" dirty="0" smtClean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1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programación orientada a objetos comenzó a desarrollarse en la década de los 80’s y 90’s nos da una forma más natural de ver el proceso de programación, simulando objetos reales , sus atributos y sus comportamientos. La OOP también representa la comunicación entre los objetos.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855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La programación orienta al objeto fue desarrollada como una metodología de programación dominante  durante los años 80’s en gran parte por la influencia de C++, extensión de C. Mac OS X ocupaba dentro de su biblioteca dinámica lenguaje Objetive C, una extensión dinámica de mensajería orientada a objetos basado en el lenguaje </a:t>
            </a:r>
            <a:r>
              <a:rPr lang="es-MX" dirty="0" err="1" smtClean="0"/>
              <a:t>Smaltalk</a:t>
            </a:r>
            <a:r>
              <a:rPr lang="es-MX" dirty="0" smtClean="0"/>
              <a:t>.</a:t>
            </a:r>
          </a:p>
          <a:p>
            <a:pPr algn="just"/>
            <a:r>
              <a:rPr lang="es-MX" dirty="0" smtClean="0"/>
              <a:t>Los lenguajes más populares son C++ y Java.</a:t>
            </a:r>
          </a:p>
          <a:p>
            <a:pPr algn="just"/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Lenguajes de Programación que utilizan OOP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2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Java es un lenguaje orientado a objetos, compilado e interpretado. El código fuente de Java es convertido en instrucciones binarias simples como el código máquina del microprocesador ordinario.</a:t>
            </a:r>
          </a:p>
          <a:p>
            <a:r>
              <a:rPr lang="es-MX" dirty="0" smtClean="0"/>
              <a:t>La plataforma Kava consta de los siguientes componentes:</a:t>
            </a:r>
          </a:p>
          <a:p>
            <a:pPr>
              <a:buFont typeface="Wingdings" pitchFamily="2" charset="2"/>
              <a:buChar char="ü"/>
            </a:pPr>
            <a:r>
              <a:rPr lang="es-MX" dirty="0" smtClean="0"/>
              <a:t>El lenguaje de Programación</a:t>
            </a:r>
          </a:p>
          <a:p>
            <a:pPr>
              <a:buFont typeface="Wingdings" pitchFamily="2" charset="2"/>
              <a:buChar char="ü"/>
            </a:pPr>
            <a:r>
              <a:rPr lang="es-MX" dirty="0" smtClean="0"/>
              <a:t>La máquina virtual de Java o JVM</a:t>
            </a:r>
          </a:p>
          <a:p>
            <a:pPr>
              <a:buFont typeface="Wingdings" pitchFamily="2" charset="2"/>
              <a:buChar char="ü"/>
            </a:pPr>
            <a:r>
              <a:rPr lang="es-MX" dirty="0" smtClean="0"/>
              <a:t>El API Java.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¿Qué es el lenguaje Java?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477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Es  un conjunto de instrucciones, que proporcionan la posibilidad de realizar operaciones con la computadora.</a:t>
            </a:r>
          </a:p>
          <a:p>
            <a:pPr algn="just"/>
            <a:r>
              <a:rPr lang="es-MX" dirty="0" smtClean="0"/>
              <a:t>Un código escrito en una lenguaje de programación se debe compilar, es decir, traducir al lenguaje de máquina, o ser interpretado para que pueda ser ejecutado por la computadora.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Lenguaje de programación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235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Es un programa ejecutable en una plataforma específica capaz de interpretar y ejecutar instrucciones expresadas en un código binario especial (Java </a:t>
            </a:r>
            <a:r>
              <a:rPr lang="es-MX" dirty="0" err="1" smtClean="0"/>
              <a:t>Bytecode</a:t>
            </a:r>
            <a:r>
              <a:rPr lang="es-MX" dirty="0" smtClean="0"/>
              <a:t>), el cual es generado por el compilador del </a:t>
            </a:r>
            <a:r>
              <a:rPr lang="es-MX" dirty="0" err="1" smtClean="0"/>
              <a:t>lenguja</a:t>
            </a:r>
            <a:r>
              <a:rPr lang="es-MX" dirty="0" smtClean="0"/>
              <a:t> java.</a:t>
            </a:r>
          </a:p>
          <a:p>
            <a:pPr algn="just"/>
            <a:r>
              <a:rPr lang="es-MX" dirty="0" smtClean="0"/>
              <a:t>Con una máquina virtual para diferentes entornos podemos utilizar, por ejemplo, un programa .</a:t>
            </a:r>
            <a:r>
              <a:rPr lang="es-MX" dirty="0" err="1" smtClean="0"/>
              <a:t>class</a:t>
            </a:r>
            <a:r>
              <a:rPr lang="es-MX" dirty="0" smtClean="0"/>
              <a:t> escrito en alguna versión de </a:t>
            </a:r>
            <a:r>
              <a:rPr lang="es-MX" dirty="0" err="1" smtClean="0"/>
              <a:t>windows</a:t>
            </a:r>
            <a:r>
              <a:rPr lang="es-MX" dirty="0" smtClean="0"/>
              <a:t> e interpretarlo en un entorno Linux.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Máquina Virtual Java(JVM)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9211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El código binario de Java(</a:t>
            </a:r>
            <a:r>
              <a:rPr lang="es-MX" dirty="0" err="1" smtClean="0"/>
              <a:t>Bytecode</a:t>
            </a:r>
            <a:r>
              <a:rPr lang="es-MX" dirty="0" smtClean="0"/>
              <a:t>) es un código máquina a bajo nivel.</a:t>
            </a:r>
          </a:p>
          <a:p>
            <a:pPr algn="just"/>
            <a:r>
              <a:rPr lang="es-MX" dirty="0" smtClean="0"/>
              <a:t>Es un código intermedio más abstracto que el código máquina. Cada código de operación tiene una longitud de un byte . Cada instrucción tiene un código de operación entre 0 y 255. </a:t>
            </a:r>
          </a:p>
          <a:p>
            <a:pPr algn="just"/>
            <a:r>
              <a:rPr lang="es-MX" dirty="0" smtClean="0"/>
              <a:t>Algunos sistemas traducen el </a:t>
            </a:r>
            <a:r>
              <a:rPr lang="es-MX" dirty="0" err="1" smtClean="0"/>
              <a:t>bytecode</a:t>
            </a:r>
            <a:r>
              <a:rPr lang="es-MX" dirty="0" smtClean="0"/>
              <a:t> a código máquina inmediatamente antes de su ejecución para mejorar la velocidad de ejecución.</a:t>
            </a:r>
          </a:p>
          <a:p>
            <a:pPr algn="just"/>
            <a:r>
              <a:rPr lang="es-MX" dirty="0" smtClean="0"/>
              <a:t>Su ventaja es su portabilidad: el mismo código binario puede ser ejecutado en diferentes plataformas y arquitecturas.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Java </a:t>
            </a:r>
            <a:r>
              <a:rPr lang="es-MX" dirty="0" err="1" smtClean="0"/>
              <a:t>Bytecode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038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 smtClean="0"/>
              <a:t>La API Java es una interfaz de programación que da a los programadores un ambiente de desarrollo completo.</a:t>
            </a:r>
          </a:p>
          <a:p>
            <a:pPr algn="just"/>
            <a:r>
              <a:rPr lang="es-MX" dirty="0" smtClean="0"/>
              <a:t>Provee un conjunto de clases útiles para efectuar las tareas necesarias dentro de un programa.</a:t>
            </a:r>
          </a:p>
          <a:p>
            <a:pPr algn="just"/>
            <a:r>
              <a:rPr lang="es-MX" dirty="0" smtClean="0"/>
              <a:t>Está organizada en paquetes, donde cada paquete contiene un conjunto de clases relacionadas semánticamente.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API Java(</a:t>
            </a:r>
            <a:r>
              <a:rPr lang="es-MX" dirty="0" err="1" smtClean="0"/>
              <a:t>Aplication</a:t>
            </a:r>
            <a:r>
              <a:rPr lang="es-MX" dirty="0" smtClean="0"/>
              <a:t> </a:t>
            </a:r>
            <a:r>
              <a:rPr lang="es-MX" dirty="0" err="1" smtClean="0"/>
              <a:t>Programing</a:t>
            </a:r>
            <a:r>
              <a:rPr lang="es-MX" dirty="0" smtClean="0"/>
              <a:t> Interface)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65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4540" y="332657"/>
            <a:ext cx="8229600" cy="244827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MX" dirty="0" smtClean="0"/>
              <a:t>Los archivos del código fuente de Java(archivos con extensión .java) son compilados en un formato llamado </a:t>
            </a:r>
            <a:r>
              <a:rPr lang="es-MX" dirty="0" err="1" smtClean="0"/>
              <a:t>bytecode</a:t>
            </a:r>
            <a:r>
              <a:rPr lang="es-MX" dirty="0" smtClean="0"/>
              <a:t>(archivos con extensión .</a:t>
            </a:r>
            <a:r>
              <a:rPr lang="es-MX" dirty="0" err="1" smtClean="0"/>
              <a:t>class</a:t>
            </a:r>
            <a:r>
              <a:rPr lang="es-MX" dirty="0" smtClean="0"/>
              <a:t>) que puede ser ejecutado entonces por el intérprete de Java conocido como Máquina </a:t>
            </a:r>
            <a:r>
              <a:rPr lang="es-MX" dirty="0" err="1" smtClean="0"/>
              <a:t>viitual</a:t>
            </a:r>
            <a:r>
              <a:rPr lang="es-MX" dirty="0" smtClean="0"/>
              <a:t> (JVM). JVM existe para casi todos los sistemas operativos como Windows, Macintosh OS, </a:t>
            </a:r>
            <a:r>
              <a:rPr lang="es-MX" dirty="0" err="1" smtClean="0"/>
              <a:t>unix</a:t>
            </a:r>
            <a:r>
              <a:rPr lang="es-MX" dirty="0" smtClean="0"/>
              <a:t>, LINUX etc.</a:t>
            </a:r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smtClean="0"/>
              <a:t>ING. ALMA ERIKA VÁZQUEZ SÁNCHEZ</a:t>
            </a:r>
            <a:endParaRPr lang="es-MX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19136" r="11531" b="56409"/>
          <a:stretch/>
        </p:blipFill>
        <p:spPr bwMode="auto">
          <a:xfrm>
            <a:off x="641813" y="3068216"/>
            <a:ext cx="8022580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24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Ejecutivo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71</TotalTime>
  <Words>737</Words>
  <Application>Microsoft Office PowerPoint</Application>
  <PresentationFormat>Presentación en pantalla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Concurrencia</vt:lpstr>
      <vt:lpstr>PROGRAMACIÓN ORIENTADA A OBJETOS</vt:lpstr>
      <vt:lpstr>DEFINICIÓN.</vt:lpstr>
      <vt:lpstr>Lenguajes de Programación que utilizan OOP</vt:lpstr>
      <vt:lpstr>¿Qué es el lenguaje Java?</vt:lpstr>
      <vt:lpstr>Lenguaje de programación</vt:lpstr>
      <vt:lpstr>Máquina Virtual Java(JVM)</vt:lpstr>
      <vt:lpstr>Java Bytecode</vt:lpstr>
      <vt:lpstr>API Java(Aplication Programing Interface)</vt:lpstr>
      <vt:lpstr>Presentación de PowerPoint</vt:lpstr>
      <vt:lpstr>ACTIVIDAD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KIKA</dc:creator>
  <cp:lastModifiedBy>KIKA</cp:lastModifiedBy>
  <cp:revision>7</cp:revision>
  <dcterms:created xsi:type="dcterms:W3CDTF">2013-08-20T14:30:26Z</dcterms:created>
  <dcterms:modified xsi:type="dcterms:W3CDTF">2015-09-07T04:46:35Z</dcterms:modified>
</cp:coreProperties>
</file>