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62"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0" y="-5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3861F9-2987-4BCE-B562-A560CC556DBA}" type="datetimeFigureOut">
              <a:rPr lang="es-MX" smtClean="0"/>
              <a:t>06/09/2015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6BE599-9BF0-4B1A-90CC-AF76120DC634}" type="slidenum">
              <a:rPr lang="es-MX" smtClean="0"/>
              <a:t>‹Nº›</a:t>
            </a:fld>
            <a:endParaRPr lang="es-MX"/>
          </a:p>
        </p:txBody>
      </p:sp>
    </p:spTree>
    <p:extLst>
      <p:ext uri="{BB962C8B-B14F-4D97-AF65-F5344CB8AC3E}">
        <p14:creationId xmlns:p14="http://schemas.microsoft.com/office/powerpoint/2010/main" val="781104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957A17E1-47C1-40D4-84E0-5ED98CEA6092}" type="datetime1">
              <a:rPr lang="es-MX" smtClean="0"/>
              <a:t>06/09/2015</a:t>
            </a:fld>
            <a:endParaRPr lang="es-MX"/>
          </a:p>
        </p:txBody>
      </p:sp>
      <p:sp>
        <p:nvSpPr>
          <p:cNvPr id="20" name="19 Marcador de pie de página"/>
          <p:cNvSpPr>
            <a:spLocks noGrp="1"/>
          </p:cNvSpPr>
          <p:nvPr>
            <p:ph type="ftr" sz="quarter" idx="11"/>
          </p:nvPr>
        </p:nvSpPr>
        <p:spPr/>
        <p:txBody>
          <a:bodyPr/>
          <a:lstStyle>
            <a:extLst/>
          </a:lstStyle>
          <a:p>
            <a:r>
              <a:rPr lang="es-MX" smtClean="0"/>
              <a:t>ING. ALMA ERIKA VÁZQUEZ SÁNCHEZ</a:t>
            </a:r>
            <a:endParaRPr lang="es-MX"/>
          </a:p>
        </p:txBody>
      </p:sp>
      <p:sp>
        <p:nvSpPr>
          <p:cNvPr id="10" name="9 Marcador de número de diapositiva"/>
          <p:cNvSpPr>
            <a:spLocks noGrp="1"/>
          </p:cNvSpPr>
          <p:nvPr>
            <p:ph type="sldNum" sz="quarter" idx="12"/>
          </p:nvPr>
        </p:nvSpPr>
        <p:spPr/>
        <p:txBody>
          <a:bodyPr/>
          <a:lstStyle>
            <a:extLst/>
          </a:lstStyle>
          <a:p>
            <a:fld id="{4164EC58-6919-4C83-9BF3-9363BE95DB35}" type="slidenum">
              <a:rPr lang="es-MX" smtClean="0"/>
              <a:t>‹Nº›</a:t>
            </a:fld>
            <a:endParaRPr lang="es-MX"/>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E7BE87E6-A228-43A9-A82B-9D92747FC03E}" type="datetime1">
              <a:rPr lang="es-MX" smtClean="0"/>
              <a:t>06/09/2015</a:t>
            </a:fld>
            <a:endParaRPr lang="es-MX"/>
          </a:p>
        </p:txBody>
      </p:sp>
      <p:sp>
        <p:nvSpPr>
          <p:cNvPr id="5" name="4 Marcador de pie de página"/>
          <p:cNvSpPr>
            <a:spLocks noGrp="1"/>
          </p:cNvSpPr>
          <p:nvPr>
            <p:ph type="ftr" sz="quarter" idx="11"/>
          </p:nvPr>
        </p:nvSpPr>
        <p:spPr/>
        <p:txBody>
          <a:bodyPr/>
          <a:lstStyle>
            <a:extLst/>
          </a:lstStyle>
          <a:p>
            <a:r>
              <a:rPr lang="es-MX" smtClean="0"/>
              <a:t>ING. ALMA ERIKA VÁZQUEZ SÁNCHEZ</a:t>
            </a:r>
            <a:endParaRPr lang="es-MX"/>
          </a:p>
        </p:txBody>
      </p:sp>
      <p:sp>
        <p:nvSpPr>
          <p:cNvPr id="6" name="5 Marcador de número de diapositiva"/>
          <p:cNvSpPr>
            <a:spLocks noGrp="1"/>
          </p:cNvSpPr>
          <p:nvPr>
            <p:ph type="sldNum" sz="quarter" idx="12"/>
          </p:nvPr>
        </p:nvSpPr>
        <p:spPr/>
        <p:txBody>
          <a:bodyPr/>
          <a:lstStyle>
            <a:extLst/>
          </a:lstStyle>
          <a:p>
            <a:fld id="{4164EC58-6919-4C83-9BF3-9363BE95DB35}"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EB7D1A92-0D69-4086-90D1-76E190093565}" type="datetime1">
              <a:rPr lang="es-MX" smtClean="0"/>
              <a:t>06/09/2015</a:t>
            </a:fld>
            <a:endParaRPr lang="es-MX"/>
          </a:p>
        </p:txBody>
      </p:sp>
      <p:sp>
        <p:nvSpPr>
          <p:cNvPr id="5" name="4 Marcador de pie de página"/>
          <p:cNvSpPr>
            <a:spLocks noGrp="1"/>
          </p:cNvSpPr>
          <p:nvPr>
            <p:ph type="ftr" sz="quarter" idx="11"/>
          </p:nvPr>
        </p:nvSpPr>
        <p:spPr/>
        <p:txBody>
          <a:bodyPr/>
          <a:lstStyle>
            <a:extLst/>
          </a:lstStyle>
          <a:p>
            <a:r>
              <a:rPr lang="es-MX" smtClean="0"/>
              <a:t>ING. ALMA ERIKA VÁZQUEZ SÁNCHEZ</a:t>
            </a:r>
            <a:endParaRPr lang="es-MX"/>
          </a:p>
        </p:txBody>
      </p:sp>
      <p:sp>
        <p:nvSpPr>
          <p:cNvPr id="6" name="5 Marcador de número de diapositiva"/>
          <p:cNvSpPr>
            <a:spLocks noGrp="1"/>
          </p:cNvSpPr>
          <p:nvPr>
            <p:ph type="sldNum" sz="quarter" idx="12"/>
          </p:nvPr>
        </p:nvSpPr>
        <p:spPr/>
        <p:txBody>
          <a:bodyPr/>
          <a:lstStyle>
            <a:extLst/>
          </a:lstStyle>
          <a:p>
            <a:fld id="{4164EC58-6919-4C83-9BF3-9363BE95DB35}"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CE446A0-1A4A-47DD-B18A-1A707650A797}" type="datetime1">
              <a:rPr lang="es-MX" smtClean="0"/>
              <a:t>06/09/2015</a:t>
            </a:fld>
            <a:endParaRPr lang="es-MX"/>
          </a:p>
        </p:txBody>
      </p:sp>
      <p:sp>
        <p:nvSpPr>
          <p:cNvPr id="5" name="4 Marcador de pie de página"/>
          <p:cNvSpPr>
            <a:spLocks noGrp="1"/>
          </p:cNvSpPr>
          <p:nvPr>
            <p:ph type="ftr" sz="quarter" idx="11"/>
          </p:nvPr>
        </p:nvSpPr>
        <p:spPr/>
        <p:txBody>
          <a:bodyPr/>
          <a:lstStyle>
            <a:extLst/>
          </a:lstStyle>
          <a:p>
            <a:r>
              <a:rPr lang="es-MX" smtClean="0"/>
              <a:t>ING. ALMA ERIKA VÁZQUEZ SÁNCHEZ</a:t>
            </a:r>
            <a:endParaRPr lang="es-MX"/>
          </a:p>
        </p:txBody>
      </p:sp>
      <p:sp>
        <p:nvSpPr>
          <p:cNvPr id="6" name="5 Marcador de número de diapositiva"/>
          <p:cNvSpPr>
            <a:spLocks noGrp="1"/>
          </p:cNvSpPr>
          <p:nvPr>
            <p:ph type="sldNum" sz="quarter" idx="12"/>
          </p:nvPr>
        </p:nvSpPr>
        <p:spPr/>
        <p:txBody>
          <a:bodyPr/>
          <a:lstStyle>
            <a:extLst/>
          </a:lstStyle>
          <a:p>
            <a:fld id="{4164EC58-6919-4C83-9BF3-9363BE95DB35}"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C15C5766-E242-491C-AF9F-C7B238AEEFF8}" type="datetime1">
              <a:rPr lang="es-MX" smtClean="0"/>
              <a:t>06/09/2015</a:t>
            </a:fld>
            <a:endParaRPr lang="es-MX"/>
          </a:p>
        </p:txBody>
      </p:sp>
      <p:sp>
        <p:nvSpPr>
          <p:cNvPr id="5" name="4 Marcador de pie de página"/>
          <p:cNvSpPr>
            <a:spLocks noGrp="1"/>
          </p:cNvSpPr>
          <p:nvPr>
            <p:ph type="ftr" sz="quarter" idx="11"/>
          </p:nvPr>
        </p:nvSpPr>
        <p:spPr/>
        <p:txBody>
          <a:bodyPr/>
          <a:lstStyle>
            <a:extLst/>
          </a:lstStyle>
          <a:p>
            <a:r>
              <a:rPr lang="es-MX" smtClean="0"/>
              <a:t>ING. ALMA ERIKA VÁZQUEZ SÁNCHEZ</a:t>
            </a:r>
            <a:endParaRPr lang="es-MX"/>
          </a:p>
        </p:txBody>
      </p:sp>
      <p:sp>
        <p:nvSpPr>
          <p:cNvPr id="6" name="5 Marcador de número de diapositiva"/>
          <p:cNvSpPr>
            <a:spLocks noGrp="1"/>
          </p:cNvSpPr>
          <p:nvPr>
            <p:ph type="sldNum" sz="quarter" idx="12"/>
          </p:nvPr>
        </p:nvSpPr>
        <p:spPr/>
        <p:txBody>
          <a:bodyPr/>
          <a:lstStyle>
            <a:extLst/>
          </a:lstStyle>
          <a:p>
            <a:fld id="{4164EC58-6919-4C83-9BF3-9363BE95DB35}" type="slidenum">
              <a:rPr lang="es-MX" smtClean="0"/>
              <a:t>‹Nº›</a:t>
            </a:fld>
            <a:endParaRPr lang="es-MX"/>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D098A37-1A53-44CF-A77F-9BD274097582}" type="datetime1">
              <a:rPr lang="es-MX" smtClean="0"/>
              <a:t>06/09/2015</a:t>
            </a:fld>
            <a:endParaRPr lang="es-MX"/>
          </a:p>
        </p:txBody>
      </p:sp>
      <p:sp>
        <p:nvSpPr>
          <p:cNvPr id="6" name="5 Marcador de pie de página"/>
          <p:cNvSpPr>
            <a:spLocks noGrp="1"/>
          </p:cNvSpPr>
          <p:nvPr>
            <p:ph type="ftr" sz="quarter" idx="11"/>
          </p:nvPr>
        </p:nvSpPr>
        <p:spPr/>
        <p:txBody>
          <a:bodyPr/>
          <a:lstStyle>
            <a:extLst/>
          </a:lstStyle>
          <a:p>
            <a:r>
              <a:rPr lang="es-MX" smtClean="0"/>
              <a:t>ING. ALMA ERIKA VÁZQUEZ SÁNCHEZ</a:t>
            </a:r>
            <a:endParaRPr lang="es-MX"/>
          </a:p>
        </p:txBody>
      </p:sp>
      <p:sp>
        <p:nvSpPr>
          <p:cNvPr id="7" name="6 Marcador de número de diapositiva"/>
          <p:cNvSpPr>
            <a:spLocks noGrp="1"/>
          </p:cNvSpPr>
          <p:nvPr>
            <p:ph type="sldNum" sz="quarter" idx="12"/>
          </p:nvPr>
        </p:nvSpPr>
        <p:spPr/>
        <p:txBody>
          <a:bodyPr/>
          <a:lstStyle>
            <a:extLst/>
          </a:lstStyle>
          <a:p>
            <a:fld id="{4164EC58-6919-4C83-9BF3-9363BE95DB35}"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88746ADD-6990-49B6-8BD5-1BE027B0AE3F}" type="datetime1">
              <a:rPr lang="es-MX" smtClean="0"/>
              <a:t>06/09/2015</a:t>
            </a:fld>
            <a:endParaRPr lang="es-MX"/>
          </a:p>
        </p:txBody>
      </p:sp>
      <p:sp>
        <p:nvSpPr>
          <p:cNvPr id="8" name="7 Marcador de pie de página"/>
          <p:cNvSpPr>
            <a:spLocks noGrp="1"/>
          </p:cNvSpPr>
          <p:nvPr>
            <p:ph type="ftr" sz="quarter" idx="11"/>
          </p:nvPr>
        </p:nvSpPr>
        <p:spPr/>
        <p:txBody>
          <a:bodyPr/>
          <a:lstStyle>
            <a:extLst/>
          </a:lstStyle>
          <a:p>
            <a:r>
              <a:rPr lang="es-MX" smtClean="0"/>
              <a:t>ING. ALMA ERIKA VÁZQUEZ SÁNCHEZ</a:t>
            </a:r>
            <a:endParaRPr lang="es-MX"/>
          </a:p>
        </p:txBody>
      </p:sp>
      <p:sp>
        <p:nvSpPr>
          <p:cNvPr id="9" name="8 Marcador de número de diapositiva"/>
          <p:cNvSpPr>
            <a:spLocks noGrp="1"/>
          </p:cNvSpPr>
          <p:nvPr>
            <p:ph type="sldNum" sz="quarter" idx="12"/>
          </p:nvPr>
        </p:nvSpPr>
        <p:spPr/>
        <p:txBody>
          <a:bodyPr/>
          <a:lstStyle>
            <a:extLst/>
          </a:lstStyle>
          <a:p>
            <a:fld id="{4164EC58-6919-4C83-9BF3-9363BE95DB35}"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BBA77D92-C755-4362-A223-877BC7C808B3}" type="datetime1">
              <a:rPr lang="es-MX" smtClean="0"/>
              <a:t>06/09/2015</a:t>
            </a:fld>
            <a:endParaRPr lang="es-MX"/>
          </a:p>
        </p:txBody>
      </p:sp>
      <p:sp>
        <p:nvSpPr>
          <p:cNvPr id="4" name="3 Marcador de pie de página"/>
          <p:cNvSpPr>
            <a:spLocks noGrp="1"/>
          </p:cNvSpPr>
          <p:nvPr>
            <p:ph type="ftr" sz="quarter" idx="11"/>
          </p:nvPr>
        </p:nvSpPr>
        <p:spPr/>
        <p:txBody>
          <a:bodyPr/>
          <a:lstStyle>
            <a:extLst/>
          </a:lstStyle>
          <a:p>
            <a:r>
              <a:rPr lang="es-MX" smtClean="0"/>
              <a:t>ING. ALMA ERIKA VÁZQUEZ SÁNCHEZ</a:t>
            </a:r>
            <a:endParaRPr lang="es-MX"/>
          </a:p>
        </p:txBody>
      </p:sp>
      <p:sp>
        <p:nvSpPr>
          <p:cNvPr id="5" name="4 Marcador de número de diapositiva"/>
          <p:cNvSpPr>
            <a:spLocks noGrp="1"/>
          </p:cNvSpPr>
          <p:nvPr>
            <p:ph type="sldNum" sz="quarter" idx="12"/>
          </p:nvPr>
        </p:nvSpPr>
        <p:spPr/>
        <p:txBody>
          <a:bodyPr/>
          <a:lstStyle>
            <a:extLst/>
          </a:lstStyle>
          <a:p>
            <a:fld id="{4164EC58-6919-4C83-9BF3-9363BE95DB35}"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C319F472-C64E-484A-BBE8-1AFF2A506B77}" type="datetime1">
              <a:rPr lang="es-MX" smtClean="0"/>
              <a:t>06/09/2015</a:t>
            </a:fld>
            <a:endParaRPr lang="es-MX"/>
          </a:p>
        </p:txBody>
      </p:sp>
      <p:sp>
        <p:nvSpPr>
          <p:cNvPr id="3" name="2 Marcador de pie de página"/>
          <p:cNvSpPr>
            <a:spLocks noGrp="1"/>
          </p:cNvSpPr>
          <p:nvPr>
            <p:ph type="ftr" sz="quarter" idx="11"/>
          </p:nvPr>
        </p:nvSpPr>
        <p:spPr/>
        <p:txBody>
          <a:bodyPr/>
          <a:lstStyle>
            <a:extLst/>
          </a:lstStyle>
          <a:p>
            <a:r>
              <a:rPr lang="es-MX" smtClean="0"/>
              <a:t>ING. ALMA ERIKA VÁZQUEZ SÁNCHEZ</a:t>
            </a:r>
            <a:endParaRPr lang="es-MX"/>
          </a:p>
        </p:txBody>
      </p:sp>
      <p:sp>
        <p:nvSpPr>
          <p:cNvPr id="4" name="3 Marcador de número de diapositiva"/>
          <p:cNvSpPr>
            <a:spLocks noGrp="1"/>
          </p:cNvSpPr>
          <p:nvPr>
            <p:ph type="sldNum" sz="quarter" idx="12"/>
          </p:nvPr>
        </p:nvSpPr>
        <p:spPr/>
        <p:txBody>
          <a:bodyPr/>
          <a:lstStyle>
            <a:extLst/>
          </a:lstStyle>
          <a:p>
            <a:fld id="{4164EC58-6919-4C83-9BF3-9363BE95DB35}" type="slidenum">
              <a:rPr lang="es-MX" smtClean="0"/>
              <a:t>‹Nº›</a:t>
            </a:fld>
            <a:endParaRPr lang="es-MX"/>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3AA31E27-2E6E-4F73-BAA3-F24F7320CB19}" type="datetime1">
              <a:rPr lang="es-MX" smtClean="0"/>
              <a:t>06/09/2015</a:t>
            </a:fld>
            <a:endParaRPr lang="es-MX"/>
          </a:p>
        </p:txBody>
      </p:sp>
      <p:sp>
        <p:nvSpPr>
          <p:cNvPr id="6" name="5 Marcador de pie de página"/>
          <p:cNvSpPr>
            <a:spLocks noGrp="1"/>
          </p:cNvSpPr>
          <p:nvPr>
            <p:ph type="ftr" sz="quarter" idx="11"/>
          </p:nvPr>
        </p:nvSpPr>
        <p:spPr/>
        <p:txBody>
          <a:bodyPr/>
          <a:lstStyle>
            <a:extLst/>
          </a:lstStyle>
          <a:p>
            <a:r>
              <a:rPr lang="es-MX" smtClean="0"/>
              <a:t>ING. ALMA ERIKA VÁZQUEZ SÁNCHEZ</a:t>
            </a:r>
            <a:endParaRPr lang="es-MX"/>
          </a:p>
        </p:txBody>
      </p:sp>
      <p:sp>
        <p:nvSpPr>
          <p:cNvPr id="7" name="6 Marcador de número de diapositiva"/>
          <p:cNvSpPr>
            <a:spLocks noGrp="1"/>
          </p:cNvSpPr>
          <p:nvPr>
            <p:ph type="sldNum" sz="quarter" idx="12"/>
          </p:nvPr>
        </p:nvSpPr>
        <p:spPr/>
        <p:txBody>
          <a:bodyPr/>
          <a:lstStyle>
            <a:extLst/>
          </a:lstStyle>
          <a:p>
            <a:fld id="{4164EC58-6919-4C83-9BF3-9363BE95DB35}"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CDDF8912-A121-46DA-8308-4453B41EE62A}" type="datetime1">
              <a:rPr lang="es-MX" smtClean="0"/>
              <a:t>06/09/2015</a:t>
            </a:fld>
            <a:endParaRPr lang="es-MX"/>
          </a:p>
        </p:txBody>
      </p:sp>
      <p:sp>
        <p:nvSpPr>
          <p:cNvPr id="6" name="5 Marcador de pie de página"/>
          <p:cNvSpPr>
            <a:spLocks noGrp="1"/>
          </p:cNvSpPr>
          <p:nvPr>
            <p:ph type="ftr" sz="quarter" idx="11"/>
          </p:nvPr>
        </p:nvSpPr>
        <p:spPr/>
        <p:txBody>
          <a:bodyPr/>
          <a:lstStyle>
            <a:extLst/>
          </a:lstStyle>
          <a:p>
            <a:r>
              <a:rPr lang="es-MX" smtClean="0"/>
              <a:t>ING. ALMA ERIKA VÁZQUEZ SÁNCHEZ</a:t>
            </a:r>
            <a:endParaRPr lang="es-MX"/>
          </a:p>
        </p:txBody>
      </p:sp>
      <p:sp>
        <p:nvSpPr>
          <p:cNvPr id="7" name="6 Marcador de número de diapositiva"/>
          <p:cNvSpPr>
            <a:spLocks noGrp="1"/>
          </p:cNvSpPr>
          <p:nvPr>
            <p:ph type="sldNum" sz="quarter" idx="12"/>
          </p:nvPr>
        </p:nvSpPr>
        <p:spPr/>
        <p:txBody>
          <a:bodyPr/>
          <a:lstStyle>
            <a:extLst/>
          </a:lstStyle>
          <a:p>
            <a:fld id="{4164EC58-6919-4C83-9BF3-9363BE95DB35}" type="slidenum">
              <a:rPr lang="es-MX" smtClean="0"/>
              <a:t>‹Nº›</a:t>
            </a:fld>
            <a:endParaRPr lang="es-MX"/>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8477FE7-EDB4-499E-9927-773DCDE8CA77}" type="datetime1">
              <a:rPr lang="es-MX" smtClean="0"/>
              <a:t>06/09/2015</a:t>
            </a:fld>
            <a:endParaRPr lang="es-MX"/>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s-MX" smtClean="0"/>
              <a:t>ING. ALMA ERIKA VÁZQUEZ SÁNCHEZ</a:t>
            </a:r>
            <a:endParaRPr lang="es-MX"/>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164EC58-6919-4C83-9BF3-9363BE95DB35}" type="slidenum">
              <a:rPr lang="es-MX" smtClean="0"/>
              <a:t>‹Nº›</a:t>
            </a:fld>
            <a:endParaRPr lang="es-MX"/>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VARIABLES Y CONSTANTES</a:t>
            </a:r>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88096"/>
            <a:ext cx="7493243" cy="3689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171637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Diferencias entre ambas</a:t>
            </a:r>
            <a:br>
              <a:rPr lang="es-MX" b="1" dirty="0"/>
            </a:br>
            <a:endParaRPr lang="es-MX" dirty="0"/>
          </a:p>
        </p:txBody>
      </p:sp>
      <p:sp>
        <p:nvSpPr>
          <p:cNvPr id="3" name="2 Marcador de contenido"/>
          <p:cNvSpPr>
            <a:spLocks noGrp="1"/>
          </p:cNvSpPr>
          <p:nvPr>
            <p:ph idx="1"/>
          </p:nvPr>
        </p:nvSpPr>
        <p:spPr>
          <a:xfrm>
            <a:off x="1435608" y="1124744"/>
            <a:ext cx="7498080" cy="5123656"/>
          </a:xfrm>
        </p:spPr>
        <p:txBody>
          <a:bodyPr>
            <a:normAutofit fontScale="92500" lnSpcReduction="20000"/>
          </a:bodyPr>
          <a:lstStyle/>
          <a:p>
            <a:r>
              <a:rPr lang="es-MX" dirty="0" smtClean="0"/>
              <a:t>Las </a:t>
            </a:r>
            <a:r>
              <a:rPr lang="es-MX" dirty="0"/>
              <a:t>constantes ya reciben un valor inicial en su </a:t>
            </a:r>
            <a:r>
              <a:rPr lang="es-MX" dirty="0" smtClean="0"/>
              <a:t>declaración</a:t>
            </a:r>
          </a:p>
          <a:p>
            <a:r>
              <a:rPr lang="es-MX" dirty="0" smtClean="0"/>
              <a:t>Las </a:t>
            </a:r>
            <a:r>
              <a:rPr lang="es-MX" dirty="0"/>
              <a:t>variables primero se declaran, luego se inician, y luego se </a:t>
            </a:r>
            <a:r>
              <a:rPr lang="es-MX" dirty="0" smtClean="0"/>
              <a:t>usan</a:t>
            </a:r>
          </a:p>
          <a:p>
            <a:r>
              <a:rPr lang="es-MX" dirty="0" smtClean="0"/>
              <a:t>Las </a:t>
            </a:r>
            <a:r>
              <a:rPr lang="es-MX" dirty="0"/>
              <a:t>constantes, una vez declaradas mantienen su valor durante toda la ejecución del programa </a:t>
            </a:r>
            <a:endParaRPr lang="es-MX" dirty="0" smtClean="0"/>
          </a:p>
          <a:p>
            <a:r>
              <a:rPr lang="es-MX" dirty="0" smtClean="0"/>
              <a:t>En </a:t>
            </a:r>
            <a:r>
              <a:rPr lang="es-MX" dirty="0"/>
              <a:t>cambio, las variables pueden cambiar su valor tantas veces como deseen </a:t>
            </a:r>
            <a:endParaRPr lang="es-MX" dirty="0" smtClean="0"/>
          </a:p>
          <a:p>
            <a:r>
              <a:rPr lang="es-MX" dirty="0" smtClean="0"/>
              <a:t>Además </a:t>
            </a:r>
            <a:r>
              <a:rPr lang="es-MX" dirty="0"/>
              <a:t>de cambiar su valor, las variables también pueden cambiar de tamaño en tiempo de ejecución </a:t>
            </a:r>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366293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Tipos de Datos, Operadores</a:t>
            </a:r>
            <a:endParaRPr lang="es-ES" dirty="0"/>
          </a:p>
        </p:txBody>
      </p:sp>
      <p:sp>
        <p:nvSpPr>
          <p:cNvPr id="3" name="2 Marcador de pie de página"/>
          <p:cNvSpPr>
            <a:spLocks noGrp="1"/>
          </p:cNvSpPr>
          <p:nvPr>
            <p:ph type="ftr" sz="quarter" idx="11"/>
          </p:nvPr>
        </p:nvSpPr>
        <p:spPr/>
        <p:txBody>
          <a:bodyPr/>
          <a:lstStyle/>
          <a:p>
            <a:r>
              <a:rPr lang="es-ES" smtClean="0"/>
              <a:t>ING. ALMA ERIKA VÁZQUEZ SÁNCHEZ.</a:t>
            </a:r>
            <a:endParaRPr lang="es-ES"/>
          </a:p>
        </p:txBody>
      </p:sp>
    </p:spTree>
    <p:extLst>
      <p:ext uri="{BB962C8B-B14F-4D97-AF65-F5344CB8AC3E}">
        <p14:creationId xmlns:p14="http://schemas.microsoft.com/office/powerpoint/2010/main" val="370624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TIPOS DE DATOS EN JAVA.</a:t>
            </a:r>
            <a:endParaRPr lang="es-ES" dirty="0"/>
          </a:p>
        </p:txBody>
      </p:sp>
      <p:sp>
        <p:nvSpPr>
          <p:cNvPr id="3" name="2 Marcador de contenido"/>
          <p:cNvSpPr>
            <a:spLocks noGrp="1"/>
          </p:cNvSpPr>
          <p:nvPr>
            <p:ph idx="1"/>
          </p:nvPr>
        </p:nvSpPr>
        <p:spPr/>
        <p:txBody>
          <a:bodyPr>
            <a:normAutofit fontScale="92500" lnSpcReduction="20000"/>
          </a:bodyPr>
          <a:lstStyle/>
          <a:p>
            <a:r>
              <a:rPr lang="es-ES" dirty="0" smtClean="0"/>
              <a:t>En java existen 8 tipos de datos primitivos o integrados</a:t>
            </a:r>
          </a:p>
          <a:p>
            <a:r>
              <a:rPr lang="es-ES" dirty="0" smtClean="0"/>
              <a:t>4 tipos enteros(</a:t>
            </a:r>
            <a:r>
              <a:rPr lang="es-ES" dirty="0" err="1" smtClean="0"/>
              <a:t>byte,short,int,long</a:t>
            </a:r>
            <a:r>
              <a:rPr lang="es-ES" dirty="0" smtClean="0"/>
              <a:t>)</a:t>
            </a:r>
          </a:p>
          <a:p>
            <a:r>
              <a:rPr lang="es-ES" dirty="0" smtClean="0"/>
              <a:t>2 tipos decimales(</a:t>
            </a:r>
            <a:r>
              <a:rPr lang="es-ES" dirty="0" err="1" smtClean="0"/>
              <a:t>float</a:t>
            </a:r>
            <a:r>
              <a:rPr lang="es-ES" dirty="0" smtClean="0"/>
              <a:t>, </a:t>
            </a:r>
            <a:r>
              <a:rPr lang="es-ES" dirty="0" err="1" smtClean="0"/>
              <a:t>double</a:t>
            </a:r>
            <a:r>
              <a:rPr lang="es-ES" dirty="0" smtClean="0"/>
              <a:t>)</a:t>
            </a:r>
          </a:p>
          <a:p>
            <a:r>
              <a:rPr lang="es-ES" dirty="0" smtClean="0"/>
              <a:t>1 Booleano</a:t>
            </a:r>
          </a:p>
          <a:p>
            <a:r>
              <a:rPr lang="es-ES" dirty="0" smtClean="0"/>
              <a:t>1 Caracteres</a:t>
            </a:r>
          </a:p>
          <a:p>
            <a:r>
              <a:rPr lang="es-ES" dirty="0" smtClean="0"/>
              <a:t>No son objetos</a:t>
            </a:r>
          </a:p>
          <a:p>
            <a:r>
              <a:rPr lang="es-ES" dirty="0" smtClean="0"/>
              <a:t>Se definen casi de forma idéntica en cada máquina en la que se ejecuta Java, algo que no ocurre en otros lenguajes de programación.</a:t>
            </a:r>
            <a:endParaRPr lang="es-ES" dirty="0"/>
          </a:p>
        </p:txBody>
      </p:sp>
      <p:sp>
        <p:nvSpPr>
          <p:cNvPr id="4" name="3 Marcador de pie de página"/>
          <p:cNvSpPr>
            <a:spLocks noGrp="1"/>
          </p:cNvSpPr>
          <p:nvPr>
            <p:ph type="ftr" sz="quarter" idx="11"/>
          </p:nvPr>
        </p:nvSpPr>
        <p:spPr/>
        <p:txBody>
          <a:bodyPr/>
          <a:lstStyle/>
          <a:p>
            <a:r>
              <a:rPr lang="es-ES" smtClean="0"/>
              <a:t>ING. ALMA ERIKA VÁZQUEZ SÁNCHEZ.</a:t>
            </a:r>
            <a:endParaRPr lang="es-ES"/>
          </a:p>
        </p:txBody>
      </p:sp>
    </p:spTree>
    <p:extLst>
      <p:ext uri="{BB962C8B-B14F-4D97-AF65-F5344CB8AC3E}">
        <p14:creationId xmlns:p14="http://schemas.microsoft.com/office/powerpoint/2010/main" val="133077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308" t="36048" r="57469" b="24223"/>
          <a:stretch/>
        </p:blipFill>
        <p:spPr bwMode="auto">
          <a:xfrm>
            <a:off x="559566" y="-29411"/>
            <a:ext cx="7632848" cy="6456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pie de página"/>
          <p:cNvSpPr>
            <a:spLocks noGrp="1"/>
          </p:cNvSpPr>
          <p:nvPr>
            <p:ph type="ftr" sz="quarter" idx="11"/>
          </p:nvPr>
        </p:nvSpPr>
        <p:spPr/>
        <p:txBody>
          <a:bodyPr/>
          <a:lstStyle/>
          <a:p>
            <a:r>
              <a:rPr lang="es-ES" smtClean="0"/>
              <a:t>ING. ALMA ERIKA VÁZQUEZ SÁNCHEZ.</a:t>
            </a:r>
            <a:endParaRPr lang="es-ES"/>
          </a:p>
        </p:txBody>
      </p:sp>
    </p:spTree>
    <p:extLst>
      <p:ext uri="{BB962C8B-B14F-4D97-AF65-F5344CB8AC3E}">
        <p14:creationId xmlns:p14="http://schemas.microsoft.com/office/powerpoint/2010/main" val="2879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¿Qué tipo de dato utilizaría?</a:t>
            </a:r>
            <a:br>
              <a:rPr lang="es-ES" dirty="0" smtClean="0"/>
            </a:br>
            <a:r>
              <a:rPr lang="es-ES" dirty="0" smtClean="0"/>
              <a:t>Para...</a:t>
            </a:r>
            <a:endParaRPr lang="es-ES" dirty="0"/>
          </a:p>
        </p:txBody>
      </p:sp>
      <p:sp>
        <p:nvSpPr>
          <p:cNvPr id="3" name="2 Marcador de contenido"/>
          <p:cNvSpPr>
            <a:spLocks noGrp="1"/>
          </p:cNvSpPr>
          <p:nvPr>
            <p:ph idx="1"/>
          </p:nvPr>
        </p:nvSpPr>
        <p:spPr/>
        <p:txBody>
          <a:bodyPr/>
          <a:lstStyle/>
          <a:p>
            <a:r>
              <a:rPr lang="es-ES" dirty="0" smtClean="0"/>
              <a:t>La velocidad de la luz.</a:t>
            </a:r>
          </a:p>
          <a:p>
            <a:r>
              <a:rPr lang="es-ES" dirty="0" smtClean="0"/>
              <a:t>Su calificación en el curso es  A</a:t>
            </a:r>
          </a:p>
          <a:p>
            <a:r>
              <a:rPr lang="es-ES" dirty="0" smtClean="0"/>
              <a:t>Su calificación media de este parcial.</a:t>
            </a:r>
          </a:p>
          <a:p>
            <a:r>
              <a:rPr lang="es-ES" dirty="0" smtClean="0"/>
              <a:t>234.77 dólares.</a:t>
            </a:r>
          </a:p>
          <a:p>
            <a:r>
              <a:rPr lang="es-ES" dirty="0" smtClean="0"/>
              <a:t>Bits por segundo transmitidos por un modem (ceros y unos)</a:t>
            </a:r>
          </a:p>
          <a:p>
            <a:r>
              <a:rPr lang="es-ES" dirty="0" smtClean="0"/>
              <a:t>2 </a:t>
            </a:r>
            <a:r>
              <a:rPr lang="es-ES" baseline="60000" dirty="0" smtClean="0"/>
              <a:t>65</a:t>
            </a:r>
          </a:p>
          <a:p>
            <a:r>
              <a:rPr lang="es-ES" dirty="0" smtClean="0"/>
              <a:t>Su nota en la tarea de E-10</a:t>
            </a:r>
            <a:endParaRPr lang="es-ES" dirty="0"/>
          </a:p>
          <a:p>
            <a:endParaRPr lang="es-ES" dirty="0" smtClean="0"/>
          </a:p>
          <a:p>
            <a:endParaRPr lang="es-ES" baseline="60000" dirty="0"/>
          </a:p>
          <a:p>
            <a:pPr marL="0" indent="0">
              <a:buNone/>
            </a:pPr>
            <a:endParaRPr lang="es-ES" baseline="60000" dirty="0" smtClean="0"/>
          </a:p>
          <a:p>
            <a:endParaRPr lang="es-ES" dirty="0"/>
          </a:p>
        </p:txBody>
      </p:sp>
      <p:sp>
        <p:nvSpPr>
          <p:cNvPr id="4" name="3 Marcador de pie de página"/>
          <p:cNvSpPr>
            <a:spLocks noGrp="1"/>
          </p:cNvSpPr>
          <p:nvPr>
            <p:ph type="ftr" sz="quarter" idx="11"/>
          </p:nvPr>
        </p:nvSpPr>
        <p:spPr/>
        <p:txBody>
          <a:bodyPr/>
          <a:lstStyle/>
          <a:p>
            <a:r>
              <a:rPr lang="es-ES" smtClean="0"/>
              <a:t>ING. ALMA ERIKA VÁZQUEZ SÁNCHEZ.</a:t>
            </a:r>
            <a:endParaRPr lang="es-ES"/>
          </a:p>
        </p:txBody>
      </p:sp>
    </p:spTree>
    <p:extLst>
      <p:ext uri="{BB962C8B-B14F-4D97-AF65-F5344CB8AC3E}">
        <p14:creationId xmlns:p14="http://schemas.microsoft.com/office/powerpoint/2010/main" val="176689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166" t="41711" r="28829" b="18813"/>
          <a:stretch/>
        </p:blipFill>
        <p:spPr bwMode="auto">
          <a:xfrm>
            <a:off x="298294" y="620689"/>
            <a:ext cx="8472939" cy="583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pie de página"/>
          <p:cNvSpPr>
            <a:spLocks noGrp="1"/>
          </p:cNvSpPr>
          <p:nvPr>
            <p:ph type="ftr" sz="quarter" idx="11"/>
          </p:nvPr>
        </p:nvSpPr>
        <p:spPr/>
        <p:txBody>
          <a:bodyPr/>
          <a:lstStyle/>
          <a:p>
            <a:r>
              <a:rPr lang="es-ES" smtClean="0"/>
              <a:t>ING. ALMA ERIKA VÁZQUEZ SÁNCHEZ.</a:t>
            </a:r>
            <a:endParaRPr lang="es-ES"/>
          </a:p>
        </p:txBody>
      </p:sp>
    </p:spTree>
    <p:extLst>
      <p:ext uri="{BB962C8B-B14F-4D97-AF65-F5344CB8AC3E}">
        <p14:creationId xmlns:p14="http://schemas.microsoft.com/office/powerpoint/2010/main" val="97792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OPERADORES ARITMETICOS</a:t>
            </a:r>
            <a:endParaRPr lang="es-ES" dirty="0"/>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0482" t="21403" r="58552" b="57413"/>
          <a:stretch/>
        </p:blipFill>
        <p:spPr bwMode="auto">
          <a:xfrm>
            <a:off x="1187624" y="1528192"/>
            <a:ext cx="7654184" cy="4075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Marcador de pie de página"/>
          <p:cNvSpPr>
            <a:spLocks noGrp="1"/>
          </p:cNvSpPr>
          <p:nvPr>
            <p:ph type="ftr" sz="quarter" idx="11"/>
          </p:nvPr>
        </p:nvSpPr>
        <p:spPr/>
        <p:txBody>
          <a:bodyPr/>
          <a:lstStyle/>
          <a:p>
            <a:r>
              <a:rPr lang="es-ES" smtClean="0"/>
              <a:t>ING. ALMA ERIKA VÁZQUEZ SÁNCHEZ.</a:t>
            </a:r>
            <a:endParaRPr lang="es-ES"/>
          </a:p>
        </p:txBody>
      </p:sp>
    </p:spTree>
    <p:extLst>
      <p:ext uri="{BB962C8B-B14F-4D97-AF65-F5344CB8AC3E}">
        <p14:creationId xmlns:p14="http://schemas.microsoft.com/office/powerpoint/2010/main" val="255334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Operadores Lógicos.</a:t>
            </a:r>
            <a:endParaRPr lang="es-E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12" t="41157" r="61638" b="44845"/>
          <a:stretch/>
        </p:blipFill>
        <p:spPr bwMode="auto">
          <a:xfrm>
            <a:off x="467544" y="1556792"/>
            <a:ext cx="8208912"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Marcador de pie de página"/>
          <p:cNvSpPr>
            <a:spLocks noGrp="1"/>
          </p:cNvSpPr>
          <p:nvPr>
            <p:ph type="ftr" sz="quarter" idx="11"/>
          </p:nvPr>
        </p:nvSpPr>
        <p:spPr/>
        <p:txBody>
          <a:bodyPr/>
          <a:lstStyle/>
          <a:p>
            <a:r>
              <a:rPr lang="es-ES" smtClean="0"/>
              <a:t>ING. ALMA ERIKA VÁZQUEZ SÁNCHEZ.</a:t>
            </a:r>
            <a:endParaRPr lang="es-ES"/>
          </a:p>
        </p:txBody>
      </p:sp>
    </p:spTree>
    <p:extLst>
      <p:ext uri="{BB962C8B-B14F-4D97-AF65-F5344CB8AC3E}">
        <p14:creationId xmlns:p14="http://schemas.microsoft.com/office/powerpoint/2010/main" val="2049437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Operadores de asignación.</a:t>
            </a:r>
            <a:endParaRPr lang="es-E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622" t="53997" r="57797" b="27860"/>
          <a:stretch/>
        </p:blipFill>
        <p:spPr bwMode="auto">
          <a:xfrm>
            <a:off x="1331640" y="1330421"/>
            <a:ext cx="7416825" cy="5122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Marcador de pie de página"/>
          <p:cNvSpPr>
            <a:spLocks noGrp="1"/>
          </p:cNvSpPr>
          <p:nvPr>
            <p:ph type="ftr" sz="quarter" idx="11"/>
          </p:nvPr>
        </p:nvSpPr>
        <p:spPr/>
        <p:txBody>
          <a:bodyPr/>
          <a:lstStyle/>
          <a:p>
            <a:r>
              <a:rPr lang="es-ES" smtClean="0"/>
              <a:t>ING. ALMA ERIKA VÁZQUEZ SÁNCHEZ.</a:t>
            </a:r>
            <a:endParaRPr lang="es-ES"/>
          </a:p>
        </p:txBody>
      </p:sp>
    </p:spTree>
    <p:extLst>
      <p:ext uri="{BB962C8B-B14F-4D97-AF65-F5344CB8AC3E}">
        <p14:creationId xmlns:p14="http://schemas.microsoft.com/office/powerpoint/2010/main" val="99808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ACTIVIDAD</a:t>
            </a:r>
            <a:endParaRPr lang="es-MX" dirty="0"/>
          </a:p>
        </p:txBody>
      </p:sp>
      <p:sp>
        <p:nvSpPr>
          <p:cNvPr id="3" name="2 Marcador de contenido"/>
          <p:cNvSpPr>
            <a:spLocks noGrp="1"/>
          </p:cNvSpPr>
          <p:nvPr>
            <p:ph idx="1"/>
          </p:nvPr>
        </p:nvSpPr>
        <p:spPr/>
        <p:txBody>
          <a:bodyPr>
            <a:normAutofit fontScale="92500"/>
          </a:bodyPr>
          <a:lstStyle/>
          <a:p>
            <a:r>
              <a:rPr lang="es-MX" dirty="0" smtClean="0"/>
              <a:t>Es momento de hacer uso de las variables….</a:t>
            </a:r>
          </a:p>
          <a:p>
            <a:r>
              <a:rPr lang="es-MX" dirty="0" smtClean="0"/>
              <a:t>Realizar  Algoritmo , </a:t>
            </a:r>
            <a:r>
              <a:rPr lang="es-MX" smtClean="0"/>
              <a:t>Pseudocódigo </a:t>
            </a:r>
            <a:r>
              <a:rPr lang="es-MX" smtClean="0"/>
              <a:t> </a:t>
            </a:r>
            <a:r>
              <a:rPr lang="es-MX" dirty="0" smtClean="0"/>
              <a:t>Diagrama </a:t>
            </a:r>
            <a:r>
              <a:rPr lang="es-MX" smtClean="0"/>
              <a:t>de </a:t>
            </a:r>
            <a:r>
              <a:rPr lang="es-MX" smtClean="0"/>
              <a:t>Flujo y código. </a:t>
            </a:r>
            <a:r>
              <a:rPr lang="es-MX" dirty="0" smtClean="0"/>
              <a:t>de las siguientes problemáticas.</a:t>
            </a:r>
          </a:p>
          <a:p>
            <a:pPr algn="just"/>
            <a:r>
              <a:rPr lang="es-MX" dirty="0" smtClean="0"/>
              <a:t>Convertir </a:t>
            </a:r>
            <a:r>
              <a:rPr lang="es-MX" dirty="0"/>
              <a:t>calificaciones numéricas (0 al 10) a calificaciones de “Aprobado” </a:t>
            </a:r>
            <a:r>
              <a:rPr lang="es-MX" dirty="0" err="1" smtClean="0"/>
              <a:t>ó</a:t>
            </a:r>
            <a:r>
              <a:rPr lang="es-MX" dirty="0" smtClean="0"/>
              <a:t> “Reprobado</a:t>
            </a:r>
            <a:r>
              <a:rPr lang="es-MX" dirty="0"/>
              <a:t>”, siendo </a:t>
            </a:r>
            <a:r>
              <a:rPr lang="es-MX" dirty="0" smtClean="0"/>
              <a:t>6.0 </a:t>
            </a:r>
            <a:r>
              <a:rPr lang="es-MX" dirty="0"/>
              <a:t>la calificación mínima aprobatoria</a:t>
            </a:r>
            <a:r>
              <a:rPr lang="es-MX" dirty="0" smtClean="0"/>
              <a:t>.</a:t>
            </a:r>
          </a:p>
          <a:p>
            <a:pPr algn="just"/>
            <a:r>
              <a:rPr lang="es-MX" dirty="0" smtClean="0"/>
              <a:t>Calcular la suma de 3 números dados por el usuario.</a:t>
            </a:r>
          </a:p>
          <a:p>
            <a:pPr algn="just"/>
            <a:endParaRPr lang="es-MX" dirty="0" smtClean="0"/>
          </a:p>
          <a:p>
            <a:pPr marL="0" indent="0">
              <a:buNone/>
            </a:pPr>
            <a:endParaRPr lang="es-MX" dirty="0"/>
          </a:p>
        </p:txBody>
      </p:sp>
      <p:sp>
        <p:nvSpPr>
          <p:cNvPr id="4" name="3 Marcador de pie de página"/>
          <p:cNvSpPr>
            <a:spLocks noGrp="1"/>
          </p:cNvSpPr>
          <p:nvPr>
            <p:ph type="ftr" sz="quarter" idx="11"/>
          </p:nvPr>
        </p:nvSpPr>
        <p:spPr/>
        <p:txBody>
          <a:bodyPr/>
          <a:lstStyle/>
          <a:p>
            <a:r>
              <a:rPr lang="es-MX" dirty="0" smtClean="0"/>
              <a:t>ING. ALMA ERIKA VÁZQUEZ SÁNCHEZ</a:t>
            </a:r>
            <a:endParaRPr lang="es-MX" dirty="0"/>
          </a:p>
        </p:txBody>
      </p:sp>
    </p:spTree>
    <p:extLst>
      <p:ext uri="{BB962C8B-B14F-4D97-AF65-F5344CB8AC3E}">
        <p14:creationId xmlns:p14="http://schemas.microsoft.com/office/powerpoint/2010/main" val="260504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VARIABLE</a:t>
            </a:r>
            <a:endParaRPr lang="es-MX" dirty="0"/>
          </a:p>
        </p:txBody>
      </p:sp>
      <p:sp>
        <p:nvSpPr>
          <p:cNvPr id="3" name="2 Marcador de contenido"/>
          <p:cNvSpPr>
            <a:spLocks noGrp="1"/>
          </p:cNvSpPr>
          <p:nvPr>
            <p:ph idx="1"/>
          </p:nvPr>
        </p:nvSpPr>
        <p:spPr/>
        <p:txBody>
          <a:bodyPr/>
          <a:lstStyle/>
          <a:p>
            <a:pPr algn="just"/>
            <a:r>
              <a:rPr lang="es-MX" dirty="0" smtClean="0"/>
              <a:t>Una </a:t>
            </a:r>
            <a:r>
              <a:rPr lang="es-MX" b="1" dirty="0" smtClean="0"/>
              <a:t>variable</a:t>
            </a:r>
            <a:r>
              <a:rPr lang="es-MX" dirty="0" smtClean="0"/>
              <a:t> es un nombre asociado a un elemento de datos que está situado en posiciones contiguas de la memoria principal, y su valor puede cambiar durante la ejecución de un programa. </a:t>
            </a:r>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424130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20688"/>
            <a:ext cx="8229600" cy="5505475"/>
          </a:xfrm>
        </p:spPr>
        <p:txBody>
          <a:bodyPr/>
          <a:lstStyle/>
          <a:p>
            <a:pPr algn="just"/>
            <a:r>
              <a:rPr lang="es-MX" dirty="0" smtClean="0"/>
              <a:t>Toda variable pertenece a un tipo de dato concreto. En la declaración de una variable se debe indicar el tipo al que pertenece. Así tendremos variables enteras, reales, booleanas, etc. Por otro lado, distinguimos tres partes fundamentales en la vida de una variable: </a:t>
            </a:r>
          </a:p>
          <a:p>
            <a:r>
              <a:rPr lang="es-MX" dirty="0" smtClean="0"/>
              <a:t>Declaración</a:t>
            </a:r>
          </a:p>
          <a:p>
            <a:r>
              <a:rPr lang="es-MX" dirty="0" smtClean="0"/>
              <a:t>Iniciación </a:t>
            </a:r>
          </a:p>
          <a:p>
            <a:r>
              <a:rPr lang="es-MX" dirty="0" smtClean="0"/>
              <a:t>Utilización </a:t>
            </a:r>
          </a:p>
          <a:p>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127431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Declaración de variables</a:t>
            </a:r>
            <a:endParaRPr lang="es-MX" dirty="0"/>
          </a:p>
        </p:txBody>
      </p:sp>
      <p:sp>
        <p:nvSpPr>
          <p:cNvPr id="3" name="2 Marcador de contenido"/>
          <p:cNvSpPr>
            <a:spLocks noGrp="1"/>
          </p:cNvSpPr>
          <p:nvPr>
            <p:ph idx="1"/>
          </p:nvPr>
        </p:nvSpPr>
        <p:spPr/>
        <p:txBody>
          <a:bodyPr>
            <a:normAutofit/>
          </a:bodyPr>
          <a:lstStyle/>
          <a:p>
            <a:r>
              <a:rPr lang="es-MX" dirty="0" smtClean="0"/>
              <a:t>Esta es la primera fase en la vida de cualquier variable. </a:t>
            </a:r>
          </a:p>
          <a:p>
            <a:pPr algn="just"/>
            <a:r>
              <a:rPr lang="es-MX" dirty="0" smtClean="0"/>
              <a:t>Primero se deberá definir un nombre de la variable que identifique para el transcurso de su programa.</a:t>
            </a:r>
          </a:p>
          <a:p>
            <a:pPr algn="just"/>
            <a:r>
              <a:rPr lang="es-MX" dirty="0" smtClean="0"/>
              <a:t>Además se deberá declarar el tipo de dato (lo veremos más adelante)</a:t>
            </a:r>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63462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Iniciación de variables</a:t>
            </a:r>
            <a:endParaRPr lang="es-MX" dirty="0"/>
          </a:p>
        </p:txBody>
      </p:sp>
      <p:sp>
        <p:nvSpPr>
          <p:cNvPr id="3" name="2 Marcador de contenido"/>
          <p:cNvSpPr>
            <a:spLocks noGrp="1"/>
          </p:cNvSpPr>
          <p:nvPr>
            <p:ph idx="1"/>
          </p:nvPr>
        </p:nvSpPr>
        <p:spPr/>
        <p:txBody>
          <a:bodyPr>
            <a:normAutofit fontScale="77500" lnSpcReduction="20000"/>
          </a:bodyPr>
          <a:lstStyle/>
          <a:p>
            <a:pPr algn="just"/>
            <a:r>
              <a:rPr lang="es-MX" dirty="0" smtClean="0"/>
              <a:t>Esto no es más que darle un valor inicial a una variable. </a:t>
            </a:r>
          </a:p>
          <a:p>
            <a:pPr algn="just"/>
            <a:r>
              <a:rPr lang="es-MX" dirty="0" smtClean="0"/>
              <a:t>Así como lo primero que se hace con una variable es declararla, lo siguiente tiene que ser iniciarla. </a:t>
            </a:r>
          </a:p>
          <a:p>
            <a:pPr algn="just"/>
            <a:r>
              <a:rPr lang="es-MX" dirty="0" smtClean="0"/>
              <a:t>Esto se hace para evitar posibles errores en tiempo de ejecución, pues una variable tiene un valor indeterminado después de declararla. Principalmente, existen dos maneras de otorgar valores iniciales a variables: </a:t>
            </a:r>
          </a:p>
          <a:p>
            <a:pPr algn="just"/>
            <a:r>
              <a:rPr lang="es-MX" dirty="0" smtClean="0"/>
              <a:t>Mediante una sentencia de asignación </a:t>
            </a:r>
          </a:p>
          <a:p>
            <a:pPr algn="just"/>
            <a:r>
              <a:rPr lang="es-MX" dirty="0" smtClean="0"/>
              <a:t>Mediante uno de los procedimientos de entrada de datos es decir preguntar al usuario cual va a ser su valor inicial de la variable.</a:t>
            </a:r>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242057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Utilización de variables</a:t>
            </a:r>
            <a:endParaRPr lang="es-MX" dirty="0"/>
          </a:p>
        </p:txBody>
      </p:sp>
      <p:sp>
        <p:nvSpPr>
          <p:cNvPr id="3" name="2 Marcador de contenido"/>
          <p:cNvSpPr>
            <a:spLocks noGrp="1"/>
          </p:cNvSpPr>
          <p:nvPr>
            <p:ph idx="1"/>
          </p:nvPr>
        </p:nvSpPr>
        <p:spPr>
          <a:xfrm>
            <a:off x="457200" y="1484784"/>
            <a:ext cx="8229600" cy="4641379"/>
          </a:xfrm>
        </p:spPr>
        <p:txBody>
          <a:bodyPr>
            <a:normAutofit/>
          </a:bodyPr>
          <a:lstStyle/>
          <a:p>
            <a:r>
              <a:rPr lang="es-MX" dirty="0" smtClean="0"/>
              <a:t>Una vez declarada e iniciada una variable, es el momento de utilizarla. Esta es la parte que presenta un mayor abanico de posibilidades. A continuación tienes unas cuantas: </a:t>
            </a:r>
          </a:p>
          <a:p>
            <a:r>
              <a:rPr lang="es-MX" dirty="0" smtClean="0"/>
              <a:t>Incrementar su valor: </a:t>
            </a:r>
            <a:r>
              <a:rPr lang="es-MX" b="1" dirty="0" smtClean="0"/>
              <a:t>i</a:t>
            </a:r>
            <a:r>
              <a:rPr lang="es-MX" dirty="0" smtClean="0"/>
              <a:t> = </a:t>
            </a:r>
            <a:r>
              <a:rPr lang="es-MX" b="1" dirty="0" smtClean="0"/>
              <a:t>i</a:t>
            </a:r>
            <a:r>
              <a:rPr lang="es-MX" dirty="0" smtClean="0"/>
              <a:t> + 1 o i++</a:t>
            </a:r>
          </a:p>
          <a:p>
            <a:r>
              <a:rPr lang="es-MX" dirty="0" smtClean="0"/>
              <a:t> Controlar un proceso: </a:t>
            </a:r>
            <a:r>
              <a:rPr lang="es-MX" dirty="0" err="1" smtClean="0"/>
              <a:t>for</a:t>
            </a:r>
            <a:r>
              <a:rPr lang="es-MX" dirty="0" smtClean="0"/>
              <a:t> </a:t>
            </a:r>
            <a:r>
              <a:rPr lang="es-MX" b="1" dirty="0" smtClean="0"/>
              <a:t>i</a:t>
            </a:r>
            <a:r>
              <a:rPr lang="es-MX" dirty="0" smtClean="0"/>
              <a:t>==1; i&lt;=10;i++</a:t>
            </a:r>
          </a:p>
          <a:p>
            <a:r>
              <a:rPr lang="es-MX" dirty="0" smtClean="0"/>
              <a:t> Chequear una condición: </a:t>
            </a:r>
            <a:r>
              <a:rPr lang="es-MX" dirty="0" err="1" smtClean="0"/>
              <a:t>if</a:t>
            </a:r>
            <a:r>
              <a:rPr lang="es-MX" dirty="0" smtClean="0"/>
              <a:t> </a:t>
            </a:r>
            <a:r>
              <a:rPr lang="es-MX" b="1" dirty="0" smtClean="0"/>
              <a:t>i</a:t>
            </a:r>
            <a:r>
              <a:rPr lang="es-MX" dirty="0" smtClean="0"/>
              <a:t>&lt;10 </a:t>
            </a:r>
            <a:r>
              <a:rPr lang="es-MX" dirty="0" err="1" smtClean="0"/>
              <a:t>else</a:t>
            </a:r>
            <a:r>
              <a:rPr lang="es-MX" dirty="0" smtClean="0"/>
              <a:t>  </a:t>
            </a:r>
          </a:p>
          <a:p>
            <a:r>
              <a:rPr lang="es-MX" dirty="0" smtClean="0"/>
              <a:t>Entre  otras que ya irás descubriendo…. </a:t>
            </a:r>
          </a:p>
          <a:p>
            <a:endParaRPr lang="es-MX" dirty="0"/>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330125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CONSTANTES</a:t>
            </a:r>
            <a:endParaRPr lang="es-MX" dirty="0"/>
          </a:p>
        </p:txBody>
      </p:sp>
      <p:sp>
        <p:nvSpPr>
          <p:cNvPr id="3" name="2 Marcador de contenido"/>
          <p:cNvSpPr>
            <a:spLocks noGrp="1"/>
          </p:cNvSpPr>
          <p:nvPr>
            <p:ph idx="1"/>
          </p:nvPr>
        </p:nvSpPr>
        <p:spPr/>
        <p:txBody>
          <a:bodyPr/>
          <a:lstStyle/>
          <a:p>
            <a:pPr algn="just"/>
            <a:r>
              <a:rPr lang="es-MX" dirty="0"/>
              <a:t>Una </a:t>
            </a:r>
            <a:r>
              <a:rPr lang="es-MX" b="1" dirty="0"/>
              <a:t>constante</a:t>
            </a:r>
            <a:r>
              <a:rPr lang="es-MX" dirty="0"/>
              <a:t> es un dato cuyo valor no puede cambiar durante la ejecución del programa. Recibe un valor en el momento de la compilación y este permanece inalterado durante todo el programa.</a:t>
            </a:r>
          </a:p>
        </p:txBody>
      </p:sp>
      <p:sp>
        <p:nvSpPr>
          <p:cNvPr id="4" name="3 Marcador de pie de página"/>
          <p:cNvSpPr>
            <a:spLocks noGrp="1"/>
          </p:cNvSpPr>
          <p:nvPr>
            <p:ph type="ftr" sz="quarter" idx="11"/>
          </p:nvPr>
        </p:nvSpPr>
        <p:spPr/>
        <p:txBody>
          <a:bodyPr/>
          <a:lstStyle/>
          <a:p>
            <a:r>
              <a:rPr lang="es-MX" smtClean="0"/>
              <a:t>ING. ALMA ERIKA VÁZQUEZ SÁNCHEZ</a:t>
            </a:r>
            <a:endParaRPr lang="es-MX"/>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149080"/>
            <a:ext cx="218122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987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Constantes literales</a:t>
            </a:r>
          </a:p>
        </p:txBody>
      </p:sp>
      <p:sp>
        <p:nvSpPr>
          <p:cNvPr id="3" name="2 Marcador de contenido"/>
          <p:cNvSpPr>
            <a:spLocks noGrp="1"/>
          </p:cNvSpPr>
          <p:nvPr>
            <p:ph idx="1"/>
          </p:nvPr>
        </p:nvSpPr>
        <p:spPr/>
        <p:txBody>
          <a:bodyPr/>
          <a:lstStyle/>
          <a:p>
            <a:pPr algn="just"/>
            <a:r>
              <a:rPr lang="es-MX" dirty="0" smtClean="0"/>
              <a:t>Son </a:t>
            </a:r>
            <a:r>
              <a:rPr lang="es-MX" dirty="0"/>
              <a:t>valores de cualquier tipo que se utilizan directamente, no se declaran ya que </a:t>
            </a:r>
            <a:r>
              <a:rPr lang="es-MX" b="1" dirty="0"/>
              <a:t>no tienen nombre</a:t>
            </a:r>
            <a:r>
              <a:rPr lang="es-MX" dirty="0"/>
              <a:t>. En el siguiente ejemplo tienes un par de constantes literales (el 3, el 4, y el 3.1416):</a:t>
            </a:r>
          </a:p>
          <a:p>
            <a:pPr algn="just"/>
            <a:endParaRPr lang="es-MX" dirty="0" smtClean="0"/>
          </a:p>
          <a:p>
            <a:pPr marL="82296" indent="0" algn="just">
              <a:buNone/>
            </a:pPr>
            <a:r>
              <a:rPr lang="it-IT" dirty="0"/>
              <a:t>VolumenEsfera </a:t>
            </a:r>
            <a:r>
              <a:rPr lang="it-IT" dirty="0" smtClean="0"/>
              <a:t>= </a:t>
            </a:r>
            <a:r>
              <a:rPr lang="it-IT" dirty="0"/>
              <a:t>4/3 * 3.1416 * Radio * Radio * Radio; </a:t>
            </a:r>
            <a:endParaRPr lang="es-MX" dirty="0"/>
          </a:p>
        </p:txBody>
      </p:sp>
      <p:sp>
        <p:nvSpPr>
          <p:cNvPr id="6" name="5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192621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Constantes declaradas</a:t>
            </a:r>
          </a:p>
        </p:txBody>
      </p:sp>
      <p:sp>
        <p:nvSpPr>
          <p:cNvPr id="3" name="2 Marcador de contenido"/>
          <p:cNvSpPr>
            <a:spLocks noGrp="1"/>
          </p:cNvSpPr>
          <p:nvPr>
            <p:ph idx="1"/>
          </p:nvPr>
        </p:nvSpPr>
        <p:spPr/>
        <p:txBody>
          <a:bodyPr/>
          <a:lstStyle/>
          <a:p>
            <a:pPr algn="just"/>
            <a:r>
              <a:rPr lang="es-MX" dirty="0" smtClean="0"/>
              <a:t>También </a:t>
            </a:r>
            <a:r>
              <a:rPr lang="es-MX" dirty="0"/>
              <a:t>llamadas </a:t>
            </a:r>
            <a:r>
              <a:rPr lang="es-MX" b="1" dirty="0"/>
              <a:t>constantes con nombre</a:t>
            </a:r>
            <a:r>
              <a:rPr lang="es-MX" dirty="0"/>
              <a:t>, son las que se declaran </a:t>
            </a:r>
            <a:r>
              <a:rPr lang="es-MX" dirty="0" smtClean="0"/>
              <a:t>asignándoles </a:t>
            </a:r>
            <a:r>
              <a:rPr lang="es-MX" dirty="0"/>
              <a:t>un valor directamente. Por ejemplo: </a:t>
            </a:r>
            <a:endParaRPr lang="es-MX" dirty="0" smtClean="0"/>
          </a:p>
          <a:p>
            <a:pPr algn="just"/>
            <a:r>
              <a:rPr lang="es-MX" dirty="0" smtClean="0"/>
              <a:t>Pi=3.1416;</a:t>
            </a:r>
          </a:p>
          <a:p>
            <a:pPr algn="just"/>
            <a:r>
              <a:rPr lang="es-MX" dirty="0" smtClean="0"/>
              <a:t>Min=0;</a:t>
            </a:r>
          </a:p>
          <a:p>
            <a:pPr algn="just"/>
            <a:r>
              <a:rPr lang="es-MX" dirty="0" smtClean="0"/>
              <a:t>Max=99;</a:t>
            </a:r>
          </a:p>
          <a:p>
            <a:pPr algn="just"/>
            <a:r>
              <a:rPr lang="es-MX" dirty="0" smtClean="0"/>
              <a:t>Saludo=“Hola”;</a:t>
            </a:r>
            <a:endParaRPr lang="es-MX" dirty="0"/>
          </a:p>
          <a:p>
            <a:endParaRPr lang="es-MX" dirty="0"/>
          </a:p>
        </p:txBody>
      </p:sp>
      <p:sp>
        <p:nvSpPr>
          <p:cNvPr id="6" name="5 Marcador de pie de página"/>
          <p:cNvSpPr>
            <a:spLocks noGrp="1"/>
          </p:cNvSpPr>
          <p:nvPr>
            <p:ph type="ftr" sz="quarter" idx="11"/>
          </p:nvPr>
        </p:nvSpPr>
        <p:spPr/>
        <p:txBody>
          <a:bodyPr/>
          <a:lstStyle/>
          <a:p>
            <a:r>
              <a:rPr lang="es-MX" smtClean="0"/>
              <a:t>ING. ALMA ERIKA VÁZQUEZ SÁNCHEZ</a:t>
            </a:r>
            <a:endParaRPr lang="es-MX"/>
          </a:p>
        </p:txBody>
      </p:sp>
    </p:spTree>
    <p:extLst>
      <p:ext uri="{BB962C8B-B14F-4D97-AF65-F5344CB8AC3E}">
        <p14:creationId xmlns:p14="http://schemas.microsoft.com/office/powerpoint/2010/main" val="2857547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51</TotalTime>
  <Words>815</Words>
  <Application>Microsoft Office PowerPoint</Application>
  <PresentationFormat>Presentación en pantalla (4:3)</PresentationFormat>
  <Paragraphs>87</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Solsticio</vt:lpstr>
      <vt:lpstr>VARIABLES Y CONSTANTES</vt:lpstr>
      <vt:lpstr>VARIABLE</vt:lpstr>
      <vt:lpstr>Presentación de PowerPoint</vt:lpstr>
      <vt:lpstr>Declaración de variables</vt:lpstr>
      <vt:lpstr>Iniciación de variables</vt:lpstr>
      <vt:lpstr>Utilización de variables</vt:lpstr>
      <vt:lpstr>CONSTANTES</vt:lpstr>
      <vt:lpstr>Constantes literales</vt:lpstr>
      <vt:lpstr>Constantes declaradas</vt:lpstr>
      <vt:lpstr>Diferencias entre ambas </vt:lpstr>
      <vt:lpstr>Tipos de Datos, Operadores</vt:lpstr>
      <vt:lpstr>TIPOS DE DATOS EN JAVA.</vt:lpstr>
      <vt:lpstr>Presentación de PowerPoint</vt:lpstr>
      <vt:lpstr>¿Qué tipo de dato utilizaría? Para...</vt:lpstr>
      <vt:lpstr>Presentación de PowerPoint</vt:lpstr>
      <vt:lpstr>OPERADORES ARITMETICOS</vt:lpstr>
      <vt:lpstr>Operadores Lógicos.</vt:lpstr>
      <vt:lpstr>Operadores de asignación.</vt:lpstr>
      <vt:lpstr>ACTIVIDAD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Y CONSTANTES</dc:title>
  <dc:creator>KIKA</dc:creator>
  <cp:lastModifiedBy>KIKA</cp:lastModifiedBy>
  <cp:revision>6</cp:revision>
  <dcterms:created xsi:type="dcterms:W3CDTF">2015-03-30T05:51:13Z</dcterms:created>
  <dcterms:modified xsi:type="dcterms:W3CDTF">2015-09-07T04:37:40Z</dcterms:modified>
</cp:coreProperties>
</file>