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C5105-52C6-4E17-B615-9178BCDDE24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05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5DC50-BA28-452F-8161-F5898970416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467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B2A0-A46C-41D9-9F82-836751AFBFE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599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EA04-98DB-4BB7-8282-3A7F09A3D2F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968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AC3B-3F82-4480-9DDC-5F967DAE2F9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03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E72E-E176-42DD-855D-1FA615BC446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6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C4A0E-B2F3-40C1-B6AE-75164D9FE4E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515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329C-08CC-4E9E-8F0D-5C59183AB5C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031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922DC-9942-4C21-8F74-0831D81FEB0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4208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2811-14AC-463D-9531-6A8F09A24ED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464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3902-7D9A-450E-9C0E-F50945F062D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734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23391F-4AC6-4BB5-8A23-60D24E745C4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MX" altLang="es-MX" sz="4400" smtClean="0">
                <a:solidFill>
                  <a:schemeClr val="hlink"/>
                </a:solidFill>
              </a:rPr>
              <a:t>Programación básica en Lenguaje C</a:t>
            </a:r>
            <a:endParaRPr lang="es-ES" altLang="es-MX" sz="4400" smtClean="0">
              <a:solidFill>
                <a:schemeClr val="hlink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s-MX" altLang="es-MX" sz="3200" dirty="0" smtClean="0">
                <a:solidFill>
                  <a:schemeClr val="hlink"/>
                </a:solidFill>
              </a:rPr>
              <a:t>Clase 5</a:t>
            </a:r>
            <a:r>
              <a:rPr lang="es-ES" altLang="es-MX" sz="3200" dirty="0" smtClean="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488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Programa38a.c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98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do-</a:t>
            </a: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for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Programa39.c Mostrar en pantalla lo que le pedirían a Bart Simpson escribir en el pizarrón, </a:t>
            </a:r>
            <a:r>
              <a:rPr lang="es-MX" sz="2000" dirty="0"/>
              <a:t>las veces que el usuario </a:t>
            </a:r>
            <a:r>
              <a:rPr lang="es-MX" sz="2000" dirty="0" smtClean="0"/>
              <a:t>deseé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Programa40.c </a:t>
            </a:r>
            <a:r>
              <a:rPr lang="es-MX" sz="2000" dirty="0"/>
              <a:t>Mostrar en pantalla </a:t>
            </a:r>
            <a:r>
              <a:rPr lang="es-MX" sz="2000" dirty="0" smtClean="0"/>
              <a:t>la evaluación de la siguiente función: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5301208"/>
            <a:ext cx="1742495" cy="6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do-</a:t>
            </a: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for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Programa41.c Imprimir en pantalla la suma desde 1 hasta el usuario deseé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Programa42.c Imprimir en pantalla la serie de Fibonacci</a:t>
            </a:r>
          </a:p>
        </p:txBody>
      </p:sp>
    </p:spTree>
    <p:extLst>
      <p:ext uri="{BB962C8B-B14F-4D97-AF65-F5344CB8AC3E}">
        <p14:creationId xmlns:p14="http://schemas.microsoft.com/office/powerpoint/2010/main" val="27710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Errores comunes con </a:t>
            </a:r>
            <a:r>
              <a:rPr lang="es-ES" altLang="es-MX" sz="4000" b="1" dirty="0" err="1" smtClean="0"/>
              <a:t>for</a:t>
            </a:r>
            <a:endParaRPr lang="es-ES" altLang="es-MX" sz="4000" b="1" dirty="0"/>
          </a:p>
        </p:txBody>
      </p:sp>
      <p:pic>
        <p:nvPicPr>
          <p:cNvPr id="1331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417638"/>
            <a:ext cx="4256088" cy="167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64" y="2113756"/>
            <a:ext cx="381635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83" y="4053650"/>
            <a:ext cx="4472413" cy="217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7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Bucles </a:t>
            </a:r>
            <a:r>
              <a:rPr lang="es-ES" altLang="es-MX" b="1" dirty="0" smtClean="0"/>
              <a:t>infinitos</a:t>
            </a:r>
            <a:endParaRPr lang="es-ES" altLang="es-MX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1503363"/>
            <a:ext cx="29511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3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Programa43.c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417637"/>
            <a:ext cx="6984776" cy="48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Programa44.c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556792"/>
            <a:ext cx="6666833" cy="244827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508104" y="177281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Sentencia </a:t>
            </a:r>
            <a:r>
              <a:rPr lang="es-MX" dirty="0" err="1"/>
              <a:t>for</a:t>
            </a:r>
            <a:r>
              <a:rPr lang="es-MX" dirty="0"/>
              <a:t> vacía</a:t>
            </a:r>
          </a:p>
        </p:txBody>
      </p:sp>
    </p:spTree>
    <p:extLst>
      <p:ext uri="{BB962C8B-B14F-4D97-AF65-F5344CB8AC3E}">
        <p14:creationId xmlns:p14="http://schemas.microsoft.com/office/powerpoint/2010/main" val="374796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B</a:t>
            </a:r>
            <a:r>
              <a:rPr lang="es-ES" altLang="es-MX" b="1" dirty="0" smtClean="0"/>
              <a:t>ucles anidados</a:t>
            </a:r>
            <a:endParaRPr lang="es-ES" altLang="es-MX" b="1" dirty="0"/>
          </a:p>
        </p:txBody>
      </p:sp>
      <p:pic>
        <p:nvPicPr>
          <p:cNvPr id="8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737" y="1597486"/>
            <a:ext cx="5600526" cy="334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7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Programa45.c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382831"/>
            <a:ext cx="7344816" cy="52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6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do-</a:t>
            </a: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for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Programa46.c Imprimir en pantalla la siguiente figura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4437112"/>
            <a:ext cx="6486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Sentencia do-</a:t>
            </a:r>
            <a:r>
              <a:rPr lang="es-ES" altLang="es-MX" sz="4000" b="1" dirty="0" err="1" smtClean="0"/>
              <a:t>while</a:t>
            </a:r>
            <a:endParaRPr lang="es-ES" altLang="es-MX" sz="4000" b="1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400" dirty="0" smtClean="0"/>
              <a:t>Se </a:t>
            </a:r>
            <a:r>
              <a:rPr lang="es-ES" altLang="es-MX" sz="2400" dirty="0"/>
              <a:t>utiliza para especificar un bucle condicional que se ejecuta al menos una </a:t>
            </a:r>
            <a:r>
              <a:rPr lang="es-ES" altLang="es-MX" sz="2400" dirty="0" smtClean="0"/>
              <a:t>vez</a:t>
            </a:r>
            <a:endParaRPr lang="es-ES" altLang="es-MX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20" y="2492897"/>
            <a:ext cx="6043960" cy="38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do-</a:t>
            </a: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for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Programa47.c Mostrar en pantalla los factoriales de los números del 1 hasta el número que el usuario decida. Ejemplo: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1600" dirty="0" smtClean="0"/>
              <a:t>1! =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1600" dirty="0" smtClean="0"/>
              <a:t>2! = 1*2 = 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1600" dirty="0" smtClean="0"/>
              <a:t>3! = 1*2*3 = 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83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Programa36.c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71" y="1417638"/>
            <a:ext cx="744925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Sentencia </a:t>
            </a:r>
            <a:r>
              <a:rPr lang="es-ES" altLang="es-MX" b="1" dirty="0" err="1" smtClean="0"/>
              <a:t>while</a:t>
            </a:r>
            <a:endParaRPr lang="es-ES" altLang="es-MX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4897438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19" y="2852936"/>
            <a:ext cx="3843338" cy="322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2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Programa37.c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17638"/>
            <a:ext cx="7200800" cy="43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do-</a:t>
            </a:r>
            <a:r>
              <a:rPr lang="es-MX" sz="2000" dirty="0" err="1" smtClean="0"/>
              <a:t>while</a:t>
            </a:r>
            <a:endParaRPr lang="es-MX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while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Programa38.c El usuario introduce un numero que servirá como limite de un contador que se mostrará en pantalla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Trate que el contador avance como un reloj</a:t>
            </a:r>
          </a:p>
        </p:txBody>
      </p:sp>
    </p:spTree>
    <p:extLst>
      <p:ext uri="{BB962C8B-B14F-4D97-AF65-F5344CB8AC3E}">
        <p14:creationId xmlns:p14="http://schemas.microsoft.com/office/powerpoint/2010/main" val="1614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Algunos errores comunes</a:t>
            </a:r>
            <a:endParaRPr lang="es-ES" altLang="es-MX" sz="4000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15500"/>
            <a:ext cx="5040313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65536"/>
            <a:ext cx="4176713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Sentencia </a:t>
            </a:r>
            <a:r>
              <a:rPr lang="es-ES" altLang="es-MX" b="1" dirty="0" err="1" smtClean="0"/>
              <a:t>for</a:t>
            </a:r>
            <a:endParaRPr lang="es-ES" altLang="es-MX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4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400" dirty="0" smtClean="0"/>
              <a:t>Es un </a:t>
            </a:r>
            <a:r>
              <a:rPr lang="es-ES" altLang="es-MX" sz="2400" dirty="0"/>
              <a:t>método para ejecutar un bloque de sentencias un número fijo de veces. 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5026"/>
            <a:ext cx="7704856" cy="308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4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Sentencia </a:t>
            </a:r>
            <a:r>
              <a:rPr lang="es-ES" altLang="es-MX" b="1" dirty="0" err="1"/>
              <a:t>for</a:t>
            </a:r>
            <a:endParaRPr lang="es-ES" altLang="es-MX" b="1" dirty="0"/>
          </a:p>
        </p:txBody>
      </p:sp>
      <p:pic>
        <p:nvPicPr>
          <p:cNvPr id="717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3357563"/>
            <a:ext cx="2919412" cy="3071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7451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287</Words>
  <Application>Microsoft Office PowerPoint</Application>
  <PresentationFormat>Presentación en pantalla (4:3)</PresentationFormat>
  <Paragraphs>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Arial</vt:lpstr>
      <vt:lpstr>Diseño predeterminado</vt:lpstr>
      <vt:lpstr>Programación básica en Lenguaje C</vt:lpstr>
      <vt:lpstr>Sentencia do-while</vt:lpstr>
      <vt:lpstr>Programa36.c</vt:lpstr>
      <vt:lpstr>Sentencia while</vt:lpstr>
      <vt:lpstr>Programa37.c</vt:lpstr>
      <vt:lpstr>Programas para hacer en clase</vt:lpstr>
      <vt:lpstr>Algunos errores comunes</vt:lpstr>
      <vt:lpstr>Sentencia for</vt:lpstr>
      <vt:lpstr>Sentencia for</vt:lpstr>
      <vt:lpstr>Programa38a.c</vt:lpstr>
      <vt:lpstr>Programas para hacer en clase</vt:lpstr>
      <vt:lpstr>Programas para hacer en clase</vt:lpstr>
      <vt:lpstr>Errores comunes con for</vt:lpstr>
      <vt:lpstr>Bucles infinitos</vt:lpstr>
      <vt:lpstr>Programa43.c</vt:lpstr>
      <vt:lpstr>Programa44.c</vt:lpstr>
      <vt:lpstr>Bucles anidados</vt:lpstr>
      <vt:lpstr>Programa45.c</vt:lpstr>
      <vt:lpstr>Programas para hacer en clase</vt:lpstr>
      <vt:lpstr>Programas para hacer en clase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Alfredo Jiménez</dc:creator>
  <cp:lastModifiedBy>José Alfredo Jiménez Benítez</cp:lastModifiedBy>
  <cp:revision>36</cp:revision>
  <dcterms:created xsi:type="dcterms:W3CDTF">2008-06-15T17:42:21Z</dcterms:created>
  <dcterms:modified xsi:type="dcterms:W3CDTF">2016-06-20T21:30:35Z</dcterms:modified>
</cp:coreProperties>
</file>