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ife Savers" panose="020B0604020202020204" charset="0"/>
      <p:regular r:id="rId21"/>
      <p:bold r:id="rId22"/>
    </p:embeddedFont>
    <p:embeddedFont>
      <p:font typeface="Mukta" panose="020B0604020202020204" charset="0"/>
      <p:regular r:id="rId23"/>
      <p:bold r:id="rId24"/>
    </p:embeddedFont>
    <p:embeddedFont>
      <p:font typeface="Mukta Light" panose="020B0604020202020204" charset="0"/>
      <p:regular r:id="rId25"/>
      <p:bold r:id="rId26"/>
    </p:embeddedFont>
    <p:embeddedFont>
      <p:font typeface="Special Elit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355B1F-61BE-41B5-804D-A847D1873F4E}">
  <a:tblStyle styleId="{2A355B1F-61BE-41B5-804D-A847D1873F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C484FC-6477-4118-B83F-071C5F2C3A4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p:scale>
          <a:sx n="125" d="100"/>
          <a:sy n="125" d="100"/>
        </p:scale>
        <p:origin x="1398" y="39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b73cd424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b73cd424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e19995df5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e19995df5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e196d0eab7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e196d0eab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ab33635bd2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ab33635bd2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a2f6a8b71f_0_15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a2f6a8b71f_0_15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e19f0113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e19f0113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e1a4b11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e1a4b11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e19f01136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e19f01136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2f6a8b71f_0_15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2f6a8b71f_0_15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e19745f77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e19745f77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b33635bd2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b33635bd2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a2f6a8b41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a2f6a8b41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a2eb790d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a2eb790d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2f6a8b41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2f6a8b41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a2f6a8b71f_0_15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a2f6a8b71f_0_15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a2f6a8b41d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a2f6a8b41d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a2f6a8b41d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a2f6a8b41d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e19995df5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e19995df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839854" y="-586501"/>
            <a:ext cx="5464293" cy="5464293"/>
          </a:xfrm>
          <a:custGeom>
            <a:avLst/>
            <a:gdLst/>
            <a:ahLst/>
            <a:cxnLst/>
            <a:rect l="l" t="t" r="r" b="b"/>
            <a:pathLst>
              <a:path w="79637" h="79637" extrusionOk="0">
                <a:moveTo>
                  <a:pt x="39825" y="0"/>
                </a:moveTo>
                <a:cubicBezTo>
                  <a:pt x="17815" y="0"/>
                  <a:pt x="0" y="17815"/>
                  <a:pt x="0" y="39812"/>
                </a:cubicBezTo>
                <a:cubicBezTo>
                  <a:pt x="0" y="61822"/>
                  <a:pt x="17815" y="79636"/>
                  <a:pt x="39825" y="79636"/>
                </a:cubicBezTo>
                <a:cubicBezTo>
                  <a:pt x="61822" y="79636"/>
                  <a:pt x="79637" y="61822"/>
                  <a:pt x="79637" y="39812"/>
                </a:cubicBezTo>
                <a:cubicBezTo>
                  <a:pt x="79637" y="17815"/>
                  <a:pt x="61822" y="0"/>
                  <a:pt x="39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85950" y="547700"/>
            <a:ext cx="4172100" cy="2723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400" b="1">
                <a:solidFill>
                  <a:srgbClr val="FFEC9D"/>
                </a:solidFill>
                <a:latin typeface="Life Savers"/>
                <a:ea typeface="Life Savers"/>
                <a:cs typeface="Life Savers"/>
                <a:sym typeface="Life Saver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905900" y="3139750"/>
            <a:ext cx="3124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latin typeface="Mukta Light"/>
                <a:ea typeface="Mukta Light"/>
                <a:cs typeface="Mukta Light"/>
                <a:sym typeface="Mukta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02027" y="4298865"/>
            <a:ext cx="675314" cy="304797"/>
            <a:chOff x="4763863" y="259761"/>
            <a:chExt cx="766705" cy="346045"/>
          </a:xfrm>
        </p:grpSpPr>
        <p:sp>
          <p:nvSpPr>
            <p:cNvPr id="15" name="Google Shape;15;p2"/>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32760" y="3000967"/>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632755" y="4097514"/>
            <a:ext cx="1357006" cy="707493"/>
            <a:chOff x="1787352" y="2530363"/>
            <a:chExt cx="1540651" cy="803239"/>
          </a:xfrm>
        </p:grpSpPr>
        <p:sp>
          <p:nvSpPr>
            <p:cNvPr id="22" name="Google Shape;22;p2"/>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487729" y="1039833"/>
            <a:ext cx="721026" cy="252610"/>
            <a:chOff x="2109963" y="768908"/>
            <a:chExt cx="818604" cy="286796"/>
          </a:xfrm>
        </p:grpSpPr>
        <p:sp>
          <p:nvSpPr>
            <p:cNvPr id="29" name="Google Shape;29;p2"/>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750361" y="2304005"/>
            <a:ext cx="595379" cy="434972"/>
            <a:chOff x="570141" y="1610117"/>
            <a:chExt cx="675952" cy="493837"/>
          </a:xfrm>
        </p:grpSpPr>
        <p:sp>
          <p:nvSpPr>
            <p:cNvPr id="35" name="Google Shape;35;p2"/>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7960231" y="1780188"/>
            <a:ext cx="563833" cy="258403"/>
            <a:chOff x="6301529" y="2700815"/>
            <a:chExt cx="640137" cy="293373"/>
          </a:xfrm>
        </p:grpSpPr>
        <p:sp>
          <p:nvSpPr>
            <p:cNvPr id="39" name="Google Shape;39;p2"/>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832580" y="363090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4533300" y="2609425"/>
            <a:ext cx="3424800" cy="77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2200"/>
              <a:buNone/>
              <a:defRPr sz="2200" b="1">
                <a:solidFill>
                  <a:schemeClr val="lt2"/>
                </a:solidFill>
              </a:defRPr>
            </a:lvl1pPr>
            <a:lvl2pPr lvl="1" algn="ctr" rtl="0">
              <a:spcBef>
                <a:spcPts val="0"/>
              </a:spcBef>
              <a:spcAft>
                <a:spcPts val="0"/>
              </a:spcAft>
              <a:buSzPts val="1800"/>
              <a:buFont typeface="Special Elite"/>
              <a:buNone/>
              <a:defRPr sz="1800">
                <a:latin typeface="Special Elite"/>
                <a:ea typeface="Special Elite"/>
                <a:cs typeface="Special Elite"/>
                <a:sym typeface="Special Elite"/>
              </a:defRPr>
            </a:lvl2pPr>
            <a:lvl3pPr lvl="2" algn="ctr" rtl="0">
              <a:spcBef>
                <a:spcPts val="0"/>
              </a:spcBef>
              <a:spcAft>
                <a:spcPts val="0"/>
              </a:spcAft>
              <a:buSzPts val="1800"/>
              <a:buFont typeface="Special Elite"/>
              <a:buNone/>
              <a:defRPr sz="1800">
                <a:latin typeface="Special Elite"/>
                <a:ea typeface="Special Elite"/>
                <a:cs typeface="Special Elite"/>
                <a:sym typeface="Special Elite"/>
              </a:defRPr>
            </a:lvl3pPr>
            <a:lvl4pPr lvl="3" algn="ctr" rtl="0">
              <a:spcBef>
                <a:spcPts val="0"/>
              </a:spcBef>
              <a:spcAft>
                <a:spcPts val="0"/>
              </a:spcAft>
              <a:buSzPts val="1800"/>
              <a:buFont typeface="Special Elite"/>
              <a:buNone/>
              <a:defRPr sz="1800">
                <a:latin typeface="Special Elite"/>
                <a:ea typeface="Special Elite"/>
                <a:cs typeface="Special Elite"/>
                <a:sym typeface="Special Elite"/>
              </a:defRPr>
            </a:lvl4pPr>
            <a:lvl5pPr lvl="4" algn="ctr" rtl="0">
              <a:spcBef>
                <a:spcPts val="0"/>
              </a:spcBef>
              <a:spcAft>
                <a:spcPts val="0"/>
              </a:spcAft>
              <a:buSzPts val="1800"/>
              <a:buFont typeface="Special Elite"/>
              <a:buNone/>
              <a:defRPr sz="1800">
                <a:latin typeface="Special Elite"/>
                <a:ea typeface="Special Elite"/>
                <a:cs typeface="Special Elite"/>
                <a:sym typeface="Special Elite"/>
              </a:defRPr>
            </a:lvl5pPr>
            <a:lvl6pPr lvl="5" algn="ctr" rtl="0">
              <a:spcBef>
                <a:spcPts val="0"/>
              </a:spcBef>
              <a:spcAft>
                <a:spcPts val="0"/>
              </a:spcAft>
              <a:buSzPts val="1800"/>
              <a:buFont typeface="Special Elite"/>
              <a:buNone/>
              <a:defRPr sz="1800">
                <a:latin typeface="Special Elite"/>
                <a:ea typeface="Special Elite"/>
                <a:cs typeface="Special Elite"/>
                <a:sym typeface="Special Elite"/>
              </a:defRPr>
            </a:lvl6pPr>
            <a:lvl7pPr lvl="6" algn="ctr" rtl="0">
              <a:spcBef>
                <a:spcPts val="0"/>
              </a:spcBef>
              <a:spcAft>
                <a:spcPts val="0"/>
              </a:spcAft>
              <a:buSzPts val="1800"/>
              <a:buFont typeface="Special Elite"/>
              <a:buNone/>
              <a:defRPr sz="1800">
                <a:latin typeface="Special Elite"/>
                <a:ea typeface="Special Elite"/>
                <a:cs typeface="Special Elite"/>
                <a:sym typeface="Special Elite"/>
              </a:defRPr>
            </a:lvl7pPr>
            <a:lvl8pPr lvl="7" algn="ctr" rtl="0">
              <a:spcBef>
                <a:spcPts val="0"/>
              </a:spcBef>
              <a:spcAft>
                <a:spcPts val="0"/>
              </a:spcAft>
              <a:buSzPts val="1800"/>
              <a:buFont typeface="Special Elite"/>
              <a:buNone/>
              <a:defRPr sz="1800">
                <a:latin typeface="Special Elite"/>
                <a:ea typeface="Special Elite"/>
                <a:cs typeface="Special Elite"/>
                <a:sym typeface="Special Elite"/>
              </a:defRPr>
            </a:lvl8pPr>
            <a:lvl9pPr lvl="8" algn="ctr" rtl="0">
              <a:spcBef>
                <a:spcPts val="0"/>
              </a:spcBef>
              <a:spcAft>
                <a:spcPts val="0"/>
              </a:spcAft>
              <a:buSzPts val="1800"/>
              <a:buFont typeface="Special Elite"/>
              <a:buNone/>
              <a:defRPr sz="1800">
                <a:latin typeface="Special Elite"/>
                <a:ea typeface="Special Elite"/>
                <a:cs typeface="Special Elite"/>
                <a:sym typeface="Special Elite"/>
              </a:defRPr>
            </a:lvl9pPr>
          </a:lstStyle>
          <a:p>
            <a:endParaRPr/>
          </a:p>
        </p:txBody>
      </p:sp>
      <p:sp>
        <p:nvSpPr>
          <p:cNvPr id="239" name="Google Shape;239;p14"/>
          <p:cNvSpPr txBox="1">
            <a:spLocks noGrp="1"/>
          </p:cNvSpPr>
          <p:nvPr>
            <p:ph type="title" idx="2"/>
          </p:nvPr>
        </p:nvSpPr>
        <p:spPr>
          <a:xfrm>
            <a:off x="1643100" y="1120600"/>
            <a:ext cx="6315000" cy="1378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900"/>
              <a:buFont typeface="Mukta"/>
              <a:buNone/>
              <a:defRPr sz="2500" b="0">
                <a:solidFill>
                  <a:schemeClr val="lt1"/>
                </a:solidFill>
                <a:latin typeface="Mukta Light"/>
                <a:ea typeface="Mukta Light"/>
                <a:cs typeface="Mukta Light"/>
                <a:sym typeface="Mukta 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0" name="Google Shape;240;p14"/>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4"/>
          <p:cNvGrpSpPr/>
          <p:nvPr/>
        </p:nvGrpSpPr>
        <p:grpSpPr>
          <a:xfrm>
            <a:off x="1358354" y="463708"/>
            <a:ext cx="721026" cy="252610"/>
            <a:chOff x="2109963" y="768908"/>
            <a:chExt cx="818604" cy="286796"/>
          </a:xfrm>
        </p:grpSpPr>
        <p:sp>
          <p:nvSpPr>
            <p:cNvPr id="243" name="Google Shape;243;p14"/>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4"/>
          <p:cNvGrpSpPr/>
          <p:nvPr/>
        </p:nvGrpSpPr>
        <p:grpSpPr>
          <a:xfrm>
            <a:off x="577361" y="2038692"/>
            <a:ext cx="595379" cy="434972"/>
            <a:chOff x="570141" y="1610117"/>
            <a:chExt cx="675952" cy="493837"/>
          </a:xfrm>
        </p:grpSpPr>
        <p:sp>
          <p:nvSpPr>
            <p:cNvPr id="249" name="Google Shape;249;p14"/>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4"/>
          <p:cNvGrpSpPr/>
          <p:nvPr/>
        </p:nvGrpSpPr>
        <p:grpSpPr>
          <a:xfrm>
            <a:off x="7061605" y="3896164"/>
            <a:ext cx="1357006" cy="707493"/>
            <a:chOff x="1787352" y="2530363"/>
            <a:chExt cx="1540651" cy="803239"/>
          </a:xfrm>
        </p:grpSpPr>
        <p:sp>
          <p:nvSpPr>
            <p:cNvPr id="253" name="Google Shape;253;p14"/>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59"/>
        <p:cNvGrpSpPr/>
        <p:nvPr/>
      </p:nvGrpSpPr>
      <p:grpSpPr>
        <a:xfrm>
          <a:off x="0" y="0"/>
          <a:ext cx="0" cy="0"/>
          <a:chOff x="0" y="0"/>
          <a:chExt cx="0" cy="0"/>
        </a:xfrm>
      </p:grpSpPr>
      <p:sp>
        <p:nvSpPr>
          <p:cNvPr id="260" name="Google Shape;260;p15"/>
          <p:cNvSpPr/>
          <p:nvPr/>
        </p:nvSpPr>
        <p:spPr>
          <a:xfrm>
            <a:off x="665468" y="979633"/>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5"/>
          <p:cNvGrpSpPr/>
          <p:nvPr/>
        </p:nvGrpSpPr>
        <p:grpSpPr>
          <a:xfrm rot="1053141">
            <a:off x="8045603" y="540688"/>
            <a:ext cx="675241" cy="304764"/>
            <a:chOff x="4763863" y="259761"/>
            <a:chExt cx="766705" cy="346045"/>
          </a:xfrm>
        </p:grpSpPr>
        <p:sp>
          <p:nvSpPr>
            <p:cNvPr id="262" name="Google Shape;262;p15"/>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5"/>
          <p:cNvSpPr/>
          <p:nvPr/>
        </p:nvSpPr>
        <p:spPr>
          <a:xfrm>
            <a:off x="396637" y="4459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CUSTOM_5">
    <p:spTree>
      <p:nvGrpSpPr>
        <p:cNvPr id="1" name="Shape 268"/>
        <p:cNvGrpSpPr/>
        <p:nvPr/>
      </p:nvGrpSpPr>
      <p:grpSpPr>
        <a:xfrm>
          <a:off x="0" y="0"/>
          <a:ext cx="0" cy="0"/>
          <a:chOff x="0" y="0"/>
          <a:chExt cx="0" cy="0"/>
        </a:xfrm>
      </p:grpSpPr>
      <p:sp>
        <p:nvSpPr>
          <p:cNvPr id="269" name="Google Shape;269;p16"/>
          <p:cNvSpPr txBox="1">
            <a:spLocks noGrp="1"/>
          </p:cNvSpPr>
          <p:nvPr>
            <p:ph type="body" idx="1"/>
          </p:nvPr>
        </p:nvSpPr>
        <p:spPr>
          <a:xfrm>
            <a:off x="886162" y="1663025"/>
            <a:ext cx="3630600" cy="247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Mukta Light"/>
              <a:buChar char="●"/>
              <a:defRPr sz="1400">
                <a:latin typeface="Mukta Light"/>
                <a:ea typeface="Mukta Light"/>
                <a:cs typeface="Mukta Light"/>
                <a:sym typeface="Mukta Light"/>
              </a:defRPr>
            </a:lvl1pPr>
            <a:lvl2pPr marL="914400" lvl="1" indent="-304800" rtl="0">
              <a:spcBef>
                <a:spcPts val="0"/>
              </a:spcBef>
              <a:spcAft>
                <a:spcPts val="0"/>
              </a:spcAft>
              <a:buSzPts val="1200"/>
              <a:buFont typeface="Mukta Light"/>
              <a:buChar char="○"/>
              <a:defRPr sz="1200">
                <a:latin typeface="Mukta Light"/>
                <a:ea typeface="Mukta Light"/>
                <a:cs typeface="Mukta Light"/>
                <a:sym typeface="Mukta Light"/>
              </a:defRPr>
            </a:lvl2pPr>
            <a:lvl3pPr marL="1371600" lvl="2" indent="-304800" rtl="0">
              <a:spcBef>
                <a:spcPts val="1600"/>
              </a:spcBef>
              <a:spcAft>
                <a:spcPts val="0"/>
              </a:spcAft>
              <a:buSzPts val="1200"/>
              <a:buFont typeface="Mukta Light"/>
              <a:buChar char="■"/>
              <a:defRPr sz="1200">
                <a:latin typeface="Mukta Light"/>
                <a:ea typeface="Mukta Light"/>
                <a:cs typeface="Mukta Light"/>
                <a:sym typeface="Mukta Light"/>
              </a:defRPr>
            </a:lvl3pPr>
            <a:lvl4pPr marL="1828800" lvl="3" indent="-304800" rtl="0">
              <a:spcBef>
                <a:spcPts val="1600"/>
              </a:spcBef>
              <a:spcAft>
                <a:spcPts val="0"/>
              </a:spcAft>
              <a:buSzPts val="1200"/>
              <a:buFont typeface="Mukta Light"/>
              <a:buChar char="●"/>
              <a:defRPr sz="1200">
                <a:latin typeface="Mukta Light"/>
                <a:ea typeface="Mukta Light"/>
                <a:cs typeface="Mukta Light"/>
                <a:sym typeface="Mukta Light"/>
              </a:defRPr>
            </a:lvl4pPr>
            <a:lvl5pPr marL="2286000" lvl="4" indent="-304800" rtl="0">
              <a:spcBef>
                <a:spcPts val="1600"/>
              </a:spcBef>
              <a:spcAft>
                <a:spcPts val="0"/>
              </a:spcAft>
              <a:buSzPts val="1200"/>
              <a:buFont typeface="Mukta Light"/>
              <a:buChar char="○"/>
              <a:defRPr sz="1200">
                <a:latin typeface="Mukta Light"/>
                <a:ea typeface="Mukta Light"/>
                <a:cs typeface="Mukta Light"/>
                <a:sym typeface="Mukta Light"/>
              </a:defRPr>
            </a:lvl5pPr>
            <a:lvl6pPr marL="2743200" lvl="5" indent="-304800" rtl="0">
              <a:spcBef>
                <a:spcPts val="1600"/>
              </a:spcBef>
              <a:spcAft>
                <a:spcPts val="0"/>
              </a:spcAft>
              <a:buSzPts val="1200"/>
              <a:buFont typeface="Mukta Light"/>
              <a:buChar char="■"/>
              <a:defRPr sz="1200">
                <a:latin typeface="Mukta Light"/>
                <a:ea typeface="Mukta Light"/>
                <a:cs typeface="Mukta Light"/>
                <a:sym typeface="Mukta Light"/>
              </a:defRPr>
            </a:lvl6pPr>
            <a:lvl7pPr marL="3200400" lvl="6" indent="-304800" rtl="0">
              <a:spcBef>
                <a:spcPts val="1600"/>
              </a:spcBef>
              <a:spcAft>
                <a:spcPts val="0"/>
              </a:spcAft>
              <a:buSzPts val="1200"/>
              <a:buFont typeface="Mukta Light"/>
              <a:buChar char="●"/>
              <a:defRPr sz="1200">
                <a:latin typeface="Mukta Light"/>
                <a:ea typeface="Mukta Light"/>
                <a:cs typeface="Mukta Light"/>
                <a:sym typeface="Mukta Light"/>
              </a:defRPr>
            </a:lvl7pPr>
            <a:lvl8pPr marL="3657600" lvl="7" indent="-304800" rtl="0">
              <a:spcBef>
                <a:spcPts val="1600"/>
              </a:spcBef>
              <a:spcAft>
                <a:spcPts val="0"/>
              </a:spcAft>
              <a:buSzPts val="1200"/>
              <a:buFont typeface="Mukta Light"/>
              <a:buChar char="○"/>
              <a:defRPr sz="1200">
                <a:latin typeface="Mukta Light"/>
                <a:ea typeface="Mukta Light"/>
                <a:cs typeface="Mukta Light"/>
                <a:sym typeface="Mukta Light"/>
              </a:defRPr>
            </a:lvl8pPr>
            <a:lvl9pPr marL="4114800" lvl="8" indent="-304800" rtl="0">
              <a:spcBef>
                <a:spcPts val="1600"/>
              </a:spcBef>
              <a:spcAft>
                <a:spcPts val="1600"/>
              </a:spcAft>
              <a:buSzPts val="1200"/>
              <a:buFont typeface="Mukta Light"/>
              <a:buChar char="■"/>
              <a:defRPr sz="1200">
                <a:latin typeface="Mukta Light"/>
                <a:ea typeface="Mukta Light"/>
                <a:cs typeface="Mukta Light"/>
                <a:sym typeface="Mukta Light"/>
              </a:defRPr>
            </a:lvl9pPr>
          </a:lstStyle>
          <a:p>
            <a:endParaRPr/>
          </a:p>
        </p:txBody>
      </p:sp>
      <p:sp>
        <p:nvSpPr>
          <p:cNvPr id="270" name="Google Shape;270;p16"/>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1" name="Google Shape;271;p16"/>
          <p:cNvGrpSpPr/>
          <p:nvPr/>
        </p:nvGrpSpPr>
        <p:grpSpPr>
          <a:xfrm>
            <a:off x="393755" y="4192389"/>
            <a:ext cx="1357006" cy="707493"/>
            <a:chOff x="1787352" y="2530363"/>
            <a:chExt cx="1540651" cy="803239"/>
          </a:xfrm>
        </p:grpSpPr>
        <p:sp>
          <p:nvSpPr>
            <p:cNvPr id="272" name="Google Shape;272;p16"/>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6"/>
          <p:cNvGrpSpPr/>
          <p:nvPr/>
        </p:nvGrpSpPr>
        <p:grpSpPr>
          <a:xfrm>
            <a:off x="622839" y="286352"/>
            <a:ext cx="675314" cy="304797"/>
            <a:chOff x="4763863" y="259761"/>
            <a:chExt cx="766705" cy="346045"/>
          </a:xfrm>
        </p:grpSpPr>
        <p:sp>
          <p:nvSpPr>
            <p:cNvPr id="279" name="Google Shape;279;p16"/>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6"/>
          <p:cNvSpPr/>
          <p:nvPr/>
        </p:nvSpPr>
        <p:spPr>
          <a:xfrm>
            <a:off x="261600" y="106740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949535" y="20134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7200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7" name="Google Shape;287;p17"/>
          <p:cNvSpPr txBox="1">
            <a:spLocks noGrp="1"/>
          </p:cNvSpPr>
          <p:nvPr>
            <p:ph type="subTitle" idx="1"/>
          </p:nvPr>
        </p:nvSpPr>
        <p:spPr>
          <a:xfrm>
            <a:off x="890850" y="3390851"/>
            <a:ext cx="19947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8" name="Google Shape;288;p17"/>
          <p:cNvSpPr txBox="1">
            <a:spLocks noGrp="1"/>
          </p:cNvSpPr>
          <p:nvPr>
            <p:ph type="title" idx="2"/>
          </p:nvPr>
        </p:nvSpPr>
        <p:spPr>
          <a:xfrm>
            <a:off x="34038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9" name="Google Shape;289;p17"/>
          <p:cNvSpPr txBox="1">
            <a:spLocks noGrp="1"/>
          </p:cNvSpPr>
          <p:nvPr>
            <p:ph type="subTitle" idx="3"/>
          </p:nvPr>
        </p:nvSpPr>
        <p:spPr>
          <a:xfrm>
            <a:off x="3575250" y="3390853"/>
            <a:ext cx="19935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17"/>
          <p:cNvSpPr txBox="1">
            <a:spLocks noGrp="1"/>
          </p:cNvSpPr>
          <p:nvPr>
            <p:ph type="title" idx="4"/>
          </p:nvPr>
        </p:nvSpPr>
        <p:spPr>
          <a:xfrm>
            <a:off x="60876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1" name="Google Shape;291;p17"/>
          <p:cNvSpPr txBox="1">
            <a:spLocks noGrp="1"/>
          </p:cNvSpPr>
          <p:nvPr>
            <p:ph type="subTitle" idx="5"/>
          </p:nvPr>
        </p:nvSpPr>
        <p:spPr>
          <a:xfrm>
            <a:off x="6259050" y="3390850"/>
            <a:ext cx="19935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17"/>
          <p:cNvSpPr txBox="1">
            <a:spLocks noGrp="1"/>
          </p:cNvSpPr>
          <p:nvPr>
            <p:ph type="title" idx="6"/>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 name="Google Shape;293;p17"/>
          <p:cNvSpPr/>
          <p:nvPr/>
        </p:nvSpPr>
        <p:spPr>
          <a:xfrm>
            <a:off x="8589593" y="42909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8016637" y="1944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7"/>
          <p:cNvGrpSpPr/>
          <p:nvPr/>
        </p:nvGrpSpPr>
        <p:grpSpPr>
          <a:xfrm>
            <a:off x="544879" y="290520"/>
            <a:ext cx="721026" cy="252610"/>
            <a:chOff x="2109963" y="768908"/>
            <a:chExt cx="818604" cy="286796"/>
          </a:xfrm>
        </p:grpSpPr>
        <p:sp>
          <p:nvSpPr>
            <p:cNvPr id="296" name="Google Shape;296;p17"/>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7"/>
          <p:cNvGrpSpPr/>
          <p:nvPr/>
        </p:nvGrpSpPr>
        <p:grpSpPr>
          <a:xfrm>
            <a:off x="8252556" y="1120038"/>
            <a:ext cx="563833" cy="258403"/>
            <a:chOff x="6301529" y="2700815"/>
            <a:chExt cx="640137" cy="293373"/>
          </a:xfrm>
        </p:grpSpPr>
        <p:sp>
          <p:nvSpPr>
            <p:cNvPr id="302" name="Google Shape;302;p17"/>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7"/>
          <p:cNvSpPr/>
          <p:nvPr/>
        </p:nvSpPr>
        <p:spPr>
          <a:xfrm>
            <a:off x="298005" y="85825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362"/>
        <p:cNvGrpSpPr/>
        <p:nvPr/>
      </p:nvGrpSpPr>
      <p:grpSpPr>
        <a:xfrm>
          <a:off x="0" y="0"/>
          <a:ext cx="0" cy="0"/>
          <a:chOff x="0" y="0"/>
          <a:chExt cx="0" cy="0"/>
        </a:xfrm>
      </p:grpSpPr>
      <p:sp>
        <p:nvSpPr>
          <p:cNvPr id="363" name="Google Shape;363;p20"/>
          <p:cNvSpPr txBox="1">
            <a:spLocks noGrp="1"/>
          </p:cNvSpPr>
          <p:nvPr>
            <p:ph type="ctrTitle"/>
          </p:nvPr>
        </p:nvSpPr>
        <p:spPr>
          <a:xfrm>
            <a:off x="828600" y="885825"/>
            <a:ext cx="4172100" cy="101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500" b="1">
                <a:solidFill>
                  <a:srgbClr val="FFEC9D"/>
                </a:solidFill>
                <a:latin typeface="Life Savers"/>
                <a:ea typeface="Life Savers"/>
                <a:cs typeface="Life Savers"/>
                <a:sym typeface="Life Saver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64" name="Google Shape;364;p20"/>
          <p:cNvSpPr txBox="1">
            <a:spLocks noGrp="1"/>
          </p:cNvSpPr>
          <p:nvPr>
            <p:ph type="subTitle" idx="1"/>
          </p:nvPr>
        </p:nvSpPr>
        <p:spPr>
          <a:xfrm>
            <a:off x="1352550" y="1996750"/>
            <a:ext cx="3124200" cy="14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lt1"/>
                </a:solidFill>
                <a:latin typeface="Mukta Light"/>
                <a:ea typeface="Mukta Light"/>
                <a:cs typeface="Mukta Light"/>
                <a:sym typeface="Mukta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5" name="Google Shape;365;p20"/>
          <p:cNvSpPr txBox="1"/>
          <p:nvPr/>
        </p:nvSpPr>
        <p:spPr>
          <a:xfrm>
            <a:off x="1128750" y="3226275"/>
            <a:ext cx="3571800" cy="720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lt1"/>
                </a:solidFill>
                <a:latin typeface="Mukta"/>
                <a:ea typeface="Mukta"/>
                <a:cs typeface="Mukta"/>
                <a:sym typeface="Mukta"/>
              </a:rPr>
              <a:t>CREDITS: This presentation template was created by </a:t>
            </a:r>
            <a:r>
              <a:rPr lang="en" sz="1200" b="1">
                <a:solidFill>
                  <a:schemeClr val="lt1"/>
                </a:solidFill>
                <a:uFill>
                  <a:noFill/>
                </a:uFill>
                <a:latin typeface="Mukta"/>
                <a:ea typeface="Mukta"/>
                <a:cs typeface="Mukta"/>
                <a:sym typeface="Mukta"/>
                <a:hlinkClick r:id="rId2">
                  <a:extLst>
                    <a:ext uri="{A12FA001-AC4F-418D-AE19-62706E023703}">
                      <ahyp:hlinkClr xmlns:ahyp="http://schemas.microsoft.com/office/drawing/2018/hyperlinkcolor" val="tx"/>
                    </a:ext>
                  </a:extLst>
                </a:hlinkClick>
              </a:rPr>
              <a:t>Slidesgo</a:t>
            </a:r>
            <a:r>
              <a:rPr lang="en" sz="1200">
                <a:solidFill>
                  <a:schemeClr val="lt1"/>
                </a:solidFill>
                <a:latin typeface="Mukta"/>
                <a:ea typeface="Mukta"/>
                <a:cs typeface="Mukta"/>
                <a:sym typeface="Mukta"/>
              </a:rPr>
              <a:t>, including icons by </a:t>
            </a:r>
            <a:r>
              <a:rPr lang="en" sz="1200" b="1">
                <a:solidFill>
                  <a:schemeClr val="lt1"/>
                </a:solidFill>
                <a:uFill>
                  <a:noFill/>
                </a:uFill>
                <a:latin typeface="Mukta"/>
                <a:ea typeface="Mukta"/>
                <a:cs typeface="Mukta"/>
                <a:sym typeface="Mukta"/>
                <a:hlinkClick r:id="rId3">
                  <a:extLst>
                    <a:ext uri="{A12FA001-AC4F-418D-AE19-62706E023703}">
                      <ahyp:hlinkClr xmlns:ahyp="http://schemas.microsoft.com/office/drawing/2018/hyperlinkcolor" val="tx"/>
                    </a:ext>
                  </a:extLst>
                </a:hlinkClick>
              </a:rPr>
              <a:t>Flaticon</a:t>
            </a:r>
            <a:r>
              <a:rPr lang="en" sz="1200">
                <a:solidFill>
                  <a:schemeClr val="lt1"/>
                </a:solidFill>
                <a:latin typeface="Mukta"/>
                <a:ea typeface="Mukta"/>
                <a:cs typeface="Mukta"/>
                <a:sym typeface="Mukta"/>
              </a:rPr>
              <a:t>, and infographics &amp; images by </a:t>
            </a:r>
            <a:r>
              <a:rPr lang="en" sz="1200" b="1">
                <a:solidFill>
                  <a:schemeClr val="lt1"/>
                </a:solidFill>
                <a:uFill>
                  <a:noFill/>
                </a:uFill>
                <a:latin typeface="Mukta"/>
                <a:ea typeface="Mukta"/>
                <a:cs typeface="Mukta"/>
                <a:sym typeface="Mukta"/>
                <a:hlinkClick r:id="rId4">
                  <a:extLst>
                    <a:ext uri="{A12FA001-AC4F-418D-AE19-62706E023703}">
                      <ahyp:hlinkClr xmlns:ahyp="http://schemas.microsoft.com/office/drawing/2018/hyperlinkcolor" val="tx"/>
                    </a:ext>
                  </a:extLst>
                </a:hlinkClick>
              </a:rPr>
              <a:t>Freepik</a:t>
            </a:r>
            <a:endParaRPr sz="1200">
              <a:solidFill>
                <a:schemeClr val="lt1"/>
              </a:solidFill>
              <a:latin typeface="Mukta"/>
              <a:ea typeface="Mukta"/>
              <a:cs typeface="Mukta"/>
              <a:sym typeface="Mukta"/>
            </a:endParaRPr>
          </a:p>
        </p:txBody>
      </p:sp>
      <p:sp>
        <p:nvSpPr>
          <p:cNvPr id="366" name="Google Shape;366;p20"/>
          <p:cNvSpPr/>
          <p:nvPr/>
        </p:nvSpPr>
        <p:spPr>
          <a:xfrm>
            <a:off x="5391773" y="4665804"/>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20"/>
          <p:cNvGrpSpPr/>
          <p:nvPr/>
        </p:nvGrpSpPr>
        <p:grpSpPr>
          <a:xfrm>
            <a:off x="8336036" y="267180"/>
            <a:ext cx="595379" cy="434972"/>
            <a:chOff x="570141" y="1610117"/>
            <a:chExt cx="675952" cy="493837"/>
          </a:xfrm>
        </p:grpSpPr>
        <p:sp>
          <p:nvSpPr>
            <p:cNvPr id="368" name="Google Shape;368;p20"/>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71"/>
        <p:cNvGrpSpPr/>
        <p:nvPr/>
      </p:nvGrpSpPr>
      <p:grpSpPr>
        <a:xfrm>
          <a:off x="0" y="0"/>
          <a:ext cx="0" cy="0"/>
          <a:chOff x="0" y="0"/>
          <a:chExt cx="0" cy="0"/>
        </a:xfrm>
      </p:grpSpPr>
      <p:grpSp>
        <p:nvGrpSpPr>
          <p:cNvPr id="372" name="Google Shape;372;p21"/>
          <p:cNvGrpSpPr/>
          <p:nvPr/>
        </p:nvGrpSpPr>
        <p:grpSpPr>
          <a:xfrm>
            <a:off x="7632755" y="4097514"/>
            <a:ext cx="1357006" cy="707493"/>
            <a:chOff x="1787352" y="2530363"/>
            <a:chExt cx="1540651" cy="803239"/>
          </a:xfrm>
        </p:grpSpPr>
        <p:sp>
          <p:nvSpPr>
            <p:cNvPr id="373" name="Google Shape;373;p21"/>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1"/>
          <p:cNvGrpSpPr/>
          <p:nvPr/>
        </p:nvGrpSpPr>
        <p:grpSpPr>
          <a:xfrm rot="-760195">
            <a:off x="430697" y="629402"/>
            <a:ext cx="721066" cy="252624"/>
            <a:chOff x="2109963" y="768908"/>
            <a:chExt cx="818604" cy="286796"/>
          </a:xfrm>
        </p:grpSpPr>
        <p:sp>
          <p:nvSpPr>
            <p:cNvPr id="380" name="Google Shape;380;p21"/>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85"/>
        <p:cNvGrpSpPr/>
        <p:nvPr/>
      </p:nvGrpSpPr>
      <p:grpSpPr>
        <a:xfrm>
          <a:off x="0" y="0"/>
          <a:ext cx="0" cy="0"/>
          <a:chOff x="0" y="0"/>
          <a:chExt cx="0" cy="0"/>
        </a:xfrm>
      </p:grpSpPr>
      <p:sp>
        <p:nvSpPr>
          <p:cNvPr id="386" name="Google Shape;386;p22"/>
          <p:cNvSpPr/>
          <p:nvPr/>
        </p:nvSpPr>
        <p:spPr>
          <a:xfrm rot="-1315996">
            <a:off x="8629318" y="895859"/>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8652743" y="2147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2"/>
          <p:cNvGrpSpPr/>
          <p:nvPr/>
        </p:nvGrpSpPr>
        <p:grpSpPr>
          <a:xfrm>
            <a:off x="289518" y="3889098"/>
            <a:ext cx="1010783" cy="1042425"/>
            <a:chOff x="213318" y="3936723"/>
            <a:chExt cx="1010783" cy="1042425"/>
          </a:xfrm>
        </p:grpSpPr>
        <p:grpSp>
          <p:nvGrpSpPr>
            <p:cNvPr id="389" name="Google Shape;389;p22"/>
            <p:cNvGrpSpPr/>
            <p:nvPr/>
          </p:nvGrpSpPr>
          <p:grpSpPr>
            <a:xfrm>
              <a:off x="213318" y="3936723"/>
              <a:ext cx="882102" cy="1042425"/>
              <a:chOff x="4385705" y="3356597"/>
              <a:chExt cx="1127287" cy="1332173"/>
            </a:xfrm>
          </p:grpSpPr>
          <p:sp>
            <p:nvSpPr>
              <p:cNvPr id="390" name="Google Shape;390;p22"/>
              <p:cNvSpPr/>
              <p:nvPr/>
            </p:nvSpPr>
            <p:spPr>
              <a:xfrm>
                <a:off x="4513711" y="4188355"/>
                <a:ext cx="30067" cy="292655"/>
              </a:xfrm>
              <a:custGeom>
                <a:avLst/>
                <a:gdLst/>
                <a:ahLst/>
                <a:cxnLst/>
                <a:rect l="l" t="t" r="r" b="b"/>
                <a:pathLst>
                  <a:path w="544" h="5295" extrusionOk="0">
                    <a:moveTo>
                      <a:pt x="0" y="0"/>
                    </a:moveTo>
                    <a:lnTo>
                      <a:pt x="0" y="5294"/>
                    </a:lnTo>
                    <a:lnTo>
                      <a:pt x="543" y="5294"/>
                    </a:lnTo>
                    <a:lnTo>
                      <a:pt x="543" y="3150"/>
                    </a:lnTo>
                    <a:lnTo>
                      <a:pt x="278" y="3150"/>
                    </a:lnTo>
                    <a:cubicBezTo>
                      <a:pt x="212" y="3150"/>
                      <a:pt x="159" y="3097"/>
                      <a:pt x="159" y="3044"/>
                    </a:cubicBezTo>
                    <a:cubicBezTo>
                      <a:pt x="159" y="2978"/>
                      <a:pt x="212" y="2978"/>
                      <a:pt x="278" y="2978"/>
                    </a:cubicBezTo>
                    <a:lnTo>
                      <a:pt x="543" y="2978"/>
                    </a:lnTo>
                    <a:lnTo>
                      <a:pt x="543" y="66"/>
                    </a:lnTo>
                    <a:cubicBezTo>
                      <a:pt x="331" y="66"/>
                      <a:pt x="159" y="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2"/>
              <p:cNvGrpSpPr/>
              <p:nvPr/>
            </p:nvGrpSpPr>
            <p:grpSpPr>
              <a:xfrm>
                <a:off x="4385705" y="3356597"/>
                <a:ext cx="1127287" cy="1332173"/>
                <a:chOff x="4385705" y="3127997"/>
                <a:chExt cx="1127287" cy="1332173"/>
              </a:xfrm>
            </p:grpSpPr>
            <p:sp>
              <p:nvSpPr>
                <p:cNvPr id="392" name="Google Shape;392;p22"/>
                <p:cNvSpPr/>
                <p:nvPr/>
              </p:nvSpPr>
              <p:spPr>
                <a:xfrm>
                  <a:off x="4513711" y="3396499"/>
                  <a:ext cx="30067" cy="566960"/>
                </a:xfrm>
                <a:custGeom>
                  <a:avLst/>
                  <a:gdLst/>
                  <a:ahLst/>
                  <a:cxnLst/>
                  <a:rect l="l" t="t" r="r" b="b"/>
                  <a:pathLst>
                    <a:path w="544" h="10258" extrusionOk="0">
                      <a:moveTo>
                        <a:pt x="0" y="0"/>
                      </a:moveTo>
                      <a:lnTo>
                        <a:pt x="0" y="10191"/>
                      </a:lnTo>
                      <a:cubicBezTo>
                        <a:pt x="159" y="10257"/>
                        <a:pt x="331" y="10257"/>
                        <a:pt x="543" y="10257"/>
                      </a:cubicBezTo>
                      <a:lnTo>
                        <a:pt x="543" y="3137"/>
                      </a:lnTo>
                      <a:lnTo>
                        <a:pt x="278" y="3137"/>
                      </a:lnTo>
                      <a:cubicBezTo>
                        <a:pt x="212" y="3137"/>
                        <a:pt x="159" y="3084"/>
                        <a:pt x="159" y="3084"/>
                      </a:cubicBezTo>
                      <a:cubicBezTo>
                        <a:pt x="159" y="3031"/>
                        <a:pt x="212" y="2978"/>
                        <a:pt x="278" y="2978"/>
                      </a:cubicBezTo>
                      <a:lnTo>
                        <a:pt x="543" y="2978"/>
                      </a:lnTo>
                      <a:lnTo>
                        <a:pt x="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4385705" y="4252355"/>
                  <a:ext cx="1127287" cy="30785"/>
                </a:xfrm>
                <a:custGeom>
                  <a:avLst/>
                  <a:gdLst/>
                  <a:ahLst/>
                  <a:cxnLst/>
                  <a:rect l="l" t="t" r="r" b="b"/>
                  <a:pathLst>
                    <a:path w="20396" h="557" extrusionOk="0">
                      <a:moveTo>
                        <a:pt x="278" y="0"/>
                      </a:moveTo>
                      <a:cubicBezTo>
                        <a:pt x="106" y="0"/>
                        <a:pt x="0" y="172"/>
                        <a:pt x="0" y="278"/>
                      </a:cubicBezTo>
                      <a:cubicBezTo>
                        <a:pt x="0" y="450"/>
                        <a:pt x="106" y="556"/>
                        <a:pt x="278" y="556"/>
                      </a:cubicBezTo>
                      <a:lnTo>
                        <a:pt x="20396" y="556"/>
                      </a:lnTo>
                      <a:lnTo>
                        <a:pt x="20396" y="0"/>
                      </a:lnTo>
                      <a:lnTo>
                        <a:pt x="15049" y="0"/>
                      </a:lnTo>
                      <a:lnTo>
                        <a:pt x="15049" y="278"/>
                      </a:lnTo>
                      <a:cubicBezTo>
                        <a:pt x="15049" y="331"/>
                        <a:pt x="14996" y="397"/>
                        <a:pt x="14943" y="397"/>
                      </a:cubicBezTo>
                      <a:cubicBezTo>
                        <a:pt x="14890" y="397"/>
                        <a:pt x="14837" y="331"/>
                        <a:pt x="14837" y="278"/>
                      </a:cubicBezTo>
                      <a:lnTo>
                        <a:pt x="14837" y="0"/>
                      </a:lnTo>
                      <a:lnTo>
                        <a:pt x="5572" y="0"/>
                      </a:lnTo>
                      <a:lnTo>
                        <a:pt x="5572" y="278"/>
                      </a:lnTo>
                      <a:cubicBezTo>
                        <a:pt x="5572" y="331"/>
                        <a:pt x="5506" y="397"/>
                        <a:pt x="5506" y="397"/>
                      </a:cubicBezTo>
                      <a:cubicBezTo>
                        <a:pt x="5453" y="397"/>
                        <a:pt x="5400" y="331"/>
                        <a:pt x="5400" y="278"/>
                      </a:cubicBezTo>
                      <a:lnTo>
                        <a:pt x="5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4467616" y="3261861"/>
                  <a:ext cx="122202" cy="134693"/>
                </a:xfrm>
                <a:custGeom>
                  <a:avLst/>
                  <a:gdLst/>
                  <a:ahLst/>
                  <a:cxnLst/>
                  <a:rect l="l" t="t" r="r" b="b"/>
                  <a:pathLst>
                    <a:path w="2211" h="2437" extrusionOk="0">
                      <a:moveTo>
                        <a:pt x="1112" y="1"/>
                      </a:moveTo>
                      <a:lnTo>
                        <a:pt x="1" y="2436"/>
                      </a:lnTo>
                      <a:lnTo>
                        <a:pt x="2211" y="2436"/>
                      </a:lnTo>
                      <a:lnTo>
                        <a:pt x="1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4836322" y="3945109"/>
                  <a:ext cx="615984" cy="222462"/>
                </a:xfrm>
                <a:custGeom>
                  <a:avLst/>
                  <a:gdLst/>
                  <a:ahLst/>
                  <a:cxnLst/>
                  <a:rect l="l" t="t" r="r" b="b"/>
                  <a:pathLst>
                    <a:path w="11145" h="4025" extrusionOk="0">
                      <a:moveTo>
                        <a:pt x="6843" y="3243"/>
                      </a:moveTo>
                      <a:cubicBezTo>
                        <a:pt x="6896" y="3243"/>
                        <a:pt x="6896" y="3309"/>
                        <a:pt x="6896" y="3309"/>
                      </a:cubicBezTo>
                      <a:cubicBezTo>
                        <a:pt x="6896" y="3362"/>
                        <a:pt x="6843" y="3415"/>
                        <a:pt x="6790" y="3415"/>
                      </a:cubicBezTo>
                      <a:lnTo>
                        <a:pt x="6075" y="3415"/>
                      </a:lnTo>
                      <a:cubicBezTo>
                        <a:pt x="6022" y="3415"/>
                        <a:pt x="5956" y="3362"/>
                        <a:pt x="5956" y="3309"/>
                      </a:cubicBezTo>
                      <a:cubicBezTo>
                        <a:pt x="5956" y="3243"/>
                        <a:pt x="6022" y="3243"/>
                        <a:pt x="6075" y="3243"/>
                      </a:cubicBezTo>
                      <a:close/>
                      <a:moveTo>
                        <a:pt x="728" y="1"/>
                      </a:moveTo>
                      <a:cubicBezTo>
                        <a:pt x="503" y="1"/>
                        <a:pt x="225" y="53"/>
                        <a:pt x="0" y="53"/>
                      </a:cubicBezTo>
                      <a:cubicBezTo>
                        <a:pt x="887" y="993"/>
                        <a:pt x="1986" y="1814"/>
                        <a:pt x="3428" y="2528"/>
                      </a:cubicBezTo>
                      <a:cubicBezTo>
                        <a:pt x="4037" y="2806"/>
                        <a:pt x="4633" y="3031"/>
                        <a:pt x="5294" y="3243"/>
                      </a:cubicBezTo>
                      <a:lnTo>
                        <a:pt x="5413" y="3243"/>
                      </a:lnTo>
                      <a:cubicBezTo>
                        <a:pt x="6949" y="3693"/>
                        <a:pt x="8722" y="4024"/>
                        <a:pt x="10866" y="4024"/>
                      </a:cubicBezTo>
                      <a:cubicBezTo>
                        <a:pt x="11038" y="4024"/>
                        <a:pt x="11144" y="3905"/>
                        <a:pt x="11144" y="3799"/>
                      </a:cubicBezTo>
                      <a:cubicBezTo>
                        <a:pt x="11144" y="3640"/>
                        <a:pt x="11038" y="3521"/>
                        <a:pt x="10866" y="3468"/>
                      </a:cubicBezTo>
                      <a:cubicBezTo>
                        <a:pt x="7836" y="3415"/>
                        <a:pt x="5466" y="2859"/>
                        <a:pt x="3706" y="2039"/>
                      </a:cubicBezTo>
                      <a:cubicBezTo>
                        <a:pt x="2436" y="1430"/>
                        <a:pt x="1496" y="768"/>
                        <a:pt x="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675376" y="3423526"/>
                  <a:ext cx="201238" cy="524568"/>
                </a:xfrm>
                <a:custGeom>
                  <a:avLst/>
                  <a:gdLst/>
                  <a:ahLst/>
                  <a:cxnLst/>
                  <a:rect l="l" t="t" r="r" b="b"/>
                  <a:pathLst>
                    <a:path w="3641" h="9491" extrusionOk="0">
                      <a:moveTo>
                        <a:pt x="331" y="1"/>
                      </a:moveTo>
                      <a:cubicBezTo>
                        <a:pt x="212" y="1"/>
                        <a:pt x="106" y="107"/>
                        <a:pt x="53" y="279"/>
                      </a:cubicBezTo>
                      <a:cubicBezTo>
                        <a:pt x="53" y="279"/>
                        <a:pt x="0" y="715"/>
                        <a:pt x="0" y="1496"/>
                      </a:cubicBezTo>
                      <a:cubicBezTo>
                        <a:pt x="0" y="1827"/>
                        <a:pt x="0" y="2092"/>
                        <a:pt x="53" y="2489"/>
                      </a:cubicBezTo>
                      <a:lnTo>
                        <a:pt x="331" y="2489"/>
                      </a:lnTo>
                      <a:lnTo>
                        <a:pt x="331" y="2595"/>
                      </a:lnTo>
                      <a:lnTo>
                        <a:pt x="331" y="2926"/>
                      </a:lnTo>
                      <a:cubicBezTo>
                        <a:pt x="331" y="2979"/>
                        <a:pt x="265" y="3032"/>
                        <a:pt x="265" y="3032"/>
                      </a:cubicBezTo>
                      <a:cubicBezTo>
                        <a:pt x="212" y="3032"/>
                        <a:pt x="159" y="2979"/>
                        <a:pt x="159" y="2926"/>
                      </a:cubicBezTo>
                      <a:lnTo>
                        <a:pt x="159" y="2648"/>
                      </a:lnTo>
                      <a:lnTo>
                        <a:pt x="53" y="2648"/>
                      </a:lnTo>
                      <a:cubicBezTo>
                        <a:pt x="53" y="2979"/>
                        <a:pt x="106" y="3257"/>
                        <a:pt x="159" y="3588"/>
                      </a:cubicBezTo>
                      <a:cubicBezTo>
                        <a:pt x="159" y="3588"/>
                        <a:pt x="212" y="3535"/>
                        <a:pt x="265" y="3535"/>
                      </a:cubicBezTo>
                      <a:cubicBezTo>
                        <a:pt x="265" y="3535"/>
                        <a:pt x="331" y="3588"/>
                        <a:pt x="331" y="3640"/>
                      </a:cubicBezTo>
                      <a:lnTo>
                        <a:pt x="331" y="4355"/>
                      </a:lnTo>
                      <a:lnTo>
                        <a:pt x="331" y="4408"/>
                      </a:lnTo>
                      <a:cubicBezTo>
                        <a:pt x="596" y="5732"/>
                        <a:pt x="1152" y="7227"/>
                        <a:pt x="2198" y="8604"/>
                      </a:cubicBezTo>
                      <a:cubicBezTo>
                        <a:pt x="2423" y="8882"/>
                        <a:pt x="2648" y="9213"/>
                        <a:pt x="2912" y="9490"/>
                      </a:cubicBezTo>
                      <a:cubicBezTo>
                        <a:pt x="3137" y="9490"/>
                        <a:pt x="3415" y="9438"/>
                        <a:pt x="3640" y="9438"/>
                      </a:cubicBezTo>
                      <a:cubicBezTo>
                        <a:pt x="2648" y="8498"/>
                        <a:pt x="1986" y="7452"/>
                        <a:pt x="1536" y="6393"/>
                      </a:cubicBezTo>
                      <a:cubicBezTo>
                        <a:pt x="715" y="4527"/>
                        <a:pt x="543" y="2648"/>
                        <a:pt x="543" y="1496"/>
                      </a:cubicBezTo>
                      <a:cubicBezTo>
                        <a:pt x="543" y="1165"/>
                        <a:pt x="543" y="835"/>
                        <a:pt x="596" y="663"/>
                      </a:cubicBezTo>
                      <a:lnTo>
                        <a:pt x="596" y="385"/>
                      </a:lnTo>
                      <a:lnTo>
                        <a:pt x="596" y="332"/>
                      </a:lnTo>
                      <a:cubicBezTo>
                        <a:pt x="662" y="173"/>
                        <a:pt x="543" y="54"/>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583959" y="3561093"/>
                  <a:ext cx="48306" cy="8788"/>
                </a:xfrm>
                <a:custGeom>
                  <a:avLst/>
                  <a:gdLst/>
                  <a:ahLst/>
                  <a:cxnLst/>
                  <a:rect l="l" t="t" r="r" b="b"/>
                  <a:pathLst>
                    <a:path w="874" h="159" extrusionOk="0">
                      <a:moveTo>
                        <a:pt x="106" y="0"/>
                      </a:moveTo>
                      <a:cubicBezTo>
                        <a:pt x="53" y="0"/>
                        <a:pt x="0" y="53"/>
                        <a:pt x="0" y="106"/>
                      </a:cubicBezTo>
                      <a:cubicBezTo>
                        <a:pt x="0" y="106"/>
                        <a:pt x="53" y="159"/>
                        <a:pt x="106" y="159"/>
                      </a:cubicBezTo>
                      <a:lnTo>
                        <a:pt x="821" y="159"/>
                      </a:lnTo>
                      <a:cubicBezTo>
                        <a:pt x="874" y="159"/>
                        <a:pt x="874" y="106"/>
                        <a:pt x="874" y="106"/>
                      </a:cubicBezTo>
                      <a:cubicBezTo>
                        <a:pt x="874" y="53"/>
                        <a:pt x="874"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684163" y="3618850"/>
                  <a:ext cx="9562" cy="283148"/>
                </a:xfrm>
                <a:custGeom>
                  <a:avLst/>
                  <a:gdLst/>
                  <a:ahLst/>
                  <a:cxnLst/>
                  <a:rect l="l" t="t" r="r" b="b"/>
                  <a:pathLst>
                    <a:path w="173" h="5123" extrusionOk="0">
                      <a:moveTo>
                        <a:pt x="106" y="1"/>
                      </a:moveTo>
                      <a:cubicBezTo>
                        <a:pt x="53" y="1"/>
                        <a:pt x="0" y="54"/>
                        <a:pt x="0" y="54"/>
                      </a:cubicBezTo>
                      <a:lnTo>
                        <a:pt x="0" y="106"/>
                      </a:lnTo>
                      <a:lnTo>
                        <a:pt x="0" y="821"/>
                      </a:lnTo>
                      <a:cubicBezTo>
                        <a:pt x="0" y="874"/>
                        <a:pt x="53" y="874"/>
                        <a:pt x="106" y="874"/>
                      </a:cubicBezTo>
                      <a:lnTo>
                        <a:pt x="172" y="874"/>
                      </a:lnTo>
                      <a:lnTo>
                        <a:pt x="172" y="821"/>
                      </a:lnTo>
                      <a:lnTo>
                        <a:pt x="172" y="106"/>
                      </a:lnTo>
                      <a:cubicBezTo>
                        <a:pt x="172" y="54"/>
                        <a:pt x="106" y="1"/>
                        <a:pt x="106" y="1"/>
                      </a:cubicBezTo>
                      <a:close/>
                      <a:moveTo>
                        <a:pt x="106" y="1430"/>
                      </a:moveTo>
                      <a:cubicBezTo>
                        <a:pt x="53" y="1430"/>
                        <a:pt x="0" y="1483"/>
                        <a:pt x="0" y="1536"/>
                      </a:cubicBezTo>
                      <a:lnTo>
                        <a:pt x="0" y="2198"/>
                      </a:lnTo>
                      <a:cubicBezTo>
                        <a:pt x="0" y="2264"/>
                        <a:pt x="53" y="2317"/>
                        <a:pt x="106" y="2317"/>
                      </a:cubicBezTo>
                      <a:cubicBezTo>
                        <a:pt x="106" y="2317"/>
                        <a:pt x="172" y="2264"/>
                        <a:pt x="172" y="2198"/>
                      </a:cubicBezTo>
                      <a:lnTo>
                        <a:pt x="172" y="1536"/>
                      </a:lnTo>
                      <a:cubicBezTo>
                        <a:pt x="172" y="1483"/>
                        <a:pt x="106" y="1430"/>
                        <a:pt x="106" y="1430"/>
                      </a:cubicBezTo>
                      <a:close/>
                      <a:moveTo>
                        <a:pt x="106" y="2806"/>
                      </a:moveTo>
                      <a:cubicBezTo>
                        <a:pt x="53" y="2806"/>
                        <a:pt x="0" y="2859"/>
                        <a:pt x="0" y="2926"/>
                      </a:cubicBezTo>
                      <a:lnTo>
                        <a:pt x="0" y="3640"/>
                      </a:lnTo>
                      <a:cubicBezTo>
                        <a:pt x="0" y="3693"/>
                        <a:pt x="53" y="3746"/>
                        <a:pt x="106" y="3746"/>
                      </a:cubicBezTo>
                      <a:cubicBezTo>
                        <a:pt x="106" y="3746"/>
                        <a:pt x="172" y="3693"/>
                        <a:pt x="172" y="3640"/>
                      </a:cubicBezTo>
                      <a:lnTo>
                        <a:pt x="172" y="2926"/>
                      </a:lnTo>
                      <a:cubicBezTo>
                        <a:pt x="172" y="2859"/>
                        <a:pt x="106" y="2806"/>
                        <a:pt x="106" y="2806"/>
                      </a:cubicBezTo>
                      <a:close/>
                      <a:moveTo>
                        <a:pt x="106" y="4249"/>
                      </a:moveTo>
                      <a:cubicBezTo>
                        <a:pt x="53" y="4249"/>
                        <a:pt x="0" y="4302"/>
                        <a:pt x="0" y="4355"/>
                      </a:cubicBezTo>
                      <a:lnTo>
                        <a:pt x="0" y="5070"/>
                      </a:lnTo>
                      <a:cubicBezTo>
                        <a:pt x="0" y="5070"/>
                        <a:pt x="53" y="5123"/>
                        <a:pt x="106" y="5123"/>
                      </a:cubicBezTo>
                      <a:lnTo>
                        <a:pt x="172" y="5070"/>
                      </a:lnTo>
                      <a:lnTo>
                        <a:pt x="172" y="4355"/>
                      </a:lnTo>
                      <a:cubicBezTo>
                        <a:pt x="172" y="4302"/>
                        <a:pt x="106" y="4249"/>
                        <a:pt x="106" y="4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684163" y="3932673"/>
                  <a:ext cx="9562" cy="27138"/>
                </a:xfrm>
                <a:custGeom>
                  <a:avLst/>
                  <a:gdLst/>
                  <a:ahLst/>
                  <a:cxnLst/>
                  <a:rect l="l" t="t" r="r" b="b"/>
                  <a:pathLst>
                    <a:path w="173" h="491" extrusionOk="0">
                      <a:moveTo>
                        <a:pt x="106" y="1"/>
                      </a:moveTo>
                      <a:cubicBezTo>
                        <a:pt x="53" y="1"/>
                        <a:pt x="0" y="1"/>
                        <a:pt x="0" y="53"/>
                      </a:cubicBezTo>
                      <a:lnTo>
                        <a:pt x="0" y="490"/>
                      </a:lnTo>
                      <a:lnTo>
                        <a:pt x="172" y="490"/>
                      </a:lnTo>
                      <a:lnTo>
                        <a:pt x="172" y="53"/>
                      </a:lnTo>
                      <a:cubicBezTo>
                        <a:pt x="172" y="1"/>
                        <a:pt x="106"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684163" y="4008725"/>
                  <a:ext cx="9562" cy="207097"/>
                </a:xfrm>
                <a:custGeom>
                  <a:avLst/>
                  <a:gdLst/>
                  <a:ahLst/>
                  <a:cxnLst/>
                  <a:rect l="l" t="t" r="r" b="b"/>
                  <a:pathLst>
                    <a:path w="173" h="3747" extrusionOk="0">
                      <a:moveTo>
                        <a:pt x="106" y="1"/>
                      </a:moveTo>
                      <a:cubicBezTo>
                        <a:pt x="53" y="1"/>
                        <a:pt x="0" y="54"/>
                        <a:pt x="0" y="107"/>
                      </a:cubicBezTo>
                      <a:lnTo>
                        <a:pt x="0" y="835"/>
                      </a:lnTo>
                      <a:cubicBezTo>
                        <a:pt x="0" y="888"/>
                        <a:pt x="53" y="888"/>
                        <a:pt x="106" y="888"/>
                      </a:cubicBezTo>
                      <a:cubicBezTo>
                        <a:pt x="106" y="888"/>
                        <a:pt x="172" y="888"/>
                        <a:pt x="172" y="835"/>
                      </a:cubicBezTo>
                      <a:lnTo>
                        <a:pt x="172" y="107"/>
                      </a:lnTo>
                      <a:cubicBezTo>
                        <a:pt x="172" y="54"/>
                        <a:pt x="106" y="1"/>
                        <a:pt x="106" y="1"/>
                      </a:cubicBezTo>
                      <a:close/>
                      <a:moveTo>
                        <a:pt x="106" y="1430"/>
                      </a:moveTo>
                      <a:cubicBezTo>
                        <a:pt x="53" y="1430"/>
                        <a:pt x="0" y="1497"/>
                        <a:pt x="0" y="1549"/>
                      </a:cubicBezTo>
                      <a:lnTo>
                        <a:pt x="0" y="2158"/>
                      </a:lnTo>
                      <a:cubicBezTo>
                        <a:pt x="0" y="2092"/>
                        <a:pt x="53" y="2092"/>
                        <a:pt x="106" y="2092"/>
                      </a:cubicBezTo>
                      <a:lnTo>
                        <a:pt x="172" y="2092"/>
                      </a:lnTo>
                      <a:lnTo>
                        <a:pt x="172" y="1549"/>
                      </a:lnTo>
                      <a:cubicBezTo>
                        <a:pt x="172" y="1497"/>
                        <a:pt x="106" y="1430"/>
                        <a:pt x="106" y="1430"/>
                      </a:cubicBezTo>
                      <a:close/>
                      <a:moveTo>
                        <a:pt x="0" y="2158"/>
                      </a:moveTo>
                      <a:lnTo>
                        <a:pt x="0" y="2211"/>
                      </a:lnTo>
                      <a:cubicBezTo>
                        <a:pt x="0" y="2264"/>
                        <a:pt x="53" y="2317"/>
                        <a:pt x="106" y="2317"/>
                      </a:cubicBezTo>
                      <a:cubicBezTo>
                        <a:pt x="106" y="2317"/>
                        <a:pt x="172" y="2317"/>
                        <a:pt x="172" y="2264"/>
                      </a:cubicBezTo>
                      <a:lnTo>
                        <a:pt x="106" y="2264"/>
                      </a:lnTo>
                      <a:cubicBezTo>
                        <a:pt x="53" y="2264"/>
                        <a:pt x="0" y="2211"/>
                        <a:pt x="0" y="2158"/>
                      </a:cubicBezTo>
                      <a:close/>
                      <a:moveTo>
                        <a:pt x="106" y="2873"/>
                      </a:moveTo>
                      <a:cubicBezTo>
                        <a:pt x="53" y="2873"/>
                        <a:pt x="0" y="2873"/>
                        <a:pt x="0" y="2926"/>
                      </a:cubicBezTo>
                      <a:lnTo>
                        <a:pt x="0" y="3641"/>
                      </a:lnTo>
                      <a:cubicBezTo>
                        <a:pt x="0" y="3694"/>
                        <a:pt x="53" y="3747"/>
                        <a:pt x="106" y="3747"/>
                      </a:cubicBezTo>
                      <a:cubicBezTo>
                        <a:pt x="106" y="3747"/>
                        <a:pt x="172" y="3694"/>
                        <a:pt x="172" y="3641"/>
                      </a:cubicBezTo>
                      <a:lnTo>
                        <a:pt x="172" y="2926"/>
                      </a:lnTo>
                      <a:cubicBezTo>
                        <a:pt x="172" y="2873"/>
                        <a:pt x="106" y="2873"/>
                        <a:pt x="106" y="28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522499" y="4124349"/>
                  <a:ext cx="694965" cy="150003"/>
                </a:xfrm>
                <a:custGeom>
                  <a:avLst/>
                  <a:gdLst/>
                  <a:ahLst/>
                  <a:cxnLst/>
                  <a:rect l="l" t="t" r="r" b="b"/>
                  <a:pathLst>
                    <a:path w="12574" h="2714" extrusionOk="0">
                      <a:moveTo>
                        <a:pt x="119" y="0"/>
                      </a:moveTo>
                      <a:cubicBezTo>
                        <a:pt x="53" y="0"/>
                        <a:pt x="0" y="0"/>
                        <a:pt x="0" y="66"/>
                      </a:cubicBezTo>
                      <a:cubicBezTo>
                        <a:pt x="0" y="119"/>
                        <a:pt x="53" y="172"/>
                        <a:pt x="119" y="172"/>
                      </a:cubicBezTo>
                      <a:lnTo>
                        <a:pt x="834" y="172"/>
                      </a:lnTo>
                      <a:cubicBezTo>
                        <a:pt x="887" y="172"/>
                        <a:pt x="940" y="119"/>
                        <a:pt x="940" y="66"/>
                      </a:cubicBezTo>
                      <a:cubicBezTo>
                        <a:pt x="940" y="0"/>
                        <a:pt x="887" y="0"/>
                        <a:pt x="834" y="0"/>
                      </a:cubicBezTo>
                      <a:close/>
                      <a:moveTo>
                        <a:pt x="1549" y="0"/>
                      </a:moveTo>
                      <a:cubicBezTo>
                        <a:pt x="1496" y="0"/>
                        <a:pt x="1443" y="0"/>
                        <a:pt x="1443" y="66"/>
                      </a:cubicBezTo>
                      <a:cubicBezTo>
                        <a:pt x="1443" y="119"/>
                        <a:pt x="1496" y="172"/>
                        <a:pt x="1549" y="172"/>
                      </a:cubicBezTo>
                      <a:lnTo>
                        <a:pt x="2264" y="172"/>
                      </a:lnTo>
                      <a:cubicBezTo>
                        <a:pt x="2316" y="172"/>
                        <a:pt x="2369" y="119"/>
                        <a:pt x="2369" y="66"/>
                      </a:cubicBezTo>
                      <a:cubicBezTo>
                        <a:pt x="2369" y="0"/>
                        <a:pt x="2316" y="0"/>
                        <a:pt x="2264" y="0"/>
                      </a:cubicBezTo>
                      <a:close/>
                      <a:moveTo>
                        <a:pt x="3031" y="0"/>
                      </a:moveTo>
                      <a:cubicBezTo>
                        <a:pt x="2978" y="0"/>
                        <a:pt x="2925" y="0"/>
                        <a:pt x="2925" y="66"/>
                      </a:cubicBezTo>
                      <a:cubicBezTo>
                        <a:pt x="2925" y="119"/>
                        <a:pt x="2978" y="172"/>
                        <a:pt x="3031" y="172"/>
                      </a:cubicBezTo>
                      <a:lnTo>
                        <a:pt x="3759" y="172"/>
                      </a:lnTo>
                      <a:cubicBezTo>
                        <a:pt x="3812" y="172"/>
                        <a:pt x="3812" y="119"/>
                        <a:pt x="3812" y="66"/>
                      </a:cubicBezTo>
                      <a:cubicBezTo>
                        <a:pt x="3812" y="0"/>
                        <a:pt x="3812" y="0"/>
                        <a:pt x="3759" y="0"/>
                      </a:cubicBezTo>
                      <a:close/>
                      <a:moveTo>
                        <a:pt x="4474" y="0"/>
                      </a:moveTo>
                      <a:cubicBezTo>
                        <a:pt x="4421" y="0"/>
                        <a:pt x="4355" y="0"/>
                        <a:pt x="4355" y="66"/>
                      </a:cubicBezTo>
                      <a:cubicBezTo>
                        <a:pt x="4355" y="119"/>
                        <a:pt x="4421" y="172"/>
                        <a:pt x="4474" y="172"/>
                      </a:cubicBezTo>
                      <a:lnTo>
                        <a:pt x="5189" y="172"/>
                      </a:lnTo>
                      <a:cubicBezTo>
                        <a:pt x="5241" y="172"/>
                        <a:pt x="5294" y="119"/>
                        <a:pt x="5294" y="66"/>
                      </a:cubicBezTo>
                      <a:cubicBezTo>
                        <a:pt x="5294" y="0"/>
                        <a:pt x="5241" y="0"/>
                        <a:pt x="5189" y="0"/>
                      </a:cubicBezTo>
                      <a:close/>
                      <a:moveTo>
                        <a:pt x="5903" y="0"/>
                      </a:moveTo>
                      <a:cubicBezTo>
                        <a:pt x="5850" y="0"/>
                        <a:pt x="5850" y="0"/>
                        <a:pt x="5850" y="66"/>
                      </a:cubicBezTo>
                      <a:cubicBezTo>
                        <a:pt x="5850" y="119"/>
                        <a:pt x="5850" y="172"/>
                        <a:pt x="5903" y="172"/>
                      </a:cubicBezTo>
                      <a:lnTo>
                        <a:pt x="6618" y="172"/>
                      </a:lnTo>
                      <a:cubicBezTo>
                        <a:pt x="6671" y="172"/>
                        <a:pt x="6737" y="119"/>
                        <a:pt x="6737" y="66"/>
                      </a:cubicBezTo>
                      <a:cubicBezTo>
                        <a:pt x="6737" y="0"/>
                        <a:pt x="6671" y="0"/>
                        <a:pt x="6618" y="0"/>
                      </a:cubicBezTo>
                      <a:close/>
                      <a:moveTo>
                        <a:pt x="7399" y="0"/>
                      </a:moveTo>
                      <a:cubicBezTo>
                        <a:pt x="7333" y="0"/>
                        <a:pt x="7280" y="0"/>
                        <a:pt x="7280" y="66"/>
                      </a:cubicBezTo>
                      <a:cubicBezTo>
                        <a:pt x="7280" y="119"/>
                        <a:pt x="7333" y="172"/>
                        <a:pt x="7399" y="172"/>
                      </a:cubicBezTo>
                      <a:lnTo>
                        <a:pt x="8114" y="172"/>
                      </a:lnTo>
                      <a:cubicBezTo>
                        <a:pt x="8166" y="172"/>
                        <a:pt x="8219" y="119"/>
                        <a:pt x="8219" y="66"/>
                      </a:cubicBezTo>
                      <a:cubicBezTo>
                        <a:pt x="8219" y="0"/>
                        <a:pt x="8166" y="0"/>
                        <a:pt x="8114" y="0"/>
                      </a:cubicBezTo>
                      <a:close/>
                      <a:moveTo>
                        <a:pt x="8828" y="0"/>
                      </a:moveTo>
                      <a:cubicBezTo>
                        <a:pt x="8775" y="0"/>
                        <a:pt x="8722" y="0"/>
                        <a:pt x="8722" y="66"/>
                      </a:cubicBezTo>
                      <a:cubicBezTo>
                        <a:pt x="8722" y="119"/>
                        <a:pt x="8775" y="172"/>
                        <a:pt x="8828" y="172"/>
                      </a:cubicBezTo>
                      <a:lnTo>
                        <a:pt x="9543" y="172"/>
                      </a:lnTo>
                      <a:cubicBezTo>
                        <a:pt x="9596" y="172"/>
                        <a:pt x="9649" y="119"/>
                        <a:pt x="9649" y="66"/>
                      </a:cubicBezTo>
                      <a:cubicBezTo>
                        <a:pt x="9649" y="0"/>
                        <a:pt x="9596" y="0"/>
                        <a:pt x="9543" y="0"/>
                      </a:cubicBezTo>
                      <a:close/>
                      <a:moveTo>
                        <a:pt x="10258" y="0"/>
                      </a:moveTo>
                      <a:cubicBezTo>
                        <a:pt x="10258" y="0"/>
                        <a:pt x="10205" y="0"/>
                        <a:pt x="10205" y="66"/>
                      </a:cubicBezTo>
                      <a:cubicBezTo>
                        <a:pt x="10205" y="119"/>
                        <a:pt x="10258" y="172"/>
                        <a:pt x="10258" y="172"/>
                      </a:cubicBezTo>
                      <a:lnTo>
                        <a:pt x="11039" y="172"/>
                      </a:lnTo>
                      <a:cubicBezTo>
                        <a:pt x="11091" y="172"/>
                        <a:pt x="11091" y="119"/>
                        <a:pt x="11091" y="66"/>
                      </a:cubicBezTo>
                      <a:lnTo>
                        <a:pt x="11091" y="0"/>
                      </a:lnTo>
                      <a:close/>
                      <a:moveTo>
                        <a:pt x="11753" y="0"/>
                      </a:moveTo>
                      <a:cubicBezTo>
                        <a:pt x="11700" y="0"/>
                        <a:pt x="11634" y="0"/>
                        <a:pt x="11634" y="66"/>
                      </a:cubicBezTo>
                      <a:cubicBezTo>
                        <a:pt x="11634" y="119"/>
                        <a:pt x="11700" y="172"/>
                        <a:pt x="11753" y="172"/>
                      </a:cubicBezTo>
                      <a:lnTo>
                        <a:pt x="12468" y="172"/>
                      </a:lnTo>
                      <a:cubicBezTo>
                        <a:pt x="12521" y="172"/>
                        <a:pt x="12574" y="119"/>
                        <a:pt x="12574" y="66"/>
                      </a:cubicBezTo>
                      <a:cubicBezTo>
                        <a:pt x="12574" y="66"/>
                        <a:pt x="12574" y="0"/>
                        <a:pt x="12521" y="0"/>
                      </a:cubicBezTo>
                      <a:close/>
                      <a:moveTo>
                        <a:pt x="12468" y="728"/>
                      </a:moveTo>
                      <a:cubicBezTo>
                        <a:pt x="12415" y="728"/>
                        <a:pt x="12362" y="728"/>
                        <a:pt x="12362" y="781"/>
                      </a:cubicBezTo>
                      <a:lnTo>
                        <a:pt x="12362" y="1549"/>
                      </a:lnTo>
                      <a:cubicBezTo>
                        <a:pt x="12362" y="1602"/>
                        <a:pt x="12415" y="1602"/>
                        <a:pt x="12468" y="1602"/>
                      </a:cubicBezTo>
                      <a:cubicBezTo>
                        <a:pt x="12521" y="1602"/>
                        <a:pt x="12574" y="1602"/>
                        <a:pt x="12574" y="1549"/>
                      </a:cubicBezTo>
                      <a:lnTo>
                        <a:pt x="12574" y="781"/>
                      </a:lnTo>
                      <a:cubicBezTo>
                        <a:pt x="12574" y="728"/>
                        <a:pt x="12521" y="728"/>
                        <a:pt x="12468" y="728"/>
                      </a:cubicBezTo>
                      <a:close/>
                      <a:moveTo>
                        <a:pt x="12468" y="2157"/>
                      </a:moveTo>
                      <a:cubicBezTo>
                        <a:pt x="12415" y="2157"/>
                        <a:pt x="12362" y="2210"/>
                        <a:pt x="12362" y="2263"/>
                      </a:cubicBezTo>
                      <a:lnTo>
                        <a:pt x="12362" y="2316"/>
                      </a:lnTo>
                      <a:lnTo>
                        <a:pt x="12362" y="2594"/>
                      </a:lnTo>
                      <a:cubicBezTo>
                        <a:pt x="12362" y="2647"/>
                        <a:pt x="12415" y="2713"/>
                        <a:pt x="12468" y="2713"/>
                      </a:cubicBezTo>
                      <a:cubicBezTo>
                        <a:pt x="12521" y="2713"/>
                        <a:pt x="12574" y="2647"/>
                        <a:pt x="12574" y="2594"/>
                      </a:cubicBezTo>
                      <a:lnTo>
                        <a:pt x="12574" y="2316"/>
                      </a:lnTo>
                      <a:lnTo>
                        <a:pt x="12574" y="2263"/>
                      </a:lnTo>
                      <a:cubicBezTo>
                        <a:pt x="12574" y="2210"/>
                        <a:pt x="12521" y="2157"/>
                        <a:pt x="12468" y="2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395212" y="4313815"/>
                  <a:ext cx="87824" cy="146355"/>
                </a:xfrm>
                <a:custGeom>
                  <a:avLst/>
                  <a:gdLst/>
                  <a:ahLst/>
                  <a:cxnLst/>
                  <a:rect l="l" t="t" r="r" b="b"/>
                  <a:pathLst>
                    <a:path w="1589" h="2648" extrusionOk="0">
                      <a:moveTo>
                        <a:pt x="808" y="185"/>
                      </a:moveTo>
                      <a:cubicBezTo>
                        <a:pt x="887" y="185"/>
                        <a:pt x="953" y="212"/>
                        <a:pt x="1019" y="252"/>
                      </a:cubicBezTo>
                      <a:cubicBezTo>
                        <a:pt x="1072" y="278"/>
                        <a:pt x="1125" y="331"/>
                        <a:pt x="1165" y="397"/>
                      </a:cubicBezTo>
                      <a:cubicBezTo>
                        <a:pt x="1205" y="463"/>
                        <a:pt x="1231" y="529"/>
                        <a:pt x="1258" y="609"/>
                      </a:cubicBezTo>
                      <a:cubicBezTo>
                        <a:pt x="1284" y="688"/>
                        <a:pt x="1311" y="768"/>
                        <a:pt x="1311" y="860"/>
                      </a:cubicBezTo>
                      <a:cubicBezTo>
                        <a:pt x="1337" y="940"/>
                        <a:pt x="1337" y="1032"/>
                        <a:pt x="1350" y="1112"/>
                      </a:cubicBezTo>
                      <a:cubicBezTo>
                        <a:pt x="1350" y="1191"/>
                        <a:pt x="1350" y="1271"/>
                        <a:pt x="1350" y="1350"/>
                      </a:cubicBezTo>
                      <a:cubicBezTo>
                        <a:pt x="1350" y="1549"/>
                        <a:pt x="1337" y="1721"/>
                        <a:pt x="1297" y="1866"/>
                      </a:cubicBezTo>
                      <a:cubicBezTo>
                        <a:pt x="1258" y="1999"/>
                        <a:pt x="1218" y="2118"/>
                        <a:pt x="1165" y="2210"/>
                      </a:cubicBezTo>
                      <a:cubicBezTo>
                        <a:pt x="1099" y="2290"/>
                        <a:pt x="1033" y="2356"/>
                        <a:pt x="967" y="2396"/>
                      </a:cubicBezTo>
                      <a:cubicBezTo>
                        <a:pt x="900" y="2435"/>
                        <a:pt x="834" y="2462"/>
                        <a:pt x="768" y="2462"/>
                      </a:cubicBezTo>
                      <a:cubicBezTo>
                        <a:pt x="662" y="2462"/>
                        <a:pt x="569" y="2422"/>
                        <a:pt x="503" y="2356"/>
                      </a:cubicBezTo>
                      <a:cubicBezTo>
                        <a:pt x="437" y="2290"/>
                        <a:pt x="384" y="2197"/>
                        <a:pt x="344" y="2104"/>
                      </a:cubicBezTo>
                      <a:cubicBezTo>
                        <a:pt x="305" y="1999"/>
                        <a:pt x="278" y="1879"/>
                        <a:pt x="252" y="1760"/>
                      </a:cubicBezTo>
                      <a:cubicBezTo>
                        <a:pt x="239" y="1628"/>
                        <a:pt x="239" y="1509"/>
                        <a:pt x="239" y="1403"/>
                      </a:cubicBezTo>
                      <a:cubicBezTo>
                        <a:pt x="239" y="1257"/>
                        <a:pt x="252" y="1112"/>
                        <a:pt x="265" y="979"/>
                      </a:cubicBezTo>
                      <a:cubicBezTo>
                        <a:pt x="292" y="834"/>
                        <a:pt x="331" y="702"/>
                        <a:pt x="371" y="582"/>
                      </a:cubicBezTo>
                      <a:cubicBezTo>
                        <a:pt x="424" y="463"/>
                        <a:pt x="477" y="371"/>
                        <a:pt x="556" y="304"/>
                      </a:cubicBezTo>
                      <a:cubicBezTo>
                        <a:pt x="622" y="225"/>
                        <a:pt x="715" y="185"/>
                        <a:pt x="808" y="185"/>
                      </a:cubicBezTo>
                      <a:close/>
                      <a:moveTo>
                        <a:pt x="821" y="0"/>
                      </a:moveTo>
                      <a:cubicBezTo>
                        <a:pt x="662" y="0"/>
                        <a:pt x="530" y="40"/>
                        <a:pt x="424" y="132"/>
                      </a:cubicBezTo>
                      <a:cubicBezTo>
                        <a:pt x="318" y="225"/>
                        <a:pt x="239" y="344"/>
                        <a:pt x="172" y="477"/>
                      </a:cubicBezTo>
                      <a:cubicBezTo>
                        <a:pt x="119" y="622"/>
                        <a:pt x="67" y="781"/>
                        <a:pt x="40" y="953"/>
                      </a:cubicBezTo>
                      <a:cubicBezTo>
                        <a:pt x="14" y="1125"/>
                        <a:pt x="0" y="1297"/>
                        <a:pt x="0" y="1456"/>
                      </a:cubicBezTo>
                      <a:cubicBezTo>
                        <a:pt x="0" y="1681"/>
                        <a:pt x="27" y="1879"/>
                        <a:pt x="67" y="2025"/>
                      </a:cubicBezTo>
                      <a:cubicBezTo>
                        <a:pt x="119" y="2184"/>
                        <a:pt x="172" y="2303"/>
                        <a:pt x="239" y="2396"/>
                      </a:cubicBezTo>
                      <a:cubicBezTo>
                        <a:pt x="318" y="2488"/>
                        <a:pt x="397" y="2554"/>
                        <a:pt x="490" y="2594"/>
                      </a:cubicBezTo>
                      <a:cubicBezTo>
                        <a:pt x="569" y="2634"/>
                        <a:pt x="662" y="2647"/>
                        <a:pt x="755" y="2647"/>
                      </a:cubicBezTo>
                      <a:cubicBezTo>
                        <a:pt x="834" y="2647"/>
                        <a:pt x="927" y="2634"/>
                        <a:pt x="1033" y="2594"/>
                      </a:cubicBezTo>
                      <a:cubicBezTo>
                        <a:pt x="1125" y="2541"/>
                        <a:pt x="1218" y="2475"/>
                        <a:pt x="1297" y="2369"/>
                      </a:cubicBezTo>
                      <a:cubicBezTo>
                        <a:pt x="1390" y="2277"/>
                        <a:pt x="1456" y="2144"/>
                        <a:pt x="1509" y="1972"/>
                      </a:cubicBezTo>
                      <a:cubicBezTo>
                        <a:pt x="1562" y="1813"/>
                        <a:pt x="1589" y="1602"/>
                        <a:pt x="1589" y="1350"/>
                      </a:cubicBezTo>
                      <a:cubicBezTo>
                        <a:pt x="1589" y="1257"/>
                        <a:pt x="1575" y="1165"/>
                        <a:pt x="1575" y="1059"/>
                      </a:cubicBezTo>
                      <a:cubicBezTo>
                        <a:pt x="1562" y="953"/>
                        <a:pt x="1549" y="860"/>
                        <a:pt x="1536" y="754"/>
                      </a:cubicBezTo>
                      <a:cubicBezTo>
                        <a:pt x="1509" y="649"/>
                        <a:pt x="1483" y="556"/>
                        <a:pt x="1443" y="463"/>
                      </a:cubicBezTo>
                      <a:cubicBezTo>
                        <a:pt x="1403" y="371"/>
                        <a:pt x="1364" y="291"/>
                        <a:pt x="1297" y="225"/>
                      </a:cubicBezTo>
                      <a:cubicBezTo>
                        <a:pt x="1244" y="159"/>
                        <a:pt x="1178" y="106"/>
                        <a:pt x="1099" y="53"/>
                      </a:cubicBezTo>
                      <a:cubicBezTo>
                        <a:pt x="1019" y="13"/>
                        <a:pt x="927"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452969" y="3127997"/>
                  <a:ext cx="105400" cy="104681"/>
                </a:xfrm>
                <a:custGeom>
                  <a:avLst/>
                  <a:gdLst/>
                  <a:ahLst/>
                  <a:cxnLst/>
                  <a:rect l="l" t="t" r="r" b="b"/>
                  <a:pathLst>
                    <a:path w="1907" h="1894" extrusionOk="0">
                      <a:moveTo>
                        <a:pt x="186" y="1"/>
                      </a:moveTo>
                      <a:cubicBezTo>
                        <a:pt x="147" y="1"/>
                        <a:pt x="94" y="1"/>
                        <a:pt x="54" y="27"/>
                      </a:cubicBezTo>
                      <a:cubicBezTo>
                        <a:pt x="27" y="40"/>
                        <a:pt x="1" y="67"/>
                        <a:pt x="1" y="107"/>
                      </a:cubicBezTo>
                      <a:cubicBezTo>
                        <a:pt x="1" y="133"/>
                        <a:pt x="27" y="160"/>
                        <a:pt x="67" y="160"/>
                      </a:cubicBezTo>
                      <a:cubicBezTo>
                        <a:pt x="107" y="173"/>
                        <a:pt x="173" y="173"/>
                        <a:pt x="239" y="173"/>
                      </a:cubicBezTo>
                      <a:cubicBezTo>
                        <a:pt x="266" y="173"/>
                        <a:pt x="292" y="173"/>
                        <a:pt x="305" y="186"/>
                      </a:cubicBezTo>
                      <a:cubicBezTo>
                        <a:pt x="319" y="186"/>
                        <a:pt x="332" y="186"/>
                        <a:pt x="345" y="199"/>
                      </a:cubicBezTo>
                      <a:cubicBezTo>
                        <a:pt x="358" y="199"/>
                        <a:pt x="372" y="213"/>
                        <a:pt x="385" y="213"/>
                      </a:cubicBezTo>
                      <a:cubicBezTo>
                        <a:pt x="398" y="226"/>
                        <a:pt x="398" y="239"/>
                        <a:pt x="411" y="265"/>
                      </a:cubicBezTo>
                      <a:lnTo>
                        <a:pt x="1020" y="1364"/>
                      </a:lnTo>
                      <a:cubicBezTo>
                        <a:pt x="994" y="1417"/>
                        <a:pt x="967" y="1470"/>
                        <a:pt x="941" y="1523"/>
                      </a:cubicBezTo>
                      <a:cubicBezTo>
                        <a:pt x="914" y="1563"/>
                        <a:pt x="874" y="1602"/>
                        <a:pt x="848" y="1629"/>
                      </a:cubicBezTo>
                      <a:cubicBezTo>
                        <a:pt x="822" y="1655"/>
                        <a:pt x="795" y="1668"/>
                        <a:pt x="755" y="1695"/>
                      </a:cubicBezTo>
                      <a:cubicBezTo>
                        <a:pt x="716" y="1708"/>
                        <a:pt x="689" y="1721"/>
                        <a:pt x="649" y="1721"/>
                      </a:cubicBezTo>
                      <a:cubicBezTo>
                        <a:pt x="597" y="1721"/>
                        <a:pt x="544" y="1708"/>
                        <a:pt x="504" y="1668"/>
                      </a:cubicBezTo>
                      <a:cubicBezTo>
                        <a:pt x="464" y="1642"/>
                        <a:pt x="451" y="1615"/>
                        <a:pt x="451" y="1576"/>
                      </a:cubicBezTo>
                      <a:cubicBezTo>
                        <a:pt x="451" y="1563"/>
                        <a:pt x="451" y="1549"/>
                        <a:pt x="464" y="1536"/>
                      </a:cubicBezTo>
                      <a:cubicBezTo>
                        <a:pt x="464" y="1523"/>
                        <a:pt x="477" y="1510"/>
                        <a:pt x="504" y="1510"/>
                      </a:cubicBezTo>
                      <a:lnTo>
                        <a:pt x="544" y="1510"/>
                      </a:lnTo>
                      <a:cubicBezTo>
                        <a:pt x="557" y="1496"/>
                        <a:pt x="570" y="1496"/>
                        <a:pt x="583" y="1483"/>
                      </a:cubicBezTo>
                      <a:cubicBezTo>
                        <a:pt x="597" y="1483"/>
                        <a:pt x="597" y="1470"/>
                        <a:pt x="610" y="1457"/>
                      </a:cubicBezTo>
                      <a:cubicBezTo>
                        <a:pt x="623" y="1443"/>
                        <a:pt x="623" y="1430"/>
                        <a:pt x="623" y="1404"/>
                      </a:cubicBezTo>
                      <a:cubicBezTo>
                        <a:pt x="623" y="1377"/>
                        <a:pt x="610" y="1351"/>
                        <a:pt x="583" y="1338"/>
                      </a:cubicBezTo>
                      <a:cubicBezTo>
                        <a:pt x="557" y="1324"/>
                        <a:pt x="544" y="1311"/>
                        <a:pt x="517" y="1311"/>
                      </a:cubicBezTo>
                      <a:cubicBezTo>
                        <a:pt x="491" y="1311"/>
                        <a:pt x="451" y="1324"/>
                        <a:pt x="424" y="1338"/>
                      </a:cubicBezTo>
                      <a:cubicBezTo>
                        <a:pt x="398" y="1338"/>
                        <a:pt x="372" y="1364"/>
                        <a:pt x="358" y="1377"/>
                      </a:cubicBezTo>
                      <a:cubicBezTo>
                        <a:pt x="332" y="1404"/>
                        <a:pt x="319" y="1430"/>
                        <a:pt x="305" y="1470"/>
                      </a:cubicBezTo>
                      <a:cubicBezTo>
                        <a:pt x="292" y="1496"/>
                        <a:pt x="279" y="1536"/>
                        <a:pt x="279" y="1576"/>
                      </a:cubicBezTo>
                      <a:cubicBezTo>
                        <a:pt x="279" y="1629"/>
                        <a:pt x="292" y="1668"/>
                        <a:pt x="305" y="1708"/>
                      </a:cubicBezTo>
                      <a:cubicBezTo>
                        <a:pt x="332" y="1748"/>
                        <a:pt x="358" y="1774"/>
                        <a:pt x="385" y="1814"/>
                      </a:cubicBezTo>
                      <a:cubicBezTo>
                        <a:pt x="411" y="1840"/>
                        <a:pt x="451" y="1854"/>
                        <a:pt x="491" y="1867"/>
                      </a:cubicBezTo>
                      <a:cubicBezTo>
                        <a:pt x="530" y="1880"/>
                        <a:pt x="570" y="1893"/>
                        <a:pt x="610" y="1893"/>
                      </a:cubicBezTo>
                      <a:cubicBezTo>
                        <a:pt x="702" y="1893"/>
                        <a:pt x="769" y="1867"/>
                        <a:pt x="835" y="1840"/>
                      </a:cubicBezTo>
                      <a:cubicBezTo>
                        <a:pt x="901" y="1814"/>
                        <a:pt x="967" y="1761"/>
                        <a:pt x="1033" y="1682"/>
                      </a:cubicBezTo>
                      <a:cubicBezTo>
                        <a:pt x="1073" y="1629"/>
                        <a:pt x="1126" y="1563"/>
                        <a:pt x="1152" y="1483"/>
                      </a:cubicBezTo>
                      <a:cubicBezTo>
                        <a:pt x="1192" y="1390"/>
                        <a:pt x="1232" y="1298"/>
                        <a:pt x="1272" y="1192"/>
                      </a:cubicBezTo>
                      <a:lnTo>
                        <a:pt x="1589" y="305"/>
                      </a:lnTo>
                      <a:cubicBezTo>
                        <a:pt x="1602" y="265"/>
                        <a:pt x="1616" y="252"/>
                        <a:pt x="1629" y="239"/>
                      </a:cubicBezTo>
                      <a:cubicBezTo>
                        <a:pt x="1655" y="226"/>
                        <a:pt x="1682" y="226"/>
                        <a:pt x="1735" y="226"/>
                      </a:cubicBezTo>
                      <a:cubicBezTo>
                        <a:pt x="1774" y="226"/>
                        <a:pt x="1814" y="213"/>
                        <a:pt x="1841" y="213"/>
                      </a:cubicBezTo>
                      <a:cubicBezTo>
                        <a:pt x="1880" y="199"/>
                        <a:pt x="1907" y="173"/>
                        <a:pt x="1907" y="133"/>
                      </a:cubicBezTo>
                      <a:cubicBezTo>
                        <a:pt x="1907" y="107"/>
                        <a:pt x="1880" y="80"/>
                        <a:pt x="1854" y="67"/>
                      </a:cubicBezTo>
                      <a:cubicBezTo>
                        <a:pt x="1814" y="54"/>
                        <a:pt x="1774" y="54"/>
                        <a:pt x="1735" y="54"/>
                      </a:cubicBezTo>
                      <a:lnTo>
                        <a:pt x="1219" y="54"/>
                      </a:lnTo>
                      <a:cubicBezTo>
                        <a:pt x="1166" y="54"/>
                        <a:pt x="1139" y="54"/>
                        <a:pt x="1126" y="67"/>
                      </a:cubicBezTo>
                      <a:cubicBezTo>
                        <a:pt x="1113" y="80"/>
                        <a:pt x="1099" y="107"/>
                        <a:pt x="1099" y="133"/>
                      </a:cubicBezTo>
                      <a:cubicBezTo>
                        <a:pt x="1099" y="160"/>
                        <a:pt x="1113" y="186"/>
                        <a:pt x="1126" y="199"/>
                      </a:cubicBezTo>
                      <a:cubicBezTo>
                        <a:pt x="1152" y="213"/>
                        <a:pt x="1192" y="226"/>
                        <a:pt x="1245" y="226"/>
                      </a:cubicBezTo>
                      <a:cubicBezTo>
                        <a:pt x="1285" y="226"/>
                        <a:pt x="1324" y="226"/>
                        <a:pt x="1338" y="239"/>
                      </a:cubicBezTo>
                      <a:cubicBezTo>
                        <a:pt x="1351" y="252"/>
                        <a:pt x="1351" y="265"/>
                        <a:pt x="1351" y="279"/>
                      </a:cubicBezTo>
                      <a:cubicBezTo>
                        <a:pt x="1351" y="305"/>
                        <a:pt x="1351" y="345"/>
                        <a:pt x="1324" y="398"/>
                      </a:cubicBezTo>
                      <a:lnTo>
                        <a:pt x="1099" y="1113"/>
                      </a:lnTo>
                      <a:lnTo>
                        <a:pt x="676" y="305"/>
                      </a:lnTo>
                      <a:cubicBezTo>
                        <a:pt x="663" y="292"/>
                        <a:pt x="649" y="265"/>
                        <a:pt x="649" y="252"/>
                      </a:cubicBezTo>
                      <a:cubicBezTo>
                        <a:pt x="649" y="226"/>
                        <a:pt x="649" y="213"/>
                        <a:pt x="649" y="213"/>
                      </a:cubicBezTo>
                      <a:cubicBezTo>
                        <a:pt x="649" y="186"/>
                        <a:pt x="649" y="186"/>
                        <a:pt x="649" y="173"/>
                      </a:cubicBezTo>
                      <a:lnTo>
                        <a:pt x="676" y="173"/>
                      </a:lnTo>
                      <a:cubicBezTo>
                        <a:pt x="729" y="173"/>
                        <a:pt x="755" y="160"/>
                        <a:pt x="769" y="146"/>
                      </a:cubicBezTo>
                      <a:cubicBezTo>
                        <a:pt x="782" y="120"/>
                        <a:pt x="782" y="107"/>
                        <a:pt x="782" y="80"/>
                      </a:cubicBezTo>
                      <a:cubicBezTo>
                        <a:pt x="782" y="54"/>
                        <a:pt x="782" y="40"/>
                        <a:pt x="755" y="27"/>
                      </a:cubicBezTo>
                      <a:cubicBezTo>
                        <a:pt x="742" y="1"/>
                        <a:pt x="716"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4" name="Google Shape;404;p22"/>
            <p:cNvSpPr/>
            <p:nvPr/>
          </p:nvSpPr>
          <p:spPr>
            <a:xfrm>
              <a:off x="1147048" y="4807395"/>
              <a:ext cx="77053" cy="66983"/>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0">
    <p:spTree>
      <p:nvGrpSpPr>
        <p:cNvPr id="1" name="Shape 405"/>
        <p:cNvGrpSpPr/>
        <p:nvPr/>
      </p:nvGrpSpPr>
      <p:grpSpPr>
        <a:xfrm>
          <a:off x="0" y="0"/>
          <a:ext cx="0" cy="0"/>
          <a:chOff x="0" y="0"/>
          <a:chExt cx="0" cy="0"/>
        </a:xfrm>
      </p:grpSpPr>
      <p:grpSp>
        <p:nvGrpSpPr>
          <p:cNvPr id="406" name="Google Shape;406;p23"/>
          <p:cNvGrpSpPr/>
          <p:nvPr/>
        </p:nvGrpSpPr>
        <p:grpSpPr>
          <a:xfrm>
            <a:off x="8184519" y="322805"/>
            <a:ext cx="595379" cy="434972"/>
            <a:chOff x="570141" y="1610117"/>
            <a:chExt cx="675952" cy="493837"/>
          </a:xfrm>
        </p:grpSpPr>
        <p:sp>
          <p:nvSpPr>
            <p:cNvPr id="407" name="Google Shape;407;p23"/>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3"/>
          <p:cNvGrpSpPr/>
          <p:nvPr/>
        </p:nvGrpSpPr>
        <p:grpSpPr>
          <a:xfrm rot="-1178179">
            <a:off x="371435" y="547332"/>
            <a:ext cx="721047" cy="252617"/>
            <a:chOff x="2109963" y="768908"/>
            <a:chExt cx="818604" cy="286796"/>
          </a:xfrm>
        </p:grpSpPr>
        <p:sp>
          <p:nvSpPr>
            <p:cNvPr id="411" name="Google Shape;411;p23"/>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1">
    <p:spTree>
      <p:nvGrpSpPr>
        <p:cNvPr id="1" name="Shape 416"/>
        <p:cNvGrpSpPr/>
        <p:nvPr/>
      </p:nvGrpSpPr>
      <p:grpSpPr>
        <a:xfrm>
          <a:off x="0" y="0"/>
          <a:ext cx="0" cy="0"/>
          <a:chOff x="0" y="0"/>
          <a:chExt cx="0" cy="0"/>
        </a:xfrm>
      </p:grpSpPr>
      <p:grpSp>
        <p:nvGrpSpPr>
          <p:cNvPr id="417" name="Google Shape;417;p24"/>
          <p:cNvGrpSpPr/>
          <p:nvPr/>
        </p:nvGrpSpPr>
        <p:grpSpPr>
          <a:xfrm rot="-1051789">
            <a:off x="283009" y="4563877"/>
            <a:ext cx="675317" cy="304798"/>
            <a:chOff x="4763863" y="259761"/>
            <a:chExt cx="766705" cy="346045"/>
          </a:xfrm>
        </p:grpSpPr>
        <p:sp>
          <p:nvSpPr>
            <p:cNvPr id="418" name="Google Shape;418;p24"/>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4"/>
          <p:cNvGrpSpPr/>
          <p:nvPr/>
        </p:nvGrpSpPr>
        <p:grpSpPr>
          <a:xfrm rot="1189416">
            <a:off x="8174506" y="4520277"/>
            <a:ext cx="563830" cy="258402"/>
            <a:chOff x="6301529" y="2700815"/>
            <a:chExt cx="640137" cy="293373"/>
          </a:xfrm>
        </p:grpSpPr>
        <p:sp>
          <p:nvSpPr>
            <p:cNvPr id="423" name="Google Shape;423;p24"/>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4"/>
          <p:cNvSpPr/>
          <p:nvPr/>
        </p:nvSpPr>
        <p:spPr>
          <a:xfrm>
            <a:off x="8675098" y="3951429"/>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rot="-1315996">
            <a:off x="284137" y="3916946"/>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359038" y="34040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p:nvPr/>
        </p:nvSpPr>
        <p:spPr>
          <a:xfrm>
            <a:off x="966680" y="-160396"/>
            <a:ext cx="5464293" cy="5464293"/>
          </a:xfrm>
          <a:custGeom>
            <a:avLst/>
            <a:gdLst/>
            <a:ahLst/>
            <a:cxnLst/>
            <a:rect l="l" t="t" r="r" b="b"/>
            <a:pathLst>
              <a:path w="79637" h="79637" extrusionOk="0">
                <a:moveTo>
                  <a:pt x="39825" y="0"/>
                </a:moveTo>
                <a:cubicBezTo>
                  <a:pt x="17815" y="0"/>
                  <a:pt x="0" y="17815"/>
                  <a:pt x="0" y="39812"/>
                </a:cubicBezTo>
                <a:cubicBezTo>
                  <a:pt x="0" y="61822"/>
                  <a:pt x="17815" y="79636"/>
                  <a:pt x="39825" y="79636"/>
                </a:cubicBezTo>
                <a:cubicBezTo>
                  <a:pt x="61822" y="79636"/>
                  <a:pt x="79637" y="61822"/>
                  <a:pt x="79637" y="39812"/>
                </a:cubicBezTo>
                <a:cubicBezTo>
                  <a:pt x="79637" y="17815"/>
                  <a:pt x="61822" y="0"/>
                  <a:pt x="39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a:spLocks noGrp="1"/>
          </p:cNvSpPr>
          <p:nvPr>
            <p:ph type="title"/>
          </p:nvPr>
        </p:nvSpPr>
        <p:spPr>
          <a:xfrm>
            <a:off x="1570027" y="2130900"/>
            <a:ext cx="425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solidFill>
                  <a:schemeClr val="lt2"/>
                </a:solidFill>
              </a:defRPr>
            </a:lvl1pPr>
            <a:lvl2pPr lvl="1" algn="ctr" rtl="0">
              <a:spcBef>
                <a:spcPts val="0"/>
              </a:spcBef>
              <a:spcAft>
                <a:spcPts val="0"/>
              </a:spcAft>
              <a:buClr>
                <a:srgbClr val="FFEC9D"/>
              </a:buClr>
              <a:buSzPts val="3600"/>
              <a:buNone/>
              <a:defRPr sz="3600">
                <a:solidFill>
                  <a:srgbClr val="FFEC9D"/>
                </a:solidFill>
              </a:defRPr>
            </a:lvl2pPr>
            <a:lvl3pPr lvl="2" algn="ctr" rtl="0">
              <a:spcBef>
                <a:spcPts val="0"/>
              </a:spcBef>
              <a:spcAft>
                <a:spcPts val="0"/>
              </a:spcAft>
              <a:buClr>
                <a:srgbClr val="FFEC9D"/>
              </a:buClr>
              <a:buSzPts val="3600"/>
              <a:buNone/>
              <a:defRPr sz="3600">
                <a:solidFill>
                  <a:srgbClr val="FFEC9D"/>
                </a:solidFill>
              </a:defRPr>
            </a:lvl3pPr>
            <a:lvl4pPr lvl="3" algn="ctr" rtl="0">
              <a:spcBef>
                <a:spcPts val="0"/>
              </a:spcBef>
              <a:spcAft>
                <a:spcPts val="0"/>
              </a:spcAft>
              <a:buClr>
                <a:srgbClr val="FFEC9D"/>
              </a:buClr>
              <a:buSzPts val="3600"/>
              <a:buNone/>
              <a:defRPr sz="3600">
                <a:solidFill>
                  <a:srgbClr val="FFEC9D"/>
                </a:solidFill>
              </a:defRPr>
            </a:lvl4pPr>
            <a:lvl5pPr lvl="4" algn="ctr" rtl="0">
              <a:spcBef>
                <a:spcPts val="0"/>
              </a:spcBef>
              <a:spcAft>
                <a:spcPts val="0"/>
              </a:spcAft>
              <a:buClr>
                <a:srgbClr val="FFEC9D"/>
              </a:buClr>
              <a:buSzPts val="3600"/>
              <a:buNone/>
              <a:defRPr sz="3600">
                <a:solidFill>
                  <a:srgbClr val="FFEC9D"/>
                </a:solidFill>
              </a:defRPr>
            </a:lvl5pPr>
            <a:lvl6pPr lvl="5" algn="ctr" rtl="0">
              <a:spcBef>
                <a:spcPts val="0"/>
              </a:spcBef>
              <a:spcAft>
                <a:spcPts val="0"/>
              </a:spcAft>
              <a:buClr>
                <a:srgbClr val="FFEC9D"/>
              </a:buClr>
              <a:buSzPts val="3600"/>
              <a:buNone/>
              <a:defRPr sz="3600">
                <a:solidFill>
                  <a:srgbClr val="FFEC9D"/>
                </a:solidFill>
              </a:defRPr>
            </a:lvl6pPr>
            <a:lvl7pPr lvl="6" algn="ctr" rtl="0">
              <a:spcBef>
                <a:spcPts val="0"/>
              </a:spcBef>
              <a:spcAft>
                <a:spcPts val="0"/>
              </a:spcAft>
              <a:buClr>
                <a:srgbClr val="FFEC9D"/>
              </a:buClr>
              <a:buSzPts val="3600"/>
              <a:buNone/>
              <a:defRPr sz="3600">
                <a:solidFill>
                  <a:srgbClr val="FFEC9D"/>
                </a:solidFill>
              </a:defRPr>
            </a:lvl7pPr>
            <a:lvl8pPr lvl="7" algn="ctr" rtl="0">
              <a:spcBef>
                <a:spcPts val="0"/>
              </a:spcBef>
              <a:spcAft>
                <a:spcPts val="0"/>
              </a:spcAft>
              <a:buClr>
                <a:srgbClr val="FFEC9D"/>
              </a:buClr>
              <a:buSzPts val="3600"/>
              <a:buNone/>
              <a:defRPr sz="3600">
                <a:solidFill>
                  <a:srgbClr val="FFEC9D"/>
                </a:solidFill>
              </a:defRPr>
            </a:lvl8pPr>
            <a:lvl9pPr lvl="8" algn="ctr" rtl="0">
              <a:spcBef>
                <a:spcPts val="0"/>
              </a:spcBef>
              <a:spcAft>
                <a:spcPts val="0"/>
              </a:spcAft>
              <a:buClr>
                <a:srgbClr val="FFEC9D"/>
              </a:buClr>
              <a:buSzPts val="3600"/>
              <a:buNone/>
              <a:defRPr sz="3600">
                <a:solidFill>
                  <a:srgbClr val="FFEC9D"/>
                </a:solidFill>
              </a:defRPr>
            </a:lvl9pPr>
          </a:lstStyle>
          <a:p>
            <a:endParaRPr/>
          </a:p>
        </p:txBody>
      </p:sp>
      <p:sp>
        <p:nvSpPr>
          <p:cNvPr id="47" name="Google Shape;47;p3"/>
          <p:cNvSpPr txBox="1">
            <a:spLocks noGrp="1"/>
          </p:cNvSpPr>
          <p:nvPr>
            <p:ph type="title" idx="2" hasCustomPrompt="1"/>
          </p:nvPr>
        </p:nvSpPr>
        <p:spPr>
          <a:xfrm>
            <a:off x="2123377" y="1317875"/>
            <a:ext cx="3150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Clr>
                <a:srgbClr val="FFEC9D"/>
              </a:buClr>
              <a:buSzPts val="6000"/>
              <a:buNone/>
              <a:defRPr sz="6000">
                <a:solidFill>
                  <a:srgbClr val="FFEC9D"/>
                </a:solidFill>
              </a:defRPr>
            </a:lvl2pPr>
            <a:lvl3pPr lvl="2" algn="ctr" rtl="0">
              <a:spcBef>
                <a:spcPts val="0"/>
              </a:spcBef>
              <a:spcAft>
                <a:spcPts val="0"/>
              </a:spcAft>
              <a:buClr>
                <a:srgbClr val="FFEC9D"/>
              </a:buClr>
              <a:buSzPts val="6000"/>
              <a:buNone/>
              <a:defRPr sz="6000">
                <a:solidFill>
                  <a:srgbClr val="FFEC9D"/>
                </a:solidFill>
              </a:defRPr>
            </a:lvl3pPr>
            <a:lvl4pPr lvl="3" algn="ctr" rtl="0">
              <a:spcBef>
                <a:spcPts val="0"/>
              </a:spcBef>
              <a:spcAft>
                <a:spcPts val="0"/>
              </a:spcAft>
              <a:buClr>
                <a:srgbClr val="FFEC9D"/>
              </a:buClr>
              <a:buSzPts val="6000"/>
              <a:buNone/>
              <a:defRPr sz="6000">
                <a:solidFill>
                  <a:srgbClr val="FFEC9D"/>
                </a:solidFill>
              </a:defRPr>
            </a:lvl4pPr>
            <a:lvl5pPr lvl="4" algn="ctr" rtl="0">
              <a:spcBef>
                <a:spcPts val="0"/>
              </a:spcBef>
              <a:spcAft>
                <a:spcPts val="0"/>
              </a:spcAft>
              <a:buClr>
                <a:srgbClr val="FFEC9D"/>
              </a:buClr>
              <a:buSzPts val="6000"/>
              <a:buNone/>
              <a:defRPr sz="6000">
                <a:solidFill>
                  <a:srgbClr val="FFEC9D"/>
                </a:solidFill>
              </a:defRPr>
            </a:lvl5pPr>
            <a:lvl6pPr lvl="5" algn="ctr" rtl="0">
              <a:spcBef>
                <a:spcPts val="0"/>
              </a:spcBef>
              <a:spcAft>
                <a:spcPts val="0"/>
              </a:spcAft>
              <a:buClr>
                <a:srgbClr val="FFEC9D"/>
              </a:buClr>
              <a:buSzPts val="6000"/>
              <a:buNone/>
              <a:defRPr sz="6000">
                <a:solidFill>
                  <a:srgbClr val="FFEC9D"/>
                </a:solidFill>
              </a:defRPr>
            </a:lvl6pPr>
            <a:lvl7pPr lvl="6" algn="ctr" rtl="0">
              <a:spcBef>
                <a:spcPts val="0"/>
              </a:spcBef>
              <a:spcAft>
                <a:spcPts val="0"/>
              </a:spcAft>
              <a:buClr>
                <a:srgbClr val="FFEC9D"/>
              </a:buClr>
              <a:buSzPts val="6000"/>
              <a:buNone/>
              <a:defRPr sz="6000">
                <a:solidFill>
                  <a:srgbClr val="FFEC9D"/>
                </a:solidFill>
              </a:defRPr>
            </a:lvl7pPr>
            <a:lvl8pPr lvl="7" algn="ctr" rtl="0">
              <a:spcBef>
                <a:spcPts val="0"/>
              </a:spcBef>
              <a:spcAft>
                <a:spcPts val="0"/>
              </a:spcAft>
              <a:buClr>
                <a:srgbClr val="FFEC9D"/>
              </a:buClr>
              <a:buSzPts val="6000"/>
              <a:buNone/>
              <a:defRPr sz="6000">
                <a:solidFill>
                  <a:srgbClr val="FFEC9D"/>
                </a:solidFill>
              </a:defRPr>
            </a:lvl8pPr>
            <a:lvl9pPr lvl="8" algn="ctr" rtl="0">
              <a:spcBef>
                <a:spcPts val="0"/>
              </a:spcBef>
              <a:spcAft>
                <a:spcPts val="0"/>
              </a:spcAft>
              <a:buClr>
                <a:srgbClr val="FFEC9D"/>
              </a:buClr>
              <a:buSzPts val="6000"/>
              <a:buNone/>
              <a:defRPr sz="6000">
                <a:solidFill>
                  <a:srgbClr val="FFEC9D"/>
                </a:solidFill>
              </a:defRPr>
            </a:lvl9pPr>
          </a:lstStyle>
          <a:p>
            <a:r>
              <a:t>xx%</a:t>
            </a:r>
          </a:p>
        </p:txBody>
      </p:sp>
      <p:sp>
        <p:nvSpPr>
          <p:cNvPr id="48" name="Google Shape;48;p3"/>
          <p:cNvSpPr txBox="1">
            <a:spLocks noGrp="1"/>
          </p:cNvSpPr>
          <p:nvPr>
            <p:ph type="subTitle" idx="1"/>
          </p:nvPr>
        </p:nvSpPr>
        <p:spPr>
          <a:xfrm>
            <a:off x="2285977" y="3112225"/>
            <a:ext cx="28257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9" name="Google Shape;49;p3"/>
          <p:cNvGrpSpPr/>
          <p:nvPr/>
        </p:nvGrpSpPr>
        <p:grpSpPr>
          <a:xfrm>
            <a:off x="361854" y="451658"/>
            <a:ext cx="721026" cy="252610"/>
            <a:chOff x="2109963" y="768908"/>
            <a:chExt cx="818604" cy="286796"/>
          </a:xfrm>
        </p:grpSpPr>
        <p:sp>
          <p:nvSpPr>
            <p:cNvPr id="50" name="Google Shape;50;p3"/>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65787" y="432832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193860" y="469719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3"/>
          <p:cNvGrpSpPr/>
          <p:nvPr/>
        </p:nvGrpSpPr>
        <p:grpSpPr>
          <a:xfrm>
            <a:off x="7433132" y="1820134"/>
            <a:ext cx="1205251" cy="628374"/>
            <a:chOff x="1787352" y="2530363"/>
            <a:chExt cx="1540651" cy="803239"/>
          </a:xfrm>
        </p:grpSpPr>
        <p:sp>
          <p:nvSpPr>
            <p:cNvPr id="59" name="Google Shape;59;p3"/>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a:off x="6576181" y="289288"/>
            <a:ext cx="563833" cy="258403"/>
            <a:chOff x="6301529" y="2700815"/>
            <a:chExt cx="640137" cy="293373"/>
          </a:xfrm>
        </p:grpSpPr>
        <p:sp>
          <p:nvSpPr>
            <p:cNvPr id="66" name="Google Shape;66;p3"/>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3"/>
          <p:cNvSpPr/>
          <p:nvPr/>
        </p:nvSpPr>
        <p:spPr>
          <a:xfrm>
            <a:off x="609310" y="244850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Clr>
                <a:srgbClr val="FFEC9D"/>
              </a:buClr>
              <a:buSzPts val="2800"/>
              <a:buNone/>
              <a:defRPr>
                <a:solidFill>
                  <a:srgbClr val="FFEC9D"/>
                </a:solidFill>
              </a:defRPr>
            </a:lvl2pPr>
            <a:lvl3pPr lvl="2" rtl="0">
              <a:spcBef>
                <a:spcPts val="0"/>
              </a:spcBef>
              <a:spcAft>
                <a:spcPts val="0"/>
              </a:spcAft>
              <a:buClr>
                <a:srgbClr val="FFEC9D"/>
              </a:buClr>
              <a:buSzPts val="2800"/>
              <a:buNone/>
              <a:defRPr>
                <a:solidFill>
                  <a:srgbClr val="FFEC9D"/>
                </a:solidFill>
              </a:defRPr>
            </a:lvl3pPr>
            <a:lvl4pPr lvl="3" rtl="0">
              <a:spcBef>
                <a:spcPts val="0"/>
              </a:spcBef>
              <a:spcAft>
                <a:spcPts val="0"/>
              </a:spcAft>
              <a:buClr>
                <a:srgbClr val="FFEC9D"/>
              </a:buClr>
              <a:buSzPts val="2800"/>
              <a:buNone/>
              <a:defRPr>
                <a:solidFill>
                  <a:srgbClr val="FFEC9D"/>
                </a:solidFill>
              </a:defRPr>
            </a:lvl4pPr>
            <a:lvl5pPr lvl="4" rtl="0">
              <a:spcBef>
                <a:spcPts val="0"/>
              </a:spcBef>
              <a:spcAft>
                <a:spcPts val="0"/>
              </a:spcAft>
              <a:buClr>
                <a:srgbClr val="FFEC9D"/>
              </a:buClr>
              <a:buSzPts val="2800"/>
              <a:buNone/>
              <a:defRPr>
                <a:solidFill>
                  <a:srgbClr val="FFEC9D"/>
                </a:solidFill>
              </a:defRPr>
            </a:lvl5pPr>
            <a:lvl6pPr lvl="5" rtl="0">
              <a:spcBef>
                <a:spcPts val="0"/>
              </a:spcBef>
              <a:spcAft>
                <a:spcPts val="0"/>
              </a:spcAft>
              <a:buClr>
                <a:srgbClr val="FFEC9D"/>
              </a:buClr>
              <a:buSzPts val="2800"/>
              <a:buNone/>
              <a:defRPr>
                <a:solidFill>
                  <a:srgbClr val="FFEC9D"/>
                </a:solidFill>
              </a:defRPr>
            </a:lvl6pPr>
            <a:lvl7pPr lvl="6" rtl="0">
              <a:spcBef>
                <a:spcPts val="0"/>
              </a:spcBef>
              <a:spcAft>
                <a:spcPts val="0"/>
              </a:spcAft>
              <a:buClr>
                <a:srgbClr val="FFEC9D"/>
              </a:buClr>
              <a:buSzPts val="2800"/>
              <a:buNone/>
              <a:defRPr>
                <a:solidFill>
                  <a:srgbClr val="FFEC9D"/>
                </a:solidFill>
              </a:defRPr>
            </a:lvl7pPr>
            <a:lvl8pPr lvl="7" rtl="0">
              <a:spcBef>
                <a:spcPts val="0"/>
              </a:spcBef>
              <a:spcAft>
                <a:spcPts val="0"/>
              </a:spcAft>
              <a:buClr>
                <a:srgbClr val="FFEC9D"/>
              </a:buClr>
              <a:buSzPts val="2800"/>
              <a:buNone/>
              <a:defRPr>
                <a:solidFill>
                  <a:srgbClr val="FFEC9D"/>
                </a:solidFill>
              </a:defRPr>
            </a:lvl8pPr>
            <a:lvl9pPr lvl="8" rtl="0">
              <a:spcBef>
                <a:spcPts val="0"/>
              </a:spcBef>
              <a:spcAft>
                <a:spcPts val="0"/>
              </a:spcAft>
              <a:buClr>
                <a:srgbClr val="FFEC9D"/>
              </a:buClr>
              <a:buSzPts val="2800"/>
              <a:buNone/>
              <a:defRPr>
                <a:solidFill>
                  <a:srgbClr val="FFEC9D"/>
                </a:solidFill>
              </a:defRPr>
            </a:lvl9pPr>
          </a:lstStyle>
          <a:p>
            <a:endParaRPr/>
          </a:p>
        </p:txBody>
      </p:sp>
      <p:sp>
        <p:nvSpPr>
          <p:cNvPr id="73" name="Google Shape;73;p4"/>
          <p:cNvSpPr txBox="1">
            <a:spLocks noGrp="1"/>
          </p:cNvSpPr>
          <p:nvPr>
            <p:ph type="body" idx="1"/>
          </p:nvPr>
        </p:nvSpPr>
        <p:spPr>
          <a:xfrm>
            <a:off x="720000" y="1123900"/>
            <a:ext cx="7704000" cy="348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a:p>
        </p:txBody>
      </p:sp>
      <p:sp>
        <p:nvSpPr>
          <p:cNvPr id="74" name="Google Shape;74;p4"/>
          <p:cNvSpPr/>
          <p:nvPr/>
        </p:nvSpPr>
        <p:spPr>
          <a:xfrm>
            <a:off x="505031" y="2657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437650" y="4914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35848" y="867429"/>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315996">
            <a:off x="8660343" y="877746"/>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418593" y="34229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6"/>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6"/>
          <p:cNvGrpSpPr/>
          <p:nvPr/>
        </p:nvGrpSpPr>
        <p:grpSpPr>
          <a:xfrm rot="-1110540">
            <a:off x="482951" y="506221"/>
            <a:ext cx="675282" cy="304782"/>
            <a:chOff x="4763863" y="259761"/>
            <a:chExt cx="766705" cy="346045"/>
          </a:xfrm>
        </p:grpSpPr>
        <p:sp>
          <p:nvSpPr>
            <p:cNvPr id="113" name="Google Shape;113;p6"/>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6"/>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grpSp>
        <p:nvGrpSpPr>
          <p:cNvPr id="119" name="Google Shape;119;p7"/>
          <p:cNvGrpSpPr/>
          <p:nvPr/>
        </p:nvGrpSpPr>
        <p:grpSpPr>
          <a:xfrm>
            <a:off x="7632755" y="4325739"/>
            <a:ext cx="1357006" cy="707493"/>
            <a:chOff x="1787352" y="2530363"/>
            <a:chExt cx="1540651" cy="803239"/>
          </a:xfrm>
        </p:grpSpPr>
        <p:sp>
          <p:nvSpPr>
            <p:cNvPr id="120" name="Google Shape;120;p7"/>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subTitle" idx="1"/>
          </p:nvPr>
        </p:nvSpPr>
        <p:spPr>
          <a:xfrm>
            <a:off x="5652925" y="2257425"/>
            <a:ext cx="2304300" cy="136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atin typeface="Mukta Light"/>
                <a:ea typeface="Mukta Light"/>
                <a:cs typeface="Mukta Light"/>
                <a:sym typeface="Mukta Light"/>
              </a:defRPr>
            </a:lvl1pPr>
            <a:lvl2pPr lvl="1" rtl="0">
              <a:spcBef>
                <a:spcPts val="0"/>
              </a:spcBef>
              <a:spcAft>
                <a:spcPts val="0"/>
              </a:spcAft>
              <a:buNone/>
              <a:defRPr sz="1600">
                <a:latin typeface="Mukta Light"/>
                <a:ea typeface="Mukta Light"/>
                <a:cs typeface="Mukta Light"/>
                <a:sym typeface="Mukta Light"/>
              </a:defRPr>
            </a:lvl2pPr>
            <a:lvl3pPr lvl="2" rtl="0">
              <a:spcBef>
                <a:spcPts val="0"/>
              </a:spcBef>
              <a:spcAft>
                <a:spcPts val="0"/>
              </a:spcAft>
              <a:buNone/>
              <a:defRPr sz="1600">
                <a:latin typeface="Mukta Light"/>
                <a:ea typeface="Mukta Light"/>
                <a:cs typeface="Mukta Light"/>
                <a:sym typeface="Mukta Light"/>
              </a:defRPr>
            </a:lvl3pPr>
            <a:lvl4pPr lvl="3" rtl="0">
              <a:spcBef>
                <a:spcPts val="0"/>
              </a:spcBef>
              <a:spcAft>
                <a:spcPts val="0"/>
              </a:spcAft>
              <a:buNone/>
              <a:defRPr sz="1600">
                <a:latin typeface="Mukta Light"/>
                <a:ea typeface="Mukta Light"/>
                <a:cs typeface="Mukta Light"/>
                <a:sym typeface="Mukta Light"/>
              </a:defRPr>
            </a:lvl4pPr>
            <a:lvl5pPr lvl="4" rtl="0">
              <a:spcBef>
                <a:spcPts val="0"/>
              </a:spcBef>
              <a:spcAft>
                <a:spcPts val="0"/>
              </a:spcAft>
              <a:buNone/>
              <a:defRPr sz="1600">
                <a:latin typeface="Mukta Light"/>
                <a:ea typeface="Mukta Light"/>
                <a:cs typeface="Mukta Light"/>
                <a:sym typeface="Mukta Light"/>
              </a:defRPr>
            </a:lvl5pPr>
            <a:lvl6pPr lvl="5" rtl="0">
              <a:spcBef>
                <a:spcPts val="0"/>
              </a:spcBef>
              <a:spcAft>
                <a:spcPts val="0"/>
              </a:spcAft>
              <a:buNone/>
              <a:defRPr sz="1600">
                <a:latin typeface="Mukta Light"/>
                <a:ea typeface="Mukta Light"/>
                <a:cs typeface="Mukta Light"/>
                <a:sym typeface="Mukta Light"/>
              </a:defRPr>
            </a:lvl6pPr>
            <a:lvl7pPr lvl="6" rtl="0">
              <a:spcBef>
                <a:spcPts val="0"/>
              </a:spcBef>
              <a:spcAft>
                <a:spcPts val="0"/>
              </a:spcAft>
              <a:buNone/>
              <a:defRPr sz="1600">
                <a:latin typeface="Mukta Light"/>
                <a:ea typeface="Mukta Light"/>
                <a:cs typeface="Mukta Light"/>
                <a:sym typeface="Mukta Light"/>
              </a:defRPr>
            </a:lvl7pPr>
            <a:lvl8pPr lvl="7" rtl="0">
              <a:spcBef>
                <a:spcPts val="0"/>
              </a:spcBef>
              <a:spcAft>
                <a:spcPts val="0"/>
              </a:spcAft>
              <a:buNone/>
              <a:defRPr sz="1600">
                <a:latin typeface="Mukta Light"/>
                <a:ea typeface="Mukta Light"/>
                <a:cs typeface="Mukta Light"/>
                <a:sym typeface="Mukta Light"/>
              </a:defRPr>
            </a:lvl8pPr>
            <a:lvl9pPr lvl="8" rtl="0">
              <a:spcBef>
                <a:spcPts val="0"/>
              </a:spcBef>
              <a:spcAft>
                <a:spcPts val="0"/>
              </a:spcAft>
              <a:buNone/>
              <a:defRPr sz="1600">
                <a:latin typeface="Mukta Light"/>
                <a:ea typeface="Mukta Light"/>
                <a:cs typeface="Mukta Light"/>
                <a:sym typeface="Mukta Light"/>
              </a:defRPr>
            </a:lvl9pPr>
          </a:lstStyle>
          <a:p>
            <a:endParaRPr/>
          </a:p>
        </p:txBody>
      </p:sp>
      <p:sp>
        <p:nvSpPr>
          <p:cNvPr id="127" name="Google Shape;127;p7"/>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7"/>
          <p:cNvSpPr/>
          <p:nvPr/>
        </p:nvSpPr>
        <p:spPr>
          <a:xfrm rot="-1315996">
            <a:off x="8449968" y="1052396"/>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8524868" y="53949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txBox="1">
            <a:spLocks noGrp="1"/>
          </p:cNvSpPr>
          <p:nvPr>
            <p:ph type="subTitle" idx="1"/>
          </p:nvPr>
        </p:nvSpPr>
        <p:spPr>
          <a:xfrm>
            <a:off x="4707375" y="2448600"/>
            <a:ext cx="2907600" cy="13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Mukta Light"/>
                <a:ea typeface="Mukta Light"/>
                <a:cs typeface="Mukta Light"/>
                <a:sym typeface="Mukta Light"/>
              </a:defRPr>
            </a:lvl1pPr>
            <a:lvl2pPr lvl="1" algn="ctr" rtl="0">
              <a:lnSpc>
                <a:spcPct val="100000"/>
              </a:lnSpc>
              <a:spcBef>
                <a:spcPts val="10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9" name="Google Shape;159;p9"/>
          <p:cNvGrpSpPr/>
          <p:nvPr/>
        </p:nvGrpSpPr>
        <p:grpSpPr>
          <a:xfrm>
            <a:off x="7632755" y="4325739"/>
            <a:ext cx="1357006" cy="707493"/>
            <a:chOff x="1787352" y="2530363"/>
            <a:chExt cx="1540651" cy="803239"/>
          </a:xfrm>
        </p:grpSpPr>
        <p:sp>
          <p:nvSpPr>
            <p:cNvPr id="160" name="Google Shape;160;p9"/>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txBox="1">
            <a:spLocks noGrp="1"/>
          </p:cNvSpPr>
          <p:nvPr>
            <p:ph type="title"/>
          </p:nvPr>
        </p:nvSpPr>
        <p:spPr>
          <a:xfrm>
            <a:off x="4707375" y="1498625"/>
            <a:ext cx="3711300" cy="75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3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solidFill>
                  <a:schemeClr val="lt2"/>
                </a:solidFill>
              </a:defRPr>
            </a:lvl1pPr>
            <a:lvl2pPr lvl="1" algn="ctr" rtl="0">
              <a:spcBef>
                <a:spcPts val="0"/>
              </a:spcBef>
              <a:spcAft>
                <a:spcPts val="0"/>
              </a:spcAft>
              <a:buClr>
                <a:schemeClr val="dk2"/>
              </a:buClr>
              <a:buSzPts val="9600"/>
              <a:buNone/>
              <a:defRPr sz="9600">
                <a:solidFill>
                  <a:schemeClr val="dk2"/>
                </a:solidFill>
              </a:defRPr>
            </a:lvl2pPr>
            <a:lvl3pPr lvl="2" algn="ctr" rtl="0">
              <a:spcBef>
                <a:spcPts val="0"/>
              </a:spcBef>
              <a:spcAft>
                <a:spcPts val="0"/>
              </a:spcAft>
              <a:buClr>
                <a:schemeClr val="dk2"/>
              </a:buClr>
              <a:buSzPts val="9600"/>
              <a:buNone/>
              <a:defRPr sz="9600">
                <a:solidFill>
                  <a:schemeClr val="dk2"/>
                </a:solidFill>
              </a:defRPr>
            </a:lvl3pPr>
            <a:lvl4pPr lvl="3" algn="ctr" rtl="0">
              <a:spcBef>
                <a:spcPts val="0"/>
              </a:spcBef>
              <a:spcAft>
                <a:spcPts val="0"/>
              </a:spcAft>
              <a:buClr>
                <a:schemeClr val="dk2"/>
              </a:buClr>
              <a:buSzPts val="9600"/>
              <a:buNone/>
              <a:defRPr sz="9600">
                <a:solidFill>
                  <a:schemeClr val="dk2"/>
                </a:solidFill>
              </a:defRPr>
            </a:lvl4pPr>
            <a:lvl5pPr lvl="4" algn="ctr" rtl="0">
              <a:spcBef>
                <a:spcPts val="0"/>
              </a:spcBef>
              <a:spcAft>
                <a:spcPts val="0"/>
              </a:spcAft>
              <a:buClr>
                <a:schemeClr val="dk2"/>
              </a:buClr>
              <a:buSzPts val="9600"/>
              <a:buNone/>
              <a:defRPr sz="9600">
                <a:solidFill>
                  <a:schemeClr val="dk2"/>
                </a:solidFill>
              </a:defRPr>
            </a:lvl5pPr>
            <a:lvl6pPr lvl="5" algn="ctr" rtl="0">
              <a:spcBef>
                <a:spcPts val="0"/>
              </a:spcBef>
              <a:spcAft>
                <a:spcPts val="0"/>
              </a:spcAft>
              <a:buClr>
                <a:schemeClr val="dk2"/>
              </a:buClr>
              <a:buSzPts val="9600"/>
              <a:buNone/>
              <a:defRPr sz="9600">
                <a:solidFill>
                  <a:schemeClr val="dk2"/>
                </a:solidFill>
              </a:defRPr>
            </a:lvl6pPr>
            <a:lvl7pPr lvl="6" algn="ctr" rtl="0">
              <a:spcBef>
                <a:spcPts val="0"/>
              </a:spcBef>
              <a:spcAft>
                <a:spcPts val="0"/>
              </a:spcAft>
              <a:buClr>
                <a:schemeClr val="dk2"/>
              </a:buClr>
              <a:buSzPts val="9600"/>
              <a:buNone/>
              <a:defRPr sz="9600">
                <a:solidFill>
                  <a:schemeClr val="dk2"/>
                </a:solidFill>
              </a:defRPr>
            </a:lvl7pPr>
            <a:lvl8pPr lvl="7" algn="ctr" rtl="0">
              <a:spcBef>
                <a:spcPts val="0"/>
              </a:spcBef>
              <a:spcAft>
                <a:spcPts val="0"/>
              </a:spcAft>
              <a:buClr>
                <a:schemeClr val="dk2"/>
              </a:buClr>
              <a:buSzPts val="9600"/>
              <a:buNone/>
              <a:defRPr sz="9600">
                <a:solidFill>
                  <a:schemeClr val="dk2"/>
                </a:solidFill>
              </a:defRPr>
            </a:lvl8pPr>
            <a:lvl9pPr lvl="8" algn="ctr" rtl="0">
              <a:spcBef>
                <a:spcPts val="0"/>
              </a:spcBef>
              <a:spcAft>
                <a:spcPts val="0"/>
              </a:spcAft>
              <a:buClr>
                <a:schemeClr val="dk2"/>
              </a:buClr>
              <a:buSzPts val="9600"/>
              <a:buNone/>
              <a:defRPr sz="9600">
                <a:solidFill>
                  <a:schemeClr val="dk2"/>
                </a:solidFill>
              </a:defRPr>
            </a:lvl9pPr>
          </a:lstStyle>
          <a:p>
            <a:r>
              <a:t>xx%</a:t>
            </a:r>
          </a:p>
        </p:txBody>
      </p:sp>
      <p:sp>
        <p:nvSpPr>
          <p:cNvPr id="171" name="Google Shape;171;p11"/>
          <p:cNvSpPr txBox="1">
            <a:spLocks noGrp="1"/>
          </p:cNvSpPr>
          <p:nvPr>
            <p:ph type="subTitle" idx="1"/>
          </p:nvPr>
        </p:nvSpPr>
        <p:spPr>
          <a:xfrm>
            <a:off x="3135900" y="3069625"/>
            <a:ext cx="2872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ukta Light"/>
                <a:ea typeface="Mukta Light"/>
                <a:cs typeface="Mukta Light"/>
                <a:sym typeface="Mukta Light"/>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72" name="Google Shape;172;p11"/>
          <p:cNvGrpSpPr/>
          <p:nvPr/>
        </p:nvGrpSpPr>
        <p:grpSpPr>
          <a:xfrm>
            <a:off x="1197377" y="4163777"/>
            <a:ext cx="675314" cy="304797"/>
            <a:chOff x="4763863" y="259761"/>
            <a:chExt cx="766705" cy="346045"/>
          </a:xfrm>
        </p:grpSpPr>
        <p:sp>
          <p:nvSpPr>
            <p:cNvPr id="173" name="Google Shape;173;p11"/>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1"/>
          <p:cNvGrpSpPr/>
          <p:nvPr/>
        </p:nvGrpSpPr>
        <p:grpSpPr>
          <a:xfrm>
            <a:off x="1174529" y="741120"/>
            <a:ext cx="721026" cy="252610"/>
            <a:chOff x="2109963" y="768908"/>
            <a:chExt cx="818604" cy="286796"/>
          </a:xfrm>
        </p:grpSpPr>
        <p:sp>
          <p:nvSpPr>
            <p:cNvPr id="178" name="Google Shape;178;p11"/>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1"/>
          <p:cNvGrpSpPr/>
          <p:nvPr/>
        </p:nvGrpSpPr>
        <p:grpSpPr>
          <a:xfrm>
            <a:off x="579149" y="2344267"/>
            <a:ext cx="595379" cy="434972"/>
            <a:chOff x="570141" y="1610117"/>
            <a:chExt cx="675952" cy="493837"/>
          </a:xfrm>
        </p:grpSpPr>
        <p:sp>
          <p:nvSpPr>
            <p:cNvPr id="184" name="Google Shape;184;p11"/>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1"/>
          <p:cNvGrpSpPr/>
          <p:nvPr/>
        </p:nvGrpSpPr>
        <p:grpSpPr>
          <a:xfrm>
            <a:off x="7578957" y="753109"/>
            <a:ext cx="1205251" cy="628374"/>
            <a:chOff x="1787352" y="2530363"/>
            <a:chExt cx="1540651" cy="803239"/>
          </a:xfrm>
        </p:grpSpPr>
        <p:sp>
          <p:nvSpPr>
            <p:cNvPr id="188" name="Google Shape;188;p11"/>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1"/>
          <p:cNvSpPr/>
          <p:nvPr/>
        </p:nvSpPr>
        <p:spPr>
          <a:xfrm>
            <a:off x="6832818" y="3291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1"/>
          <p:cNvGrpSpPr/>
          <p:nvPr/>
        </p:nvGrpSpPr>
        <p:grpSpPr>
          <a:xfrm>
            <a:off x="8031856" y="2129313"/>
            <a:ext cx="563833" cy="258403"/>
            <a:chOff x="6301529" y="2700815"/>
            <a:chExt cx="640137" cy="293373"/>
          </a:xfrm>
        </p:grpSpPr>
        <p:sp>
          <p:nvSpPr>
            <p:cNvPr id="196" name="Google Shape;196;p11"/>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1750625" y="1584675"/>
            <a:ext cx="24846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3" name="Google Shape;203;p13"/>
          <p:cNvSpPr txBox="1">
            <a:spLocks noGrp="1"/>
          </p:cNvSpPr>
          <p:nvPr>
            <p:ph type="subTitle" idx="1"/>
          </p:nvPr>
        </p:nvSpPr>
        <p:spPr>
          <a:xfrm>
            <a:off x="1750609" y="1912561"/>
            <a:ext cx="21087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4" name="Google Shape;204;p13"/>
          <p:cNvSpPr txBox="1">
            <a:spLocks noGrp="1"/>
          </p:cNvSpPr>
          <p:nvPr>
            <p:ph type="title" idx="2"/>
          </p:nvPr>
        </p:nvSpPr>
        <p:spPr>
          <a:xfrm>
            <a:off x="5933924" y="1584675"/>
            <a:ext cx="2484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13"/>
          <p:cNvSpPr txBox="1">
            <a:spLocks noGrp="1"/>
          </p:cNvSpPr>
          <p:nvPr>
            <p:ph type="subTitle" idx="3"/>
          </p:nvPr>
        </p:nvSpPr>
        <p:spPr>
          <a:xfrm>
            <a:off x="5933909" y="1912561"/>
            <a:ext cx="21588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6" name="Google Shape;206;p13"/>
          <p:cNvSpPr txBox="1">
            <a:spLocks noGrp="1"/>
          </p:cNvSpPr>
          <p:nvPr>
            <p:ph type="title" idx="4"/>
          </p:nvPr>
        </p:nvSpPr>
        <p:spPr>
          <a:xfrm>
            <a:off x="1750625" y="3224100"/>
            <a:ext cx="2818800" cy="36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7" name="Google Shape;207;p13"/>
          <p:cNvSpPr txBox="1">
            <a:spLocks noGrp="1"/>
          </p:cNvSpPr>
          <p:nvPr>
            <p:ph type="subTitle" idx="5"/>
          </p:nvPr>
        </p:nvSpPr>
        <p:spPr>
          <a:xfrm>
            <a:off x="1750609" y="3498361"/>
            <a:ext cx="21087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8" name="Google Shape;208;p13"/>
          <p:cNvSpPr txBox="1">
            <a:spLocks noGrp="1"/>
          </p:cNvSpPr>
          <p:nvPr>
            <p:ph type="title" idx="6"/>
          </p:nvPr>
        </p:nvSpPr>
        <p:spPr>
          <a:xfrm>
            <a:off x="5933900" y="3224100"/>
            <a:ext cx="2484600" cy="36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9" name="Google Shape;209;p13"/>
          <p:cNvSpPr txBox="1">
            <a:spLocks noGrp="1"/>
          </p:cNvSpPr>
          <p:nvPr>
            <p:ph type="subTitle" idx="7"/>
          </p:nvPr>
        </p:nvSpPr>
        <p:spPr>
          <a:xfrm>
            <a:off x="5933909" y="3498361"/>
            <a:ext cx="21588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13"/>
          <p:cNvSpPr txBox="1">
            <a:spLocks noGrp="1"/>
          </p:cNvSpPr>
          <p:nvPr>
            <p:ph type="title" idx="8" hasCustomPrompt="1"/>
          </p:nvPr>
        </p:nvSpPr>
        <p:spPr>
          <a:xfrm>
            <a:off x="796200" y="1828499"/>
            <a:ext cx="9165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1" name="Google Shape;211;p13"/>
          <p:cNvSpPr txBox="1">
            <a:spLocks noGrp="1"/>
          </p:cNvSpPr>
          <p:nvPr>
            <p:ph type="title" idx="9" hasCustomPrompt="1"/>
          </p:nvPr>
        </p:nvSpPr>
        <p:spPr>
          <a:xfrm>
            <a:off x="796200" y="3413812"/>
            <a:ext cx="916500" cy="42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2" name="Google Shape;212;p13"/>
          <p:cNvSpPr txBox="1">
            <a:spLocks noGrp="1"/>
          </p:cNvSpPr>
          <p:nvPr>
            <p:ph type="title" idx="13" hasCustomPrompt="1"/>
          </p:nvPr>
        </p:nvSpPr>
        <p:spPr>
          <a:xfrm>
            <a:off x="4973950" y="3429671"/>
            <a:ext cx="916500" cy="42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3" name="Google Shape;213;p13"/>
          <p:cNvSpPr txBox="1">
            <a:spLocks noGrp="1"/>
          </p:cNvSpPr>
          <p:nvPr>
            <p:ph type="title" idx="14" hasCustomPrompt="1"/>
          </p:nvPr>
        </p:nvSpPr>
        <p:spPr>
          <a:xfrm>
            <a:off x="4973951" y="1828499"/>
            <a:ext cx="9165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4" name="Google Shape;214;p13"/>
          <p:cNvSpPr txBox="1">
            <a:spLocks noGrp="1"/>
          </p:cNvSpPr>
          <p:nvPr>
            <p:ph type="title" idx="15"/>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13"/>
          <p:cNvSpPr/>
          <p:nvPr/>
        </p:nvSpPr>
        <p:spPr>
          <a:xfrm>
            <a:off x="8609318" y="350383"/>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7854712" y="1468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650635" y="118364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rot="-1315996">
            <a:off x="329193" y="3178421"/>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404093" y="2665521"/>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3"/>
          <p:cNvGrpSpPr/>
          <p:nvPr/>
        </p:nvGrpSpPr>
        <p:grpSpPr>
          <a:xfrm>
            <a:off x="213318" y="3936723"/>
            <a:ext cx="1010783" cy="1042425"/>
            <a:chOff x="213318" y="3936723"/>
            <a:chExt cx="1010783" cy="1042425"/>
          </a:xfrm>
        </p:grpSpPr>
        <p:grpSp>
          <p:nvGrpSpPr>
            <p:cNvPr id="221" name="Google Shape;221;p13"/>
            <p:cNvGrpSpPr/>
            <p:nvPr/>
          </p:nvGrpSpPr>
          <p:grpSpPr>
            <a:xfrm>
              <a:off x="213318" y="3936723"/>
              <a:ext cx="882102" cy="1042425"/>
              <a:chOff x="4385705" y="3356597"/>
              <a:chExt cx="1127287" cy="1332173"/>
            </a:xfrm>
          </p:grpSpPr>
          <p:sp>
            <p:nvSpPr>
              <p:cNvPr id="222" name="Google Shape;222;p13"/>
              <p:cNvSpPr/>
              <p:nvPr/>
            </p:nvSpPr>
            <p:spPr>
              <a:xfrm>
                <a:off x="4513711" y="4188355"/>
                <a:ext cx="30067" cy="292655"/>
              </a:xfrm>
              <a:custGeom>
                <a:avLst/>
                <a:gdLst/>
                <a:ahLst/>
                <a:cxnLst/>
                <a:rect l="l" t="t" r="r" b="b"/>
                <a:pathLst>
                  <a:path w="544" h="5295" extrusionOk="0">
                    <a:moveTo>
                      <a:pt x="0" y="0"/>
                    </a:moveTo>
                    <a:lnTo>
                      <a:pt x="0" y="5294"/>
                    </a:lnTo>
                    <a:lnTo>
                      <a:pt x="543" y="5294"/>
                    </a:lnTo>
                    <a:lnTo>
                      <a:pt x="543" y="3150"/>
                    </a:lnTo>
                    <a:lnTo>
                      <a:pt x="278" y="3150"/>
                    </a:lnTo>
                    <a:cubicBezTo>
                      <a:pt x="212" y="3150"/>
                      <a:pt x="159" y="3097"/>
                      <a:pt x="159" y="3044"/>
                    </a:cubicBezTo>
                    <a:cubicBezTo>
                      <a:pt x="159" y="2978"/>
                      <a:pt x="212" y="2978"/>
                      <a:pt x="278" y="2978"/>
                    </a:cubicBezTo>
                    <a:lnTo>
                      <a:pt x="543" y="2978"/>
                    </a:lnTo>
                    <a:lnTo>
                      <a:pt x="543" y="66"/>
                    </a:lnTo>
                    <a:cubicBezTo>
                      <a:pt x="331" y="66"/>
                      <a:pt x="159" y="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3"/>
              <p:cNvGrpSpPr/>
              <p:nvPr/>
            </p:nvGrpSpPr>
            <p:grpSpPr>
              <a:xfrm>
                <a:off x="4385705" y="3356597"/>
                <a:ext cx="1127287" cy="1332173"/>
                <a:chOff x="4385705" y="3127997"/>
                <a:chExt cx="1127287" cy="1332173"/>
              </a:xfrm>
            </p:grpSpPr>
            <p:sp>
              <p:nvSpPr>
                <p:cNvPr id="224" name="Google Shape;224;p13"/>
                <p:cNvSpPr/>
                <p:nvPr/>
              </p:nvSpPr>
              <p:spPr>
                <a:xfrm>
                  <a:off x="4513711" y="3396499"/>
                  <a:ext cx="30067" cy="566960"/>
                </a:xfrm>
                <a:custGeom>
                  <a:avLst/>
                  <a:gdLst/>
                  <a:ahLst/>
                  <a:cxnLst/>
                  <a:rect l="l" t="t" r="r" b="b"/>
                  <a:pathLst>
                    <a:path w="544" h="10258" extrusionOk="0">
                      <a:moveTo>
                        <a:pt x="0" y="0"/>
                      </a:moveTo>
                      <a:lnTo>
                        <a:pt x="0" y="10191"/>
                      </a:lnTo>
                      <a:cubicBezTo>
                        <a:pt x="159" y="10257"/>
                        <a:pt x="331" y="10257"/>
                        <a:pt x="543" y="10257"/>
                      </a:cubicBezTo>
                      <a:lnTo>
                        <a:pt x="543" y="3137"/>
                      </a:lnTo>
                      <a:lnTo>
                        <a:pt x="278" y="3137"/>
                      </a:lnTo>
                      <a:cubicBezTo>
                        <a:pt x="212" y="3137"/>
                        <a:pt x="159" y="3084"/>
                        <a:pt x="159" y="3084"/>
                      </a:cubicBezTo>
                      <a:cubicBezTo>
                        <a:pt x="159" y="3031"/>
                        <a:pt x="212" y="2978"/>
                        <a:pt x="278" y="2978"/>
                      </a:cubicBezTo>
                      <a:lnTo>
                        <a:pt x="543" y="2978"/>
                      </a:lnTo>
                      <a:lnTo>
                        <a:pt x="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385705" y="4252355"/>
                  <a:ext cx="1127287" cy="30785"/>
                </a:xfrm>
                <a:custGeom>
                  <a:avLst/>
                  <a:gdLst/>
                  <a:ahLst/>
                  <a:cxnLst/>
                  <a:rect l="l" t="t" r="r" b="b"/>
                  <a:pathLst>
                    <a:path w="20396" h="557" extrusionOk="0">
                      <a:moveTo>
                        <a:pt x="278" y="0"/>
                      </a:moveTo>
                      <a:cubicBezTo>
                        <a:pt x="106" y="0"/>
                        <a:pt x="0" y="172"/>
                        <a:pt x="0" y="278"/>
                      </a:cubicBezTo>
                      <a:cubicBezTo>
                        <a:pt x="0" y="450"/>
                        <a:pt x="106" y="556"/>
                        <a:pt x="278" y="556"/>
                      </a:cubicBezTo>
                      <a:lnTo>
                        <a:pt x="20396" y="556"/>
                      </a:lnTo>
                      <a:lnTo>
                        <a:pt x="20396" y="0"/>
                      </a:lnTo>
                      <a:lnTo>
                        <a:pt x="15049" y="0"/>
                      </a:lnTo>
                      <a:lnTo>
                        <a:pt x="15049" y="278"/>
                      </a:lnTo>
                      <a:cubicBezTo>
                        <a:pt x="15049" y="331"/>
                        <a:pt x="14996" y="397"/>
                        <a:pt x="14943" y="397"/>
                      </a:cubicBezTo>
                      <a:cubicBezTo>
                        <a:pt x="14890" y="397"/>
                        <a:pt x="14837" y="331"/>
                        <a:pt x="14837" y="278"/>
                      </a:cubicBezTo>
                      <a:lnTo>
                        <a:pt x="14837" y="0"/>
                      </a:lnTo>
                      <a:lnTo>
                        <a:pt x="5572" y="0"/>
                      </a:lnTo>
                      <a:lnTo>
                        <a:pt x="5572" y="278"/>
                      </a:lnTo>
                      <a:cubicBezTo>
                        <a:pt x="5572" y="331"/>
                        <a:pt x="5506" y="397"/>
                        <a:pt x="5506" y="397"/>
                      </a:cubicBezTo>
                      <a:cubicBezTo>
                        <a:pt x="5453" y="397"/>
                        <a:pt x="5400" y="331"/>
                        <a:pt x="5400" y="278"/>
                      </a:cubicBezTo>
                      <a:lnTo>
                        <a:pt x="5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467616" y="3261861"/>
                  <a:ext cx="122202" cy="134693"/>
                </a:xfrm>
                <a:custGeom>
                  <a:avLst/>
                  <a:gdLst/>
                  <a:ahLst/>
                  <a:cxnLst/>
                  <a:rect l="l" t="t" r="r" b="b"/>
                  <a:pathLst>
                    <a:path w="2211" h="2437" extrusionOk="0">
                      <a:moveTo>
                        <a:pt x="1112" y="1"/>
                      </a:moveTo>
                      <a:lnTo>
                        <a:pt x="1" y="2436"/>
                      </a:lnTo>
                      <a:lnTo>
                        <a:pt x="2211" y="2436"/>
                      </a:lnTo>
                      <a:lnTo>
                        <a:pt x="1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836322" y="3945109"/>
                  <a:ext cx="615984" cy="222462"/>
                </a:xfrm>
                <a:custGeom>
                  <a:avLst/>
                  <a:gdLst/>
                  <a:ahLst/>
                  <a:cxnLst/>
                  <a:rect l="l" t="t" r="r" b="b"/>
                  <a:pathLst>
                    <a:path w="11145" h="4025" extrusionOk="0">
                      <a:moveTo>
                        <a:pt x="6843" y="3243"/>
                      </a:moveTo>
                      <a:cubicBezTo>
                        <a:pt x="6896" y="3243"/>
                        <a:pt x="6896" y="3309"/>
                        <a:pt x="6896" y="3309"/>
                      </a:cubicBezTo>
                      <a:cubicBezTo>
                        <a:pt x="6896" y="3362"/>
                        <a:pt x="6843" y="3415"/>
                        <a:pt x="6790" y="3415"/>
                      </a:cubicBezTo>
                      <a:lnTo>
                        <a:pt x="6075" y="3415"/>
                      </a:lnTo>
                      <a:cubicBezTo>
                        <a:pt x="6022" y="3415"/>
                        <a:pt x="5956" y="3362"/>
                        <a:pt x="5956" y="3309"/>
                      </a:cubicBezTo>
                      <a:cubicBezTo>
                        <a:pt x="5956" y="3243"/>
                        <a:pt x="6022" y="3243"/>
                        <a:pt x="6075" y="3243"/>
                      </a:cubicBezTo>
                      <a:close/>
                      <a:moveTo>
                        <a:pt x="728" y="1"/>
                      </a:moveTo>
                      <a:cubicBezTo>
                        <a:pt x="503" y="1"/>
                        <a:pt x="225" y="53"/>
                        <a:pt x="0" y="53"/>
                      </a:cubicBezTo>
                      <a:cubicBezTo>
                        <a:pt x="887" y="993"/>
                        <a:pt x="1986" y="1814"/>
                        <a:pt x="3428" y="2528"/>
                      </a:cubicBezTo>
                      <a:cubicBezTo>
                        <a:pt x="4037" y="2806"/>
                        <a:pt x="4633" y="3031"/>
                        <a:pt x="5294" y="3243"/>
                      </a:cubicBezTo>
                      <a:lnTo>
                        <a:pt x="5413" y="3243"/>
                      </a:lnTo>
                      <a:cubicBezTo>
                        <a:pt x="6949" y="3693"/>
                        <a:pt x="8722" y="4024"/>
                        <a:pt x="10866" y="4024"/>
                      </a:cubicBezTo>
                      <a:cubicBezTo>
                        <a:pt x="11038" y="4024"/>
                        <a:pt x="11144" y="3905"/>
                        <a:pt x="11144" y="3799"/>
                      </a:cubicBezTo>
                      <a:cubicBezTo>
                        <a:pt x="11144" y="3640"/>
                        <a:pt x="11038" y="3521"/>
                        <a:pt x="10866" y="3468"/>
                      </a:cubicBezTo>
                      <a:cubicBezTo>
                        <a:pt x="7836" y="3415"/>
                        <a:pt x="5466" y="2859"/>
                        <a:pt x="3706" y="2039"/>
                      </a:cubicBezTo>
                      <a:cubicBezTo>
                        <a:pt x="2436" y="1430"/>
                        <a:pt x="1496" y="768"/>
                        <a:pt x="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675376" y="3423526"/>
                  <a:ext cx="201238" cy="524568"/>
                </a:xfrm>
                <a:custGeom>
                  <a:avLst/>
                  <a:gdLst/>
                  <a:ahLst/>
                  <a:cxnLst/>
                  <a:rect l="l" t="t" r="r" b="b"/>
                  <a:pathLst>
                    <a:path w="3641" h="9491" extrusionOk="0">
                      <a:moveTo>
                        <a:pt x="331" y="1"/>
                      </a:moveTo>
                      <a:cubicBezTo>
                        <a:pt x="212" y="1"/>
                        <a:pt x="106" y="107"/>
                        <a:pt x="53" y="279"/>
                      </a:cubicBezTo>
                      <a:cubicBezTo>
                        <a:pt x="53" y="279"/>
                        <a:pt x="0" y="715"/>
                        <a:pt x="0" y="1496"/>
                      </a:cubicBezTo>
                      <a:cubicBezTo>
                        <a:pt x="0" y="1827"/>
                        <a:pt x="0" y="2092"/>
                        <a:pt x="53" y="2489"/>
                      </a:cubicBezTo>
                      <a:lnTo>
                        <a:pt x="331" y="2489"/>
                      </a:lnTo>
                      <a:lnTo>
                        <a:pt x="331" y="2595"/>
                      </a:lnTo>
                      <a:lnTo>
                        <a:pt x="331" y="2926"/>
                      </a:lnTo>
                      <a:cubicBezTo>
                        <a:pt x="331" y="2979"/>
                        <a:pt x="265" y="3032"/>
                        <a:pt x="265" y="3032"/>
                      </a:cubicBezTo>
                      <a:cubicBezTo>
                        <a:pt x="212" y="3032"/>
                        <a:pt x="159" y="2979"/>
                        <a:pt x="159" y="2926"/>
                      </a:cubicBezTo>
                      <a:lnTo>
                        <a:pt x="159" y="2648"/>
                      </a:lnTo>
                      <a:lnTo>
                        <a:pt x="53" y="2648"/>
                      </a:lnTo>
                      <a:cubicBezTo>
                        <a:pt x="53" y="2979"/>
                        <a:pt x="106" y="3257"/>
                        <a:pt x="159" y="3588"/>
                      </a:cubicBezTo>
                      <a:cubicBezTo>
                        <a:pt x="159" y="3588"/>
                        <a:pt x="212" y="3535"/>
                        <a:pt x="265" y="3535"/>
                      </a:cubicBezTo>
                      <a:cubicBezTo>
                        <a:pt x="265" y="3535"/>
                        <a:pt x="331" y="3588"/>
                        <a:pt x="331" y="3640"/>
                      </a:cubicBezTo>
                      <a:lnTo>
                        <a:pt x="331" y="4355"/>
                      </a:lnTo>
                      <a:lnTo>
                        <a:pt x="331" y="4408"/>
                      </a:lnTo>
                      <a:cubicBezTo>
                        <a:pt x="596" y="5732"/>
                        <a:pt x="1152" y="7227"/>
                        <a:pt x="2198" y="8604"/>
                      </a:cubicBezTo>
                      <a:cubicBezTo>
                        <a:pt x="2423" y="8882"/>
                        <a:pt x="2648" y="9213"/>
                        <a:pt x="2912" y="9490"/>
                      </a:cubicBezTo>
                      <a:cubicBezTo>
                        <a:pt x="3137" y="9490"/>
                        <a:pt x="3415" y="9438"/>
                        <a:pt x="3640" y="9438"/>
                      </a:cubicBezTo>
                      <a:cubicBezTo>
                        <a:pt x="2648" y="8498"/>
                        <a:pt x="1986" y="7452"/>
                        <a:pt x="1536" y="6393"/>
                      </a:cubicBezTo>
                      <a:cubicBezTo>
                        <a:pt x="715" y="4527"/>
                        <a:pt x="543" y="2648"/>
                        <a:pt x="543" y="1496"/>
                      </a:cubicBezTo>
                      <a:cubicBezTo>
                        <a:pt x="543" y="1165"/>
                        <a:pt x="543" y="835"/>
                        <a:pt x="596" y="663"/>
                      </a:cubicBezTo>
                      <a:lnTo>
                        <a:pt x="596" y="385"/>
                      </a:lnTo>
                      <a:lnTo>
                        <a:pt x="596" y="332"/>
                      </a:lnTo>
                      <a:cubicBezTo>
                        <a:pt x="662" y="173"/>
                        <a:pt x="543" y="54"/>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4583959" y="3561093"/>
                  <a:ext cx="48306" cy="8788"/>
                </a:xfrm>
                <a:custGeom>
                  <a:avLst/>
                  <a:gdLst/>
                  <a:ahLst/>
                  <a:cxnLst/>
                  <a:rect l="l" t="t" r="r" b="b"/>
                  <a:pathLst>
                    <a:path w="874" h="159" extrusionOk="0">
                      <a:moveTo>
                        <a:pt x="106" y="0"/>
                      </a:moveTo>
                      <a:cubicBezTo>
                        <a:pt x="53" y="0"/>
                        <a:pt x="0" y="53"/>
                        <a:pt x="0" y="106"/>
                      </a:cubicBezTo>
                      <a:cubicBezTo>
                        <a:pt x="0" y="106"/>
                        <a:pt x="53" y="159"/>
                        <a:pt x="106" y="159"/>
                      </a:cubicBezTo>
                      <a:lnTo>
                        <a:pt x="821" y="159"/>
                      </a:lnTo>
                      <a:cubicBezTo>
                        <a:pt x="874" y="159"/>
                        <a:pt x="874" y="106"/>
                        <a:pt x="874" y="106"/>
                      </a:cubicBezTo>
                      <a:cubicBezTo>
                        <a:pt x="874" y="53"/>
                        <a:pt x="874"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4684163" y="3618850"/>
                  <a:ext cx="9562" cy="283148"/>
                </a:xfrm>
                <a:custGeom>
                  <a:avLst/>
                  <a:gdLst/>
                  <a:ahLst/>
                  <a:cxnLst/>
                  <a:rect l="l" t="t" r="r" b="b"/>
                  <a:pathLst>
                    <a:path w="173" h="5123" extrusionOk="0">
                      <a:moveTo>
                        <a:pt x="106" y="1"/>
                      </a:moveTo>
                      <a:cubicBezTo>
                        <a:pt x="53" y="1"/>
                        <a:pt x="0" y="54"/>
                        <a:pt x="0" y="54"/>
                      </a:cubicBezTo>
                      <a:lnTo>
                        <a:pt x="0" y="106"/>
                      </a:lnTo>
                      <a:lnTo>
                        <a:pt x="0" y="821"/>
                      </a:lnTo>
                      <a:cubicBezTo>
                        <a:pt x="0" y="874"/>
                        <a:pt x="53" y="874"/>
                        <a:pt x="106" y="874"/>
                      </a:cubicBezTo>
                      <a:lnTo>
                        <a:pt x="172" y="874"/>
                      </a:lnTo>
                      <a:lnTo>
                        <a:pt x="172" y="821"/>
                      </a:lnTo>
                      <a:lnTo>
                        <a:pt x="172" y="106"/>
                      </a:lnTo>
                      <a:cubicBezTo>
                        <a:pt x="172" y="54"/>
                        <a:pt x="106" y="1"/>
                        <a:pt x="106" y="1"/>
                      </a:cubicBezTo>
                      <a:close/>
                      <a:moveTo>
                        <a:pt x="106" y="1430"/>
                      </a:moveTo>
                      <a:cubicBezTo>
                        <a:pt x="53" y="1430"/>
                        <a:pt x="0" y="1483"/>
                        <a:pt x="0" y="1536"/>
                      </a:cubicBezTo>
                      <a:lnTo>
                        <a:pt x="0" y="2198"/>
                      </a:lnTo>
                      <a:cubicBezTo>
                        <a:pt x="0" y="2264"/>
                        <a:pt x="53" y="2317"/>
                        <a:pt x="106" y="2317"/>
                      </a:cubicBezTo>
                      <a:cubicBezTo>
                        <a:pt x="106" y="2317"/>
                        <a:pt x="172" y="2264"/>
                        <a:pt x="172" y="2198"/>
                      </a:cubicBezTo>
                      <a:lnTo>
                        <a:pt x="172" y="1536"/>
                      </a:lnTo>
                      <a:cubicBezTo>
                        <a:pt x="172" y="1483"/>
                        <a:pt x="106" y="1430"/>
                        <a:pt x="106" y="1430"/>
                      </a:cubicBezTo>
                      <a:close/>
                      <a:moveTo>
                        <a:pt x="106" y="2806"/>
                      </a:moveTo>
                      <a:cubicBezTo>
                        <a:pt x="53" y="2806"/>
                        <a:pt x="0" y="2859"/>
                        <a:pt x="0" y="2926"/>
                      </a:cubicBezTo>
                      <a:lnTo>
                        <a:pt x="0" y="3640"/>
                      </a:lnTo>
                      <a:cubicBezTo>
                        <a:pt x="0" y="3693"/>
                        <a:pt x="53" y="3746"/>
                        <a:pt x="106" y="3746"/>
                      </a:cubicBezTo>
                      <a:cubicBezTo>
                        <a:pt x="106" y="3746"/>
                        <a:pt x="172" y="3693"/>
                        <a:pt x="172" y="3640"/>
                      </a:cubicBezTo>
                      <a:lnTo>
                        <a:pt x="172" y="2926"/>
                      </a:lnTo>
                      <a:cubicBezTo>
                        <a:pt x="172" y="2859"/>
                        <a:pt x="106" y="2806"/>
                        <a:pt x="106" y="2806"/>
                      </a:cubicBezTo>
                      <a:close/>
                      <a:moveTo>
                        <a:pt x="106" y="4249"/>
                      </a:moveTo>
                      <a:cubicBezTo>
                        <a:pt x="53" y="4249"/>
                        <a:pt x="0" y="4302"/>
                        <a:pt x="0" y="4355"/>
                      </a:cubicBezTo>
                      <a:lnTo>
                        <a:pt x="0" y="5070"/>
                      </a:lnTo>
                      <a:cubicBezTo>
                        <a:pt x="0" y="5070"/>
                        <a:pt x="53" y="5123"/>
                        <a:pt x="106" y="5123"/>
                      </a:cubicBezTo>
                      <a:lnTo>
                        <a:pt x="172" y="5070"/>
                      </a:lnTo>
                      <a:lnTo>
                        <a:pt x="172" y="4355"/>
                      </a:lnTo>
                      <a:cubicBezTo>
                        <a:pt x="172" y="4302"/>
                        <a:pt x="106" y="4249"/>
                        <a:pt x="106" y="4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684163" y="3932673"/>
                  <a:ext cx="9562" cy="27138"/>
                </a:xfrm>
                <a:custGeom>
                  <a:avLst/>
                  <a:gdLst/>
                  <a:ahLst/>
                  <a:cxnLst/>
                  <a:rect l="l" t="t" r="r" b="b"/>
                  <a:pathLst>
                    <a:path w="173" h="491" extrusionOk="0">
                      <a:moveTo>
                        <a:pt x="106" y="1"/>
                      </a:moveTo>
                      <a:cubicBezTo>
                        <a:pt x="53" y="1"/>
                        <a:pt x="0" y="1"/>
                        <a:pt x="0" y="53"/>
                      </a:cubicBezTo>
                      <a:lnTo>
                        <a:pt x="0" y="490"/>
                      </a:lnTo>
                      <a:lnTo>
                        <a:pt x="172" y="490"/>
                      </a:lnTo>
                      <a:lnTo>
                        <a:pt x="172" y="53"/>
                      </a:lnTo>
                      <a:cubicBezTo>
                        <a:pt x="172" y="1"/>
                        <a:pt x="106"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4684163" y="4008725"/>
                  <a:ext cx="9562" cy="207097"/>
                </a:xfrm>
                <a:custGeom>
                  <a:avLst/>
                  <a:gdLst/>
                  <a:ahLst/>
                  <a:cxnLst/>
                  <a:rect l="l" t="t" r="r" b="b"/>
                  <a:pathLst>
                    <a:path w="173" h="3747" extrusionOk="0">
                      <a:moveTo>
                        <a:pt x="106" y="1"/>
                      </a:moveTo>
                      <a:cubicBezTo>
                        <a:pt x="53" y="1"/>
                        <a:pt x="0" y="54"/>
                        <a:pt x="0" y="107"/>
                      </a:cubicBezTo>
                      <a:lnTo>
                        <a:pt x="0" y="835"/>
                      </a:lnTo>
                      <a:cubicBezTo>
                        <a:pt x="0" y="888"/>
                        <a:pt x="53" y="888"/>
                        <a:pt x="106" y="888"/>
                      </a:cubicBezTo>
                      <a:cubicBezTo>
                        <a:pt x="106" y="888"/>
                        <a:pt x="172" y="888"/>
                        <a:pt x="172" y="835"/>
                      </a:cubicBezTo>
                      <a:lnTo>
                        <a:pt x="172" y="107"/>
                      </a:lnTo>
                      <a:cubicBezTo>
                        <a:pt x="172" y="54"/>
                        <a:pt x="106" y="1"/>
                        <a:pt x="106" y="1"/>
                      </a:cubicBezTo>
                      <a:close/>
                      <a:moveTo>
                        <a:pt x="106" y="1430"/>
                      </a:moveTo>
                      <a:cubicBezTo>
                        <a:pt x="53" y="1430"/>
                        <a:pt x="0" y="1497"/>
                        <a:pt x="0" y="1549"/>
                      </a:cubicBezTo>
                      <a:lnTo>
                        <a:pt x="0" y="2158"/>
                      </a:lnTo>
                      <a:cubicBezTo>
                        <a:pt x="0" y="2092"/>
                        <a:pt x="53" y="2092"/>
                        <a:pt x="106" y="2092"/>
                      </a:cubicBezTo>
                      <a:lnTo>
                        <a:pt x="172" y="2092"/>
                      </a:lnTo>
                      <a:lnTo>
                        <a:pt x="172" y="1549"/>
                      </a:lnTo>
                      <a:cubicBezTo>
                        <a:pt x="172" y="1497"/>
                        <a:pt x="106" y="1430"/>
                        <a:pt x="106" y="1430"/>
                      </a:cubicBezTo>
                      <a:close/>
                      <a:moveTo>
                        <a:pt x="0" y="2158"/>
                      </a:moveTo>
                      <a:lnTo>
                        <a:pt x="0" y="2211"/>
                      </a:lnTo>
                      <a:cubicBezTo>
                        <a:pt x="0" y="2264"/>
                        <a:pt x="53" y="2317"/>
                        <a:pt x="106" y="2317"/>
                      </a:cubicBezTo>
                      <a:cubicBezTo>
                        <a:pt x="106" y="2317"/>
                        <a:pt x="172" y="2317"/>
                        <a:pt x="172" y="2264"/>
                      </a:cubicBezTo>
                      <a:lnTo>
                        <a:pt x="106" y="2264"/>
                      </a:lnTo>
                      <a:cubicBezTo>
                        <a:pt x="53" y="2264"/>
                        <a:pt x="0" y="2211"/>
                        <a:pt x="0" y="2158"/>
                      </a:cubicBezTo>
                      <a:close/>
                      <a:moveTo>
                        <a:pt x="106" y="2873"/>
                      </a:moveTo>
                      <a:cubicBezTo>
                        <a:pt x="53" y="2873"/>
                        <a:pt x="0" y="2873"/>
                        <a:pt x="0" y="2926"/>
                      </a:cubicBezTo>
                      <a:lnTo>
                        <a:pt x="0" y="3641"/>
                      </a:lnTo>
                      <a:cubicBezTo>
                        <a:pt x="0" y="3694"/>
                        <a:pt x="53" y="3747"/>
                        <a:pt x="106" y="3747"/>
                      </a:cubicBezTo>
                      <a:cubicBezTo>
                        <a:pt x="106" y="3747"/>
                        <a:pt x="172" y="3694"/>
                        <a:pt x="172" y="3641"/>
                      </a:cubicBezTo>
                      <a:lnTo>
                        <a:pt x="172" y="2926"/>
                      </a:lnTo>
                      <a:cubicBezTo>
                        <a:pt x="172" y="2873"/>
                        <a:pt x="106" y="2873"/>
                        <a:pt x="106" y="28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4522499" y="4124349"/>
                  <a:ext cx="694965" cy="150003"/>
                </a:xfrm>
                <a:custGeom>
                  <a:avLst/>
                  <a:gdLst/>
                  <a:ahLst/>
                  <a:cxnLst/>
                  <a:rect l="l" t="t" r="r" b="b"/>
                  <a:pathLst>
                    <a:path w="12574" h="2714" extrusionOk="0">
                      <a:moveTo>
                        <a:pt x="119" y="0"/>
                      </a:moveTo>
                      <a:cubicBezTo>
                        <a:pt x="53" y="0"/>
                        <a:pt x="0" y="0"/>
                        <a:pt x="0" y="66"/>
                      </a:cubicBezTo>
                      <a:cubicBezTo>
                        <a:pt x="0" y="119"/>
                        <a:pt x="53" y="172"/>
                        <a:pt x="119" y="172"/>
                      </a:cubicBezTo>
                      <a:lnTo>
                        <a:pt x="834" y="172"/>
                      </a:lnTo>
                      <a:cubicBezTo>
                        <a:pt x="887" y="172"/>
                        <a:pt x="940" y="119"/>
                        <a:pt x="940" y="66"/>
                      </a:cubicBezTo>
                      <a:cubicBezTo>
                        <a:pt x="940" y="0"/>
                        <a:pt x="887" y="0"/>
                        <a:pt x="834" y="0"/>
                      </a:cubicBezTo>
                      <a:close/>
                      <a:moveTo>
                        <a:pt x="1549" y="0"/>
                      </a:moveTo>
                      <a:cubicBezTo>
                        <a:pt x="1496" y="0"/>
                        <a:pt x="1443" y="0"/>
                        <a:pt x="1443" y="66"/>
                      </a:cubicBezTo>
                      <a:cubicBezTo>
                        <a:pt x="1443" y="119"/>
                        <a:pt x="1496" y="172"/>
                        <a:pt x="1549" y="172"/>
                      </a:cubicBezTo>
                      <a:lnTo>
                        <a:pt x="2264" y="172"/>
                      </a:lnTo>
                      <a:cubicBezTo>
                        <a:pt x="2316" y="172"/>
                        <a:pt x="2369" y="119"/>
                        <a:pt x="2369" y="66"/>
                      </a:cubicBezTo>
                      <a:cubicBezTo>
                        <a:pt x="2369" y="0"/>
                        <a:pt x="2316" y="0"/>
                        <a:pt x="2264" y="0"/>
                      </a:cubicBezTo>
                      <a:close/>
                      <a:moveTo>
                        <a:pt x="3031" y="0"/>
                      </a:moveTo>
                      <a:cubicBezTo>
                        <a:pt x="2978" y="0"/>
                        <a:pt x="2925" y="0"/>
                        <a:pt x="2925" y="66"/>
                      </a:cubicBezTo>
                      <a:cubicBezTo>
                        <a:pt x="2925" y="119"/>
                        <a:pt x="2978" y="172"/>
                        <a:pt x="3031" y="172"/>
                      </a:cubicBezTo>
                      <a:lnTo>
                        <a:pt x="3759" y="172"/>
                      </a:lnTo>
                      <a:cubicBezTo>
                        <a:pt x="3812" y="172"/>
                        <a:pt x="3812" y="119"/>
                        <a:pt x="3812" y="66"/>
                      </a:cubicBezTo>
                      <a:cubicBezTo>
                        <a:pt x="3812" y="0"/>
                        <a:pt x="3812" y="0"/>
                        <a:pt x="3759" y="0"/>
                      </a:cubicBezTo>
                      <a:close/>
                      <a:moveTo>
                        <a:pt x="4474" y="0"/>
                      </a:moveTo>
                      <a:cubicBezTo>
                        <a:pt x="4421" y="0"/>
                        <a:pt x="4355" y="0"/>
                        <a:pt x="4355" y="66"/>
                      </a:cubicBezTo>
                      <a:cubicBezTo>
                        <a:pt x="4355" y="119"/>
                        <a:pt x="4421" y="172"/>
                        <a:pt x="4474" y="172"/>
                      </a:cubicBezTo>
                      <a:lnTo>
                        <a:pt x="5189" y="172"/>
                      </a:lnTo>
                      <a:cubicBezTo>
                        <a:pt x="5241" y="172"/>
                        <a:pt x="5294" y="119"/>
                        <a:pt x="5294" y="66"/>
                      </a:cubicBezTo>
                      <a:cubicBezTo>
                        <a:pt x="5294" y="0"/>
                        <a:pt x="5241" y="0"/>
                        <a:pt x="5189" y="0"/>
                      </a:cubicBezTo>
                      <a:close/>
                      <a:moveTo>
                        <a:pt x="5903" y="0"/>
                      </a:moveTo>
                      <a:cubicBezTo>
                        <a:pt x="5850" y="0"/>
                        <a:pt x="5850" y="0"/>
                        <a:pt x="5850" y="66"/>
                      </a:cubicBezTo>
                      <a:cubicBezTo>
                        <a:pt x="5850" y="119"/>
                        <a:pt x="5850" y="172"/>
                        <a:pt x="5903" y="172"/>
                      </a:cubicBezTo>
                      <a:lnTo>
                        <a:pt x="6618" y="172"/>
                      </a:lnTo>
                      <a:cubicBezTo>
                        <a:pt x="6671" y="172"/>
                        <a:pt x="6737" y="119"/>
                        <a:pt x="6737" y="66"/>
                      </a:cubicBezTo>
                      <a:cubicBezTo>
                        <a:pt x="6737" y="0"/>
                        <a:pt x="6671" y="0"/>
                        <a:pt x="6618" y="0"/>
                      </a:cubicBezTo>
                      <a:close/>
                      <a:moveTo>
                        <a:pt x="7399" y="0"/>
                      </a:moveTo>
                      <a:cubicBezTo>
                        <a:pt x="7333" y="0"/>
                        <a:pt x="7280" y="0"/>
                        <a:pt x="7280" y="66"/>
                      </a:cubicBezTo>
                      <a:cubicBezTo>
                        <a:pt x="7280" y="119"/>
                        <a:pt x="7333" y="172"/>
                        <a:pt x="7399" y="172"/>
                      </a:cubicBezTo>
                      <a:lnTo>
                        <a:pt x="8114" y="172"/>
                      </a:lnTo>
                      <a:cubicBezTo>
                        <a:pt x="8166" y="172"/>
                        <a:pt x="8219" y="119"/>
                        <a:pt x="8219" y="66"/>
                      </a:cubicBezTo>
                      <a:cubicBezTo>
                        <a:pt x="8219" y="0"/>
                        <a:pt x="8166" y="0"/>
                        <a:pt x="8114" y="0"/>
                      </a:cubicBezTo>
                      <a:close/>
                      <a:moveTo>
                        <a:pt x="8828" y="0"/>
                      </a:moveTo>
                      <a:cubicBezTo>
                        <a:pt x="8775" y="0"/>
                        <a:pt x="8722" y="0"/>
                        <a:pt x="8722" y="66"/>
                      </a:cubicBezTo>
                      <a:cubicBezTo>
                        <a:pt x="8722" y="119"/>
                        <a:pt x="8775" y="172"/>
                        <a:pt x="8828" y="172"/>
                      </a:cubicBezTo>
                      <a:lnTo>
                        <a:pt x="9543" y="172"/>
                      </a:lnTo>
                      <a:cubicBezTo>
                        <a:pt x="9596" y="172"/>
                        <a:pt x="9649" y="119"/>
                        <a:pt x="9649" y="66"/>
                      </a:cubicBezTo>
                      <a:cubicBezTo>
                        <a:pt x="9649" y="0"/>
                        <a:pt x="9596" y="0"/>
                        <a:pt x="9543" y="0"/>
                      </a:cubicBezTo>
                      <a:close/>
                      <a:moveTo>
                        <a:pt x="10258" y="0"/>
                      </a:moveTo>
                      <a:cubicBezTo>
                        <a:pt x="10258" y="0"/>
                        <a:pt x="10205" y="0"/>
                        <a:pt x="10205" y="66"/>
                      </a:cubicBezTo>
                      <a:cubicBezTo>
                        <a:pt x="10205" y="119"/>
                        <a:pt x="10258" y="172"/>
                        <a:pt x="10258" y="172"/>
                      </a:cubicBezTo>
                      <a:lnTo>
                        <a:pt x="11039" y="172"/>
                      </a:lnTo>
                      <a:cubicBezTo>
                        <a:pt x="11091" y="172"/>
                        <a:pt x="11091" y="119"/>
                        <a:pt x="11091" y="66"/>
                      </a:cubicBezTo>
                      <a:lnTo>
                        <a:pt x="11091" y="0"/>
                      </a:lnTo>
                      <a:close/>
                      <a:moveTo>
                        <a:pt x="11753" y="0"/>
                      </a:moveTo>
                      <a:cubicBezTo>
                        <a:pt x="11700" y="0"/>
                        <a:pt x="11634" y="0"/>
                        <a:pt x="11634" y="66"/>
                      </a:cubicBezTo>
                      <a:cubicBezTo>
                        <a:pt x="11634" y="119"/>
                        <a:pt x="11700" y="172"/>
                        <a:pt x="11753" y="172"/>
                      </a:cubicBezTo>
                      <a:lnTo>
                        <a:pt x="12468" y="172"/>
                      </a:lnTo>
                      <a:cubicBezTo>
                        <a:pt x="12521" y="172"/>
                        <a:pt x="12574" y="119"/>
                        <a:pt x="12574" y="66"/>
                      </a:cubicBezTo>
                      <a:cubicBezTo>
                        <a:pt x="12574" y="66"/>
                        <a:pt x="12574" y="0"/>
                        <a:pt x="12521" y="0"/>
                      </a:cubicBezTo>
                      <a:close/>
                      <a:moveTo>
                        <a:pt x="12468" y="728"/>
                      </a:moveTo>
                      <a:cubicBezTo>
                        <a:pt x="12415" y="728"/>
                        <a:pt x="12362" y="728"/>
                        <a:pt x="12362" y="781"/>
                      </a:cubicBezTo>
                      <a:lnTo>
                        <a:pt x="12362" y="1549"/>
                      </a:lnTo>
                      <a:cubicBezTo>
                        <a:pt x="12362" y="1602"/>
                        <a:pt x="12415" y="1602"/>
                        <a:pt x="12468" y="1602"/>
                      </a:cubicBezTo>
                      <a:cubicBezTo>
                        <a:pt x="12521" y="1602"/>
                        <a:pt x="12574" y="1602"/>
                        <a:pt x="12574" y="1549"/>
                      </a:cubicBezTo>
                      <a:lnTo>
                        <a:pt x="12574" y="781"/>
                      </a:lnTo>
                      <a:cubicBezTo>
                        <a:pt x="12574" y="728"/>
                        <a:pt x="12521" y="728"/>
                        <a:pt x="12468" y="728"/>
                      </a:cubicBezTo>
                      <a:close/>
                      <a:moveTo>
                        <a:pt x="12468" y="2157"/>
                      </a:moveTo>
                      <a:cubicBezTo>
                        <a:pt x="12415" y="2157"/>
                        <a:pt x="12362" y="2210"/>
                        <a:pt x="12362" y="2263"/>
                      </a:cubicBezTo>
                      <a:lnTo>
                        <a:pt x="12362" y="2316"/>
                      </a:lnTo>
                      <a:lnTo>
                        <a:pt x="12362" y="2594"/>
                      </a:lnTo>
                      <a:cubicBezTo>
                        <a:pt x="12362" y="2647"/>
                        <a:pt x="12415" y="2713"/>
                        <a:pt x="12468" y="2713"/>
                      </a:cubicBezTo>
                      <a:cubicBezTo>
                        <a:pt x="12521" y="2713"/>
                        <a:pt x="12574" y="2647"/>
                        <a:pt x="12574" y="2594"/>
                      </a:cubicBezTo>
                      <a:lnTo>
                        <a:pt x="12574" y="2316"/>
                      </a:lnTo>
                      <a:lnTo>
                        <a:pt x="12574" y="2263"/>
                      </a:lnTo>
                      <a:cubicBezTo>
                        <a:pt x="12574" y="2210"/>
                        <a:pt x="12521" y="2157"/>
                        <a:pt x="12468" y="2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4395212" y="4313815"/>
                  <a:ext cx="87824" cy="146355"/>
                </a:xfrm>
                <a:custGeom>
                  <a:avLst/>
                  <a:gdLst/>
                  <a:ahLst/>
                  <a:cxnLst/>
                  <a:rect l="l" t="t" r="r" b="b"/>
                  <a:pathLst>
                    <a:path w="1589" h="2648" extrusionOk="0">
                      <a:moveTo>
                        <a:pt x="808" y="185"/>
                      </a:moveTo>
                      <a:cubicBezTo>
                        <a:pt x="887" y="185"/>
                        <a:pt x="953" y="212"/>
                        <a:pt x="1019" y="252"/>
                      </a:cubicBezTo>
                      <a:cubicBezTo>
                        <a:pt x="1072" y="278"/>
                        <a:pt x="1125" y="331"/>
                        <a:pt x="1165" y="397"/>
                      </a:cubicBezTo>
                      <a:cubicBezTo>
                        <a:pt x="1205" y="463"/>
                        <a:pt x="1231" y="529"/>
                        <a:pt x="1258" y="609"/>
                      </a:cubicBezTo>
                      <a:cubicBezTo>
                        <a:pt x="1284" y="688"/>
                        <a:pt x="1311" y="768"/>
                        <a:pt x="1311" y="860"/>
                      </a:cubicBezTo>
                      <a:cubicBezTo>
                        <a:pt x="1337" y="940"/>
                        <a:pt x="1337" y="1032"/>
                        <a:pt x="1350" y="1112"/>
                      </a:cubicBezTo>
                      <a:cubicBezTo>
                        <a:pt x="1350" y="1191"/>
                        <a:pt x="1350" y="1271"/>
                        <a:pt x="1350" y="1350"/>
                      </a:cubicBezTo>
                      <a:cubicBezTo>
                        <a:pt x="1350" y="1549"/>
                        <a:pt x="1337" y="1721"/>
                        <a:pt x="1297" y="1866"/>
                      </a:cubicBezTo>
                      <a:cubicBezTo>
                        <a:pt x="1258" y="1999"/>
                        <a:pt x="1218" y="2118"/>
                        <a:pt x="1165" y="2210"/>
                      </a:cubicBezTo>
                      <a:cubicBezTo>
                        <a:pt x="1099" y="2290"/>
                        <a:pt x="1033" y="2356"/>
                        <a:pt x="967" y="2396"/>
                      </a:cubicBezTo>
                      <a:cubicBezTo>
                        <a:pt x="900" y="2435"/>
                        <a:pt x="834" y="2462"/>
                        <a:pt x="768" y="2462"/>
                      </a:cubicBezTo>
                      <a:cubicBezTo>
                        <a:pt x="662" y="2462"/>
                        <a:pt x="569" y="2422"/>
                        <a:pt x="503" y="2356"/>
                      </a:cubicBezTo>
                      <a:cubicBezTo>
                        <a:pt x="437" y="2290"/>
                        <a:pt x="384" y="2197"/>
                        <a:pt x="344" y="2104"/>
                      </a:cubicBezTo>
                      <a:cubicBezTo>
                        <a:pt x="305" y="1999"/>
                        <a:pt x="278" y="1879"/>
                        <a:pt x="252" y="1760"/>
                      </a:cubicBezTo>
                      <a:cubicBezTo>
                        <a:pt x="239" y="1628"/>
                        <a:pt x="239" y="1509"/>
                        <a:pt x="239" y="1403"/>
                      </a:cubicBezTo>
                      <a:cubicBezTo>
                        <a:pt x="239" y="1257"/>
                        <a:pt x="252" y="1112"/>
                        <a:pt x="265" y="979"/>
                      </a:cubicBezTo>
                      <a:cubicBezTo>
                        <a:pt x="292" y="834"/>
                        <a:pt x="331" y="702"/>
                        <a:pt x="371" y="582"/>
                      </a:cubicBezTo>
                      <a:cubicBezTo>
                        <a:pt x="424" y="463"/>
                        <a:pt x="477" y="371"/>
                        <a:pt x="556" y="304"/>
                      </a:cubicBezTo>
                      <a:cubicBezTo>
                        <a:pt x="622" y="225"/>
                        <a:pt x="715" y="185"/>
                        <a:pt x="808" y="185"/>
                      </a:cubicBezTo>
                      <a:close/>
                      <a:moveTo>
                        <a:pt x="821" y="0"/>
                      </a:moveTo>
                      <a:cubicBezTo>
                        <a:pt x="662" y="0"/>
                        <a:pt x="530" y="40"/>
                        <a:pt x="424" y="132"/>
                      </a:cubicBezTo>
                      <a:cubicBezTo>
                        <a:pt x="318" y="225"/>
                        <a:pt x="239" y="344"/>
                        <a:pt x="172" y="477"/>
                      </a:cubicBezTo>
                      <a:cubicBezTo>
                        <a:pt x="119" y="622"/>
                        <a:pt x="67" y="781"/>
                        <a:pt x="40" y="953"/>
                      </a:cubicBezTo>
                      <a:cubicBezTo>
                        <a:pt x="14" y="1125"/>
                        <a:pt x="0" y="1297"/>
                        <a:pt x="0" y="1456"/>
                      </a:cubicBezTo>
                      <a:cubicBezTo>
                        <a:pt x="0" y="1681"/>
                        <a:pt x="27" y="1879"/>
                        <a:pt x="67" y="2025"/>
                      </a:cubicBezTo>
                      <a:cubicBezTo>
                        <a:pt x="119" y="2184"/>
                        <a:pt x="172" y="2303"/>
                        <a:pt x="239" y="2396"/>
                      </a:cubicBezTo>
                      <a:cubicBezTo>
                        <a:pt x="318" y="2488"/>
                        <a:pt x="397" y="2554"/>
                        <a:pt x="490" y="2594"/>
                      </a:cubicBezTo>
                      <a:cubicBezTo>
                        <a:pt x="569" y="2634"/>
                        <a:pt x="662" y="2647"/>
                        <a:pt x="755" y="2647"/>
                      </a:cubicBezTo>
                      <a:cubicBezTo>
                        <a:pt x="834" y="2647"/>
                        <a:pt x="927" y="2634"/>
                        <a:pt x="1033" y="2594"/>
                      </a:cubicBezTo>
                      <a:cubicBezTo>
                        <a:pt x="1125" y="2541"/>
                        <a:pt x="1218" y="2475"/>
                        <a:pt x="1297" y="2369"/>
                      </a:cubicBezTo>
                      <a:cubicBezTo>
                        <a:pt x="1390" y="2277"/>
                        <a:pt x="1456" y="2144"/>
                        <a:pt x="1509" y="1972"/>
                      </a:cubicBezTo>
                      <a:cubicBezTo>
                        <a:pt x="1562" y="1813"/>
                        <a:pt x="1589" y="1602"/>
                        <a:pt x="1589" y="1350"/>
                      </a:cubicBezTo>
                      <a:cubicBezTo>
                        <a:pt x="1589" y="1257"/>
                        <a:pt x="1575" y="1165"/>
                        <a:pt x="1575" y="1059"/>
                      </a:cubicBezTo>
                      <a:cubicBezTo>
                        <a:pt x="1562" y="953"/>
                        <a:pt x="1549" y="860"/>
                        <a:pt x="1536" y="754"/>
                      </a:cubicBezTo>
                      <a:cubicBezTo>
                        <a:pt x="1509" y="649"/>
                        <a:pt x="1483" y="556"/>
                        <a:pt x="1443" y="463"/>
                      </a:cubicBezTo>
                      <a:cubicBezTo>
                        <a:pt x="1403" y="371"/>
                        <a:pt x="1364" y="291"/>
                        <a:pt x="1297" y="225"/>
                      </a:cubicBezTo>
                      <a:cubicBezTo>
                        <a:pt x="1244" y="159"/>
                        <a:pt x="1178" y="106"/>
                        <a:pt x="1099" y="53"/>
                      </a:cubicBezTo>
                      <a:cubicBezTo>
                        <a:pt x="1019" y="13"/>
                        <a:pt x="927"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452969" y="3127997"/>
                  <a:ext cx="105400" cy="104681"/>
                </a:xfrm>
                <a:custGeom>
                  <a:avLst/>
                  <a:gdLst/>
                  <a:ahLst/>
                  <a:cxnLst/>
                  <a:rect l="l" t="t" r="r" b="b"/>
                  <a:pathLst>
                    <a:path w="1907" h="1894" extrusionOk="0">
                      <a:moveTo>
                        <a:pt x="186" y="1"/>
                      </a:moveTo>
                      <a:cubicBezTo>
                        <a:pt x="147" y="1"/>
                        <a:pt x="94" y="1"/>
                        <a:pt x="54" y="27"/>
                      </a:cubicBezTo>
                      <a:cubicBezTo>
                        <a:pt x="27" y="40"/>
                        <a:pt x="1" y="67"/>
                        <a:pt x="1" y="107"/>
                      </a:cubicBezTo>
                      <a:cubicBezTo>
                        <a:pt x="1" y="133"/>
                        <a:pt x="27" y="160"/>
                        <a:pt x="67" y="160"/>
                      </a:cubicBezTo>
                      <a:cubicBezTo>
                        <a:pt x="107" y="173"/>
                        <a:pt x="173" y="173"/>
                        <a:pt x="239" y="173"/>
                      </a:cubicBezTo>
                      <a:cubicBezTo>
                        <a:pt x="266" y="173"/>
                        <a:pt x="292" y="173"/>
                        <a:pt x="305" y="186"/>
                      </a:cubicBezTo>
                      <a:cubicBezTo>
                        <a:pt x="319" y="186"/>
                        <a:pt x="332" y="186"/>
                        <a:pt x="345" y="199"/>
                      </a:cubicBezTo>
                      <a:cubicBezTo>
                        <a:pt x="358" y="199"/>
                        <a:pt x="372" y="213"/>
                        <a:pt x="385" y="213"/>
                      </a:cubicBezTo>
                      <a:cubicBezTo>
                        <a:pt x="398" y="226"/>
                        <a:pt x="398" y="239"/>
                        <a:pt x="411" y="265"/>
                      </a:cubicBezTo>
                      <a:lnTo>
                        <a:pt x="1020" y="1364"/>
                      </a:lnTo>
                      <a:cubicBezTo>
                        <a:pt x="994" y="1417"/>
                        <a:pt x="967" y="1470"/>
                        <a:pt x="941" y="1523"/>
                      </a:cubicBezTo>
                      <a:cubicBezTo>
                        <a:pt x="914" y="1563"/>
                        <a:pt x="874" y="1602"/>
                        <a:pt x="848" y="1629"/>
                      </a:cubicBezTo>
                      <a:cubicBezTo>
                        <a:pt x="822" y="1655"/>
                        <a:pt x="795" y="1668"/>
                        <a:pt x="755" y="1695"/>
                      </a:cubicBezTo>
                      <a:cubicBezTo>
                        <a:pt x="716" y="1708"/>
                        <a:pt x="689" y="1721"/>
                        <a:pt x="649" y="1721"/>
                      </a:cubicBezTo>
                      <a:cubicBezTo>
                        <a:pt x="597" y="1721"/>
                        <a:pt x="544" y="1708"/>
                        <a:pt x="504" y="1668"/>
                      </a:cubicBezTo>
                      <a:cubicBezTo>
                        <a:pt x="464" y="1642"/>
                        <a:pt x="451" y="1615"/>
                        <a:pt x="451" y="1576"/>
                      </a:cubicBezTo>
                      <a:cubicBezTo>
                        <a:pt x="451" y="1563"/>
                        <a:pt x="451" y="1549"/>
                        <a:pt x="464" y="1536"/>
                      </a:cubicBezTo>
                      <a:cubicBezTo>
                        <a:pt x="464" y="1523"/>
                        <a:pt x="477" y="1510"/>
                        <a:pt x="504" y="1510"/>
                      </a:cubicBezTo>
                      <a:lnTo>
                        <a:pt x="544" y="1510"/>
                      </a:lnTo>
                      <a:cubicBezTo>
                        <a:pt x="557" y="1496"/>
                        <a:pt x="570" y="1496"/>
                        <a:pt x="583" y="1483"/>
                      </a:cubicBezTo>
                      <a:cubicBezTo>
                        <a:pt x="597" y="1483"/>
                        <a:pt x="597" y="1470"/>
                        <a:pt x="610" y="1457"/>
                      </a:cubicBezTo>
                      <a:cubicBezTo>
                        <a:pt x="623" y="1443"/>
                        <a:pt x="623" y="1430"/>
                        <a:pt x="623" y="1404"/>
                      </a:cubicBezTo>
                      <a:cubicBezTo>
                        <a:pt x="623" y="1377"/>
                        <a:pt x="610" y="1351"/>
                        <a:pt x="583" y="1338"/>
                      </a:cubicBezTo>
                      <a:cubicBezTo>
                        <a:pt x="557" y="1324"/>
                        <a:pt x="544" y="1311"/>
                        <a:pt x="517" y="1311"/>
                      </a:cubicBezTo>
                      <a:cubicBezTo>
                        <a:pt x="491" y="1311"/>
                        <a:pt x="451" y="1324"/>
                        <a:pt x="424" y="1338"/>
                      </a:cubicBezTo>
                      <a:cubicBezTo>
                        <a:pt x="398" y="1338"/>
                        <a:pt x="372" y="1364"/>
                        <a:pt x="358" y="1377"/>
                      </a:cubicBezTo>
                      <a:cubicBezTo>
                        <a:pt x="332" y="1404"/>
                        <a:pt x="319" y="1430"/>
                        <a:pt x="305" y="1470"/>
                      </a:cubicBezTo>
                      <a:cubicBezTo>
                        <a:pt x="292" y="1496"/>
                        <a:pt x="279" y="1536"/>
                        <a:pt x="279" y="1576"/>
                      </a:cubicBezTo>
                      <a:cubicBezTo>
                        <a:pt x="279" y="1629"/>
                        <a:pt x="292" y="1668"/>
                        <a:pt x="305" y="1708"/>
                      </a:cubicBezTo>
                      <a:cubicBezTo>
                        <a:pt x="332" y="1748"/>
                        <a:pt x="358" y="1774"/>
                        <a:pt x="385" y="1814"/>
                      </a:cubicBezTo>
                      <a:cubicBezTo>
                        <a:pt x="411" y="1840"/>
                        <a:pt x="451" y="1854"/>
                        <a:pt x="491" y="1867"/>
                      </a:cubicBezTo>
                      <a:cubicBezTo>
                        <a:pt x="530" y="1880"/>
                        <a:pt x="570" y="1893"/>
                        <a:pt x="610" y="1893"/>
                      </a:cubicBezTo>
                      <a:cubicBezTo>
                        <a:pt x="702" y="1893"/>
                        <a:pt x="769" y="1867"/>
                        <a:pt x="835" y="1840"/>
                      </a:cubicBezTo>
                      <a:cubicBezTo>
                        <a:pt x="901" y="1814"/>
                        <a:pt x="967" y="1761"/>
                        <a:pt x="1033" y="1682"/>
                      </a:cubicBezTo>
                      <a:cubicBezTo>
                        <a:pt x="1073" y="1629"/>
                        <a:pt x="1126" y="1563"/>
                        <a:pt x="1152" y="1483"/>
                      </a:cubicBezTo>
                      <a:cubicBezTo>
                        <a:pt x="1192" y="1390"/>
                        <a:pt x="1232" y="1298"/>
                        <a:pt x="1272" y="1192"/>
                      </a:cubicBezTo>
                      <a:lnTo>
                        <a:pt x="1589" y="305"/>
                      </a:lnTo>
                      <a:cubicBezTo>
                        <a:pt x="1602" y="265"/>
                        <a:pt x="1616" y="252"/>
                        <a:pt x="1629" y="239"/>
                      </a:cubicBezTo>
                      <a:cubicBezTo>
                        <a:pt x="1655" y="226"/>
                        <a:pt x="1682" y="226"/>
                        <a:pt x="1735" y="226"/>
                      </a:cubicBezTo>
                      <a:cubicBezTo>
                        <a:pt x="1774" y="226"/>
                        <a:pt x="1814" y="213"/>
                        <a:pt x="1841" y="213"/>
                      </a:cubicBezTo>
                      <a:cubicBezTo>
                        <a:pt x="1880" y="199"/>
                        <a:pt x="1907" y="173"/>
                        <a:pt x="1907" y="133"/>
                      </a:cubicBezTo>
                      <a:cubicBezTo>
                        <a:pt x="1907" y="107"/>
                        <a:pt x="1880" y="80"/>
                        <a:pt x="1854" y="67"/>
                      </a:cubicBezTo>
                      <a:cubicBezTo>
                        <a:pt x="1814" y="54"/>
                        <a:pt x="1774" y="54"/>
                        <a:pt x="1735" y="54"/>
                      </a:cubicBezTo>
                      <a:lnTo>
                        <a:pt x="1219" y="54"/>
                      </a:lnTo>
                      <a:cubicBezTo>
                        <a:pt x="1166" y="54"/>
                        <a:pt x="1139" y="54"/>
                        <a:pt x="1126" y="67"/>
                      </a:cubicBezTo>
                      <a:cubicBezTo>
                        <a:pt x="1113" y="80"/>
                        <a:pt x="1099" y="107"/>
                        <a:pt x="1099" y="133"/>
                      </a:cubicBezTo>
                      <a:cubicBezTo>
                        <a:pt x="1099" y="160"/>
                        <a:pt x="1113" y="186"/>
                        <a:pt x="1126" y="199"/>
                      </a:cubicBezTo>
                      <a:cubicBezTo>
                        <a:pt x="1152" y="213"/>
                        <a:pt x="1192" y="226"/>
                        <a:pt x="1245" y="226"/>
                      </a:cubicBezTo>
                      <a:cubicBezTo>
                        <a:pt x="1285" y="226"/>
                        <a:pt x="1324" y="226"/>
                        <a:pt x="1338" y="239"/>
                      </a:cubicBezTo>
                      <a:cubicBezTo>
                        <a:pt x="1351" y="252"/>
                        <a:pt x="1351" y="265"/>
                        <a:pt x="1351" y="279"/>
                      </a:cubicBezTo>
                      <a:cubicBezTo>
                        <a:pt x="1351" y="305"/>
                        <a:pt x="1351" y="345"/>
                        <a:pt x="1324" y="398"/>
                      </a:cubicBezTo>
                      <a:lnTo>
                        <a:pt x="1099" y="1113"/>
                      </a:lnTo>
                      <a:lnTo>
                        <a:pt x="676" y="305"/>
                      </a:lnTo>
                      <a:cubicBezTo>
                        <a:pt x="663" y="292"/>
                        <a:pt x="649" y="265"/>
                        <a:pt x="649" y="252"/>
                      </a:cubicBezTo>
                      <a:cubicBezTo>
                        <a:pt x="649" y="226"/>
                        <a:pt x="649" y="213"/>
                        <a:pt x="649" y="213"/>
                      </a:cubicBezTo>
                      <a:cubicBezTo>
                        <a:pt x="649" y="186"/>
                        <a:pt x="649" y="186"/>
                        <a:pt x="649" y="173"/>
                      </a:cubicBezTo>
                      <a:lnTo>
                        <a:pt x="676" y="173"/>
                      </a:lnTo>
                      <a:cubicBezTo>
                        <a:pt x="729" y="173"/>
                        <a:pt x="755" y="160"/>
                        <a:pt x="769" y="146"/>
                      </a:cubicBezTo>
                      <a:cubicBezTo>
                        <a:pt x="782" y="120"/>
                        <a:pt x="782" y="107"/>
                        <a:pt x="782" y="80"/>
                      </a:cubicBezTo>
                      <a:cubicBezTo>
                        <a:pt x="782" y="54"/>
                        <a:pt x="782" y="40"/>
                        <a:pt x="755" y="27"/>
                      </a:cubicBezTo>
                      <a:cubicBezTo>
                        <a:pt x="742" y="1"/>
                        <a:pt x="716"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3"/>
            <p:cNvSpPr/>
            <p:nvPr/>
          </p:nvSpPr>
          <p:spPr>
            <a:xfrm>
              <a:off x="1147048" y="4807395"/>
              <a:ext cx="77053" cy="66983"/>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7485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EC9D"/>
              </a:buClr>
              <a:buSzPts val="2800"/>
              <a:buFont typeface="Life Savers"/>
              <a:buNone/>
              <a:defRPr sz="2800" b="1">
                <a:solidFill>
                  <a:srgbClr val="FFEC9D"/>
                </a:solidFill>
                <a:latin typeface="Life Savers"/>
                <a:ea typeface="Life Savers"/>
                <a:cs typeface="Life Savers"/>
                <a:sym typeface="Life Saver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ukta"/>
              <a:buChar char="●"/>
              <a:defRPr sz="1800">
                <a:solidFill>
                  <a:schemeClr val="lt1"/>
                </a:solidFill>
                <a:latin typeface="Mukta"/>
                <a:ea typeface="Mukta"/>
                <a:cs typeface="Mukta"/>
                <a:sym typeface="Mukta"/>
              </a:defRPr>
            </a:lvl1pPr>
            <a:lvl2pPr marL="914400" lvl="1"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2pPr>
            <a:lvl3pPr marL="1371600" lvl="2"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3pPr>
            <a:lvl4pPr marL="1828800" lvl="3"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4pPr>
            <a:lvl5pPr marL="2286000" lvl="4"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5pPr>
            <a:lvl6pPr marL="2743200" lvl="5"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6pPr>
            <a:lvl7pPr marL="3200400" lvl="6"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7pPr>
            <a:lvl8pPr marL="3657600" lvl="7"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8pPr>
            <a:lvl9pPr marL="4114800" lvl="8" indent="-317500">
              <a:lnSpc>
                <a:spcPct val="115000"/>
              </a:lnSpc>
              <a:spcBef>
                <a:spcPts val="1600"/>
              </a:spcBef>
              <a:spcAft>
                <a:spcPts val="1600"/>
              </a:spcAft>
              <a:buClr>
                <a:schemeClr val="lt1"/>
              </a:buClr>
              <a:buSzPts val="1400"/>
              <a:buFont typeface="Mukta"/>
              <a:buChar char="■"/>
              <a:defRPr>
                <a:solidFill>
                  <a:schemeClr val="lt1"/>
                </a:solidFill>
                <a:latin typeface="Mukta"/>
                <a:ea typeface="Mukta"/>
                <a:cs typeface="Mukta"/>
                <a:sym typeface="Mukt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7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arelbondan/QT_BST_Visualizer"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437"/>
        <p:cNvGrpSpPr/>
        <p:nvPr/>
      </p:nvGrpSpPr>
      <p:grpSpPr>
        <a:xfrm>
          <a:off x="0" y="0"/>
          <a:ext cx="0" cy="0"/>
          <a:chOff x="0" y="0"/>
          <a:chExt cx="0" cy="0"/>
        </a:xfrm>
      </p:grpSpPr>
      <p:sp>
        <p:nvSpPr>
          <p:cNvPr id="438" name="Google Shape;438;p27"/>
          <p:cNvSpPr/>
          <p:nvPr/>
        </p:nvSpPr>
        <p:spPr>
          <a:xfrm>
            <a:off x="1295110" y="351530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F6E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2455953" y="1284249"/>
            <a:ext cx="46150" cy="55"/>
          </a:xfrm>
          <a:custGeom>
            <a:avLst/>
            <a:gdLst/>
            <a:ahLst/>
            <a:cxnLst/>
            <a:rect l="l" t="t" r="r" b="b"/>
            <a:pathLst>
              <a:path w="835" h="1" extrusionOk="0">
                <a:moveTo>
                  <a:pt x="1" y="0"/>
                </a:moveTo>
                <a:lnTo>
                  <a:pt x="834" y="0"/>
                </a:lnTo>
                <a:lnTo>
                  <a:pt x="834" y="0"/>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2502049" y="1284249"/>
            <a:ext cx="15420" cy="55"/>
          </a:xfrm>
          <a:custGeom>
            <a:avLst/>
            <a:gdLst/>
            <a:ahLst/>
            <a:cxnLst/>
            <a:rect l="l" t="t" r="r" b="b"/>
            <a:pathLst>
              <a:path w="279" h="1" extrusionOk="0">
                <a:moveTo>
                  <a:pt x="0" y="0"/>
                </a:moveTo>
                <a:lnTo>
                  <a:pt x="278" y="0"/>
                </a:lnTo>
                <a:lnTo>
                  <a:pt x="278" y="0"/>
                </a:lnTo>
                <a:close/>
              </a:path>
            </a:pathLst>
          </a:custGeom>
          <a:solidFill>
            <a:srgbClr val="FFD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2139201" y="1284249"/>
            <a:ext cx="57868" cy="55"/>
          </a:xfrm>
          <a:custGeom>
            <a:avLst/>
            <a:gdLst/>
            <a:ahLst/>
            <a:cxnLst/>
            <a:rect l="l" t="t" r="r" b="b"/>
            <a:pathLst>
              <a:path w="1047" h="1" extrusionOk="0">
                <a:moveTo>
                  <a:pt x="1" y="0"/>
                </a:moveTo>
                <a:lnTo>
                  <a:pt x="1046" y="0"/>
                </a:lnTo>
                <a:lnTo>
                  <a:pt x="1046" y="0"/>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2382831" y="1982088"/>
            <a:ext cx="2929" cy="11773"/>
          </a:xfrm>
          <a:custGeom>
            <a:avLst/>
            <a:gdLst/>
            <a:ahLst/>
            <a:cxnLst/>
            <a:rect l="l" t="t" r="r" b="b"/>
            <a:pathLst>
              <a:path w="53" h="213" extrusionOk="0">
                <a:moveTo>
                  <a:pt x="53" y="1"/>
                </a:moveTo>
                <a:cubicBezTo>
                  <a:pt x="53" y="1"/>
                  <a:pt x="0" y="54"/>
                  <a:pt x="0" y="107"/>
                </a:cubicBezTo>
                <a:cubicBezTo>
                  <a:pt x="0" y="160"/>
                  <a:pt x="53" y="213"/>
                  <a:pt x="53" y="213"/>
                </a:cubicBezTo>
                <a:lnTo>
                  <a:pt x="53" y="160"/>
                </a:lnTo>
                <a:lnTo>
                  <a:pt x="53"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txBox="1">
            <a:spLocks noGrp="1"/>
          </p:cNvSpPr>
          <p:nvPr>
            <p:ph type="ctrTitle"/>
          </p:nvPr>
        </p:nvSpPr>
        <p:spPr>
          <a:xfrm>
            <a:off x="2485950" y="321700"/>
            <a:ext cx="4172100" cy="272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Binary Search Tree Visualizer</a:t>
            </a:r>
            <a:endParaRPr>
              <a:solidFill>
                <a:schemeClr val="lt2"/>
              </a:solidFill>
            </a:endParaRPr>
          </a:p>
        </p:txBody>
      </p:sp>
      <p:sp>
        <p:nvSpPr>
          <p:cNvPr id="444" name="Google Shape;444;p27"/>
          <p:cNvSpPr txBox="1">
            <a:spLocks noGrp="1"/>
          </p:cNvSpPr>
          <p:nvPr>
            <p:ph type="subTitle" idx="1"/>
          </p:nvPr>
        </p:nvSpPr>
        <p:spPr>
          <a:xfrm>
            <a:off x="2905900" y="3045100"/>
            <a:ext cx="3124200" cy="143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Karel Bondan A. H. - 2440032373</a:t>
            </a:r>
            <a:endParaRPr sz="1700"/>
          </a:p>
          <a:p>
            <a:pPr marL="0" lvl="0" indent="0" algn="ctr" rtl="0">
              <a:spcBef>
                <a:spcPts val="0"/>
              </a:spcBef>
              <a:spcAft>
                <a:spcPts val="0"/>
              </a:spcAft>
              <a:buNone/>
            </a:pPr>
            <a:r>
              <a:rPr lang="en" sz="1700"/>
              <a:t>Leon Jayakusuma - 2440032392</a:t>
            </a:r>
            <a:endParaRPr sz="1700"/>
          </a:p>
          <a:p>
            <a:pPr marL="0" lvl="0" indent="0" algn="ctr" rtl="0">
              <a:spcBef>
                <a:spcPts val="0"/>
              </a:spcBef>
              <a:spcAft>
                <a:spcPts val="0"/>
              </a:spcAft>
              <a:buNone/>
            </a:pPr>
            <a:r>
              <a:rPr lang="en" sz="1700"/>
              <a:t>Nathanael Jason L. -2440047476</a:t>
            </a:r>
            <a:endParaRPr sz="1700"/>
          </a:p>
          <a:p>
            <a:pPr marL="0" lvl="0" indent="0" algn="ctr" rtl="0">
              <a:spcBef>
                <a:spcPts val="0"/>
              </a:spcBef>
              <a:spcAft>
                <a:spcPts val="0"/>
              </a:spcAft>
              <a:buNone/>
            </a:pPr>
            <a:endParaRPr sz="1700"/>
          </a:p>
          <a:p>
            <a:pPr marL="0" lvl="0" indent="0" algn="ctr" rtl="0">
              <a:spcBef>
                <a:spcPts val="0"/>
              </a:spcBef>
              <a:spcAft>
                <a:spcPts val="0"/>
              </a:spcAft>
              <a:buNone/>
            </a:pPr>
            <a:endParaRPr sz="1700"/>
          </a:p>
        </p:txBody>
      </p:sp>
      <p:sp>
        <p:nvSpPr>
          <p:cNvPr id="445" name="Google Shape;445;p27"/>
          <p:cNvSpPr/>
          <p:nvPr/>
        </p:nvSpPr>
        <p:spPr>
          <a:xfrm>
            <a:off x="6428668" y="3109374"/>
            <a:ext cx="55" cy="3703"/>
          </a:xfrm>
          <a:custGeom>
            <a:avLst/>
            <a:gdLst/>
            <a:ahLst/>
            <a:cxnLst/>
            <a:rect l="l" t="t" r="r" b="b"/>
            <a:pathLst>
              <a:path w="1" h="67" extrusionOk="0">
                <a:moveTo>
                  <a:pt x="1" y="66"/>
                </a:moveTo>
                <a:lnTo>
                  <a:pt x="1" y="66"/>
                </a:lnTo>
                <a:lnTo>
                  <a:pt x="1" y="0"/>
                </a:lnTo>
                <a:lnTo>
                  <a:pt x="1" y="0"/>
                </a:lnTo>
                <a:close/>
              </a:path>
            </a:pathLst>
          </a:custGeom>
          <a:solidFill>
            <a:srgbClr val="FFD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3944447" y="5047859"/>
            <a:ext cx="210026" cy="3703"/>
          </a:xfrm>
          <a:custGeom>
            <a:avLst/>
            <a:gdLst/>
            <a:ahLst/>
            <a:cxnLst/>
            <a:rect l="l" t="t" r="r" b="b"/>
            <a:pathLst>
              <a:path w="3800" h="67" extrusionOk="0">
                <a:moveTo>
                  <a:pt x="1" y="1"/>
                </a:moveTo>
                <a:lnTo>
                  <a:pt x="1" y="67"/>
                </a:lnTo>
                <a:lnTo>
                  <a:pt x="3799" y="67"/>
                </a:lnTo>
                <a:lnTo>
                  <a:pt x="3799" y="1"/>
                </a:lnTo>
                <a:close/>
              </a:path>
            </a:pathLst>
          </a:custGeom>
          <a:solidFill>
            <a:srgbClr val="CDA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7"/>
          <p:cNvGrpSpPr/>
          <p:nvPr/>
        </p:nvGrpSpPr>
        <p:grpSpPr>
          <a:xfrm>
            <a:off x="5574646" y="3076797"/>
            <a:ext cx="2301388" cy="1593766"/>
            <a:chOff x="4799733" y="3457797"/>
            <a:chExt cx="2301388" cy="1593766"/>
          </a:xfrm>
        </p:grpSpPr>
        <p:sp>
          <p:nvSpPr>
            <p:cNvPr id="448" name="Google Shape;448;p27"/>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564583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5629280" y="4167132"/>
              <a:ext cx="228265" cy="106837"/>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5604409" y="4254476"/>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7"/>
          <p:cNvGrpSpPr/>
          <p:nvPr/>
        </p:nvGrpSpPr>
        <p:grpSpPr>
          <a:xfrm>
            <a:off x="1267554" y="2826637"/>
            <a:ext cx="2204156" cy="3074939"/>
            <a:chOff x="1330834" y="3033268"/>
            <a:chExt cx="2204156" cy="3249434"/>
          </a:xfrm>
        </p:grpSpPr>
        <p:grpSp>
          <p:nvGrpSpPr>
            <p:cNvPr id="505" name="Google Shape;505;p27"/>
            <p:cNvGrpSpPr/>
            <p:nvPr/>
          </p:nvGrpSpPr>
          <p:grpSpPr>
            <a:xfrm>
              <a:off x="1330834" y="3793115"/>
              <a:ext cx="868990" cy="1258447"/>
              <a:chOff x="3235834" y="3793115"/>
              <a:chExt cx="868990" cy="1258447"/>
            </a:xfrm>
          </p:grpSpPr>
          <p:sp>
            <p:nvSpPr>
              <p:cNvPr id="506" name="Google Shape;506;p27"/>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27"/>
              <p:cNvGrpSpPr/>
              <p:nvPr/>
            </p:nvGrpSpPr>
            <p:grpSpPr>
              <a:xfrm>
                <a:off x="3235834" y="3793115"/>
                <a:ext cx="865418" cy="1258447"/>
                <a:chOff x="3235834" y="3793115"/>
                <a:chExt cx="865418" cy="1258447"/>
              </a:xfrm>
            </p:grpSpPr>
            <p:sp>
              <p:nvSpPr>
                <p:cNvPr id="508" name="Google Shape;508;p27"/>
                <p:cNvSpPr/>
                <p:nvPr/>
              </p:nvSpPr>
              <p:spPr>
                <a:xfrm>
                  <a:off x="3235834" y="3793115"/>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w="9525" cap="flat" cmpd="sng">
                  <a:solidFill>
                    <a:srgbClr val="233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855335" y="3793115"/>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w="9525" cap="flat" cmpd="sng">
                  <a:solidFill>
                    <a:srgbClr val="233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Google Shape;532;p27"/>
            <p:cNvSpPr/>
            <p:nvPr/>
          </p:nvSpPr>
          <p:spPr>
            <a:xfrm>
              <a:off x="2147989" y="3033268"/>
              <a:ext cx="278008" cy="1899077"/>
            </a:xfrm>
            <a:custGeom>
              <a:avLst/>
              <a:gdLst/>
              <a:ahLst/>
              <a:cxnLst/>
              <a:rect l="l" t="t" r="r" b="b"/>
              <a:pathLst>
                <a:path w="5030" h="34360" extrusionOk="0">
                  <a:moveTo>
                    <a:pt x="1" y="1"/>
                  </a:moveTo>
                  <a:lnTo>
                    <a:pt x="1" y="34359"/>
                  </a:lnTo>
                  <a:lnTo>
                    <a:pt x="5030" y="34359"/>
                  </a:lnTo>
                  <a:lnTo>
                    <a:pt x="5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2385761" y="3033268"/>
              <a:ext cx="40237" cy="18990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2243109" y="3094728"/>
              <a:ext cx="182888" cy="8843"/>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2303795" y="3170835"/>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303795" y="3273969"/>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2303795" y="3380750"/>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303795" y="3545344"/>
              <a:ext cx="122202" cy="9562"/>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2303795" y="3652126"/>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2303795" y="3758963"/>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2303795" y="3920628"/>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2303795" y="4023761"/>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2303795" y="4130543"/>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2303795" y="4292208"/>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2303795" y="4398989"/>
              <a:ext cx="122202" cy="8843"/>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2303795" y="4505826"/>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2303795" y="4667491"/>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2303795" y="4773554"/>
              <a:ext cx="122202" cy="9562"/>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2303795" y="4877406"/>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2243109" y="3466363"/>
              <a:ext cx="182888" cy="1249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2243109" y="3840873"/>
              <a:ext cx="182888" cy="9562"/>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2243109" y="4213227"/>
              <a:ext cx="182888" cy="8843"/>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2243109" y="4587736"/>
              <a:ext cx="182888" cy="9562"/>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2330877" y="3728233"/>
              <a:ext cx="317526" cy="1058089"/>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2340384" y="4042056"/>
              <a:ext cx="286796" cy="74426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2455953" y="3840431"/>
              <a:ext cx="101034" cy="247886"/>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2257700" y="3341232"/>
              <a:ext cx="396562" cy="371691"/>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2300866" y="3488914"/>
              <a:ext cx="246559" cy="224009"/>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2319160" y="3684625"/>
              <a:ext cx="216603" cy="130382"/>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rot="41933">
              <a:off x="2322676" y="3739527"/>
              <a:ext cx="215526" cy="77273"/>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2456672" y="4432649"/>
              <a:ext cx="239982" cy="242138"/>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462531" y="3783060"/>
              <a:ext cx="356326" cy="85375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2575171" y="3798426"/>
              <a:ext cx="243685" cy="838391"/>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2578542" y="3612663"/>
              <a:ext cx="240314" cy="24208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2675431" y="3611472"/>
              <a:ext cx="79755" cy="77267"/>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2071937" y="4088096"/>
              <a:ext cx="777649" cy="96346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2108462" y="4246876"/>
              <a:ext cx="741115" cy="804661"/>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2166283" y="4298066"/>
              <a:ext cx="460897" cy="490908"/>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108471" y="4362456"/>
              <a:ext cx="426519" cy="429448"/>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2627125" y="4246886"/>
              <a:ext cx="658432" cy="768142"/>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2660066" y="4246886"/>
              <a:ext cx="625491" cy="768142"/>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27"/>
            <p:cNvGrpSpPr/>
            <p:nvPr/>
          </p:nvGrpSpPr>
          <p:grpSpPr>
            <a:xfrm>
              <a:off x="2774143" y="4536556"/>
              <a:ext cx="320455" cy="156580"/>
              <a:chOff x="2774143" y="4536556"/>
              <a:chExt cx="320455" cy="156580"/>
            </a:xfrm>
          </p:grpSpPr>
          <p:sp>
            <p:nvSpPr>
              <p:cNvPr id="573" name="Google Shape;573;p27"/>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7"/>
            <p:cNvSpPr/>
            <p:nvPr/>
          </p:nvSpPr>
          <p:spPr>
            <a:xfrm>
              <a:off x="2760989" y="5002538"/>
              <a:ext cx="389985" cy="490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239406" y="5831311"/>
              <a:ext cx="265628" cy="45139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2239406" y="5831311"/>
              <a:ext cx="265628" cy="164649"/>
            </a:xfrm>
            <a:custGeom>
              <a:avLst/>
              <a:gdLst/>
              <a:ahLst/>
              <a:cxnLst/>
              <a:rect l="l" t="t" r="r" b="b"/>
              <a:pathLst>
                <a:path w="4806" h="2979" extrusionOk="0">
                  <a:moveTo>
                    <a:pt x="1" y="1"/>
                  </a:moveTo>
                  <a:lnTo>
                    <a:pt x="1" y="2978"/>
                  </a:lnTo>
                  <a:lnTo>
                    <a:pt x="4805" y="2978"/>
                  </a:lnTo>
                  <a:lnTo>
                    <a:pt x="480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7"/>
          <p:cNvGrpSpPr/>
          <p:nvPr/>
        </p:nvGrpSpPr>
        <p:grpSpPr>
          <a:xfrm>
            <a:off x="1003510" y="4670507"/>
            <a:ext cx="7315206" cy="1231195"/>
            <a:chOff x="929285" y="5051507"/>
            <a:chExt cx="7315206" cy="1231195"/>
          </a:xfrm>
        </p:grpSpPr>
        <p:sp>
          <p:nvSpPr>
            <p:cNvPr id="580" name="Google Shape;580;p27"/>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36"/>
          <p:cNvSpPr/>
          <p:nvPr/>
        </p:nvSpPr>
        <p:spPr>
          <a:xfrm>
            <a:off x="4849200" y="-35275"/>
            <a:ext cx="4294800" cy="5229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txBox="1">
            <a:spLocks noGrp="1"/>
          </p:cNvSpPr>
          <p:nvPr>
            <p:ph type="title" idx="6"/>
          </p:nvPr>
        </p:nvSpPr>
        <p:spPr>
          <a:xfrm>
            <a:off x="488200" y="2006850"/>
            <a:ext cx="4108200" cy="11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Use Case Diagram</a:t>
            </a:r>
            <a:endParaRPr/>
          </a:p>
        </p:txBody>
      </p:sp>
      <p:grpSp>
        <p:nvGrpSpPr>
          <p:cNvPr id="1092" name="Google Shape;1092;p36"/>
          <p:cNvGrpSpPr/>
          <p:nvPr/>
        </p:nvGrpSpPr>
        <p:grpSpPr>
          <a:xfrm>
            <a:off x="762553" y="3835962"/>
            <a:ext cx="481193" cy="711699"/>
            <a:chOff x="1836600" y="1926725"/>
            <a:chExt cx="311150" cy="460200"/>
          </a:xfrm>
        </p:grpSpPr>
        <p:sp>
          <p:nvSpPr>
            <p:cNvPr id="1093" name="Google Shape;1093;p36"/>
            <p:cNvSpPr/>
            <p:nvPr/>
          </p:nvSpPr>
          <p:spPr>
            <a:xfrm>
              <a:off x="1836600" y="1926725"/>
              <a:ext cx="311150" cy="141250"/>
            </a:xfrm>
            <a:custGeom>
              <a:avLst/>
              <a:gdLst/>
              <a:ahLst/>
              <a:cxnLst/>
              <a:rect l="l" t="t" r="r" b="b"/>
              <a:pathLst>
                <a:path w="12446" h="5650" extrusionOk="0">
                  <a:moveTo>
                    <a:pt x="6223" y="0"/>
                  </a:moveTo>
                  <a:cubicBezTo>
                    <a:pt x="4919" y="0"/>
                    <a:pt x="3615" y="226"/>
                    <a:pt x="2607" y="591"/>
                  </a:cubicBezTo>
                  <a:cubicBezTo>
                    <a:pt x="1582" y="869"/>
                    <a:pt x="782" y="1391"/>
                    <a:pt x="435" y="1895"/>
                  </a:cubicBezTo>
                  <a:cubicBezTo>
                    <a:pt x="139" y="2173"/>
                    <a:pt x="0" y="2538"/>
                    <a:pt x="0" y="2833"/>
                  </a:cubicBezTo>
                  <a:cubicBezTo>
                    <a:pt x="0" y="3129"/>
                    <a:pt x="139" y="3407"/>
                    <a:pt x="435" y="3772"/>
                  </a:cubicBezTo>
                  <a:cubicBezTo>
                    <a:pt x="713" y="4067"/>
                    <a:pt x="1147" y="4432"/>
                    <a:pt x="1651" y="4711"/>
                  </a:cubicBezTo>
                  <a:cubicBezTo>
                    <a:pt x="2816" y="5302"/>
                    <a:pt x="4415" y="5649"/>
                    <a:pt x="6223" y="5649"/>
                  </a:cubicBezTo>
                  <a:cubicBezTo>
                    <a:pt x="7596" y="5649"/>
                    <a:pt x="8830" y="5441"/>
                    <a:pt x="9838" y="5076"/>
                  </a:cubicBezTo>
                  <a:cubicBezTo>
                    <a:pt x="10863" y="4711"/>
                    <a:pt x="11646" y="4276"/>
                    <a:pt x="12080" y="3772"/>
                  </a:cubicBezTo>
                  <a:cubicBezTo>
                    <a:pt x="12376" y="3407"/>
                    <a:pt x="12445" y="3129"/>
                    <a:pt x="12445" y="2833"/>
                  </a:cubicBezTo>
                  <a:cubicBezTo>
                    <a:pt x="12445" y="2538"/>
                    <a:pt x="12376" y="2173"/>
                    <a:pt x="12080" y="1895"/>
                  </a:cubicBezTo>
                  <a:cubicBezTo>
                    <a:pt x="11802" y="1530"/>
                    <a:pt x="11367" y="1234"/>
                    <a:pt x="10777" y="956"/>
                  </a:cubicBezTo>
                  <a:cubicBezTo>
                    <a:pt x="9699" y="365"/>
                    <a:pt x="8030" y="0"/>
                    <a:pt x="6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1836600" y="2245675"/>
              <a:ext cx="311150" cy="141250"/>
            </a:xfrm>
            <a:custGeom>
              <a:avLst/>
              <a:gdLst/>
              <a:ahLst/>
              <a:cxnLst/>
              <a:rect l="l" t="t" r="r" b="b"/>
              <a:pathLst>
                <a:path w="12446" h="5650" extrusionOk="0">
                  <a:moveTo>
                    <a:pt x="6223" y="0"/>
                  </a:moveTo>
                  <a:cubicBezTo>
                    <a:pt x="4919" y="0"/>
                    <a:pt x="3615" y="209"/>
                    <a:pt x="2607" y="504"/>
                  </a:cubicBezTo>
                  <a:cubicBezTo>
                    <a:pt x="1582" y="869"/>
                    <a:pt x="782" y="1373"/>
                    <a:pt x="435" y="1877"/>
                  </a:cubicBezTo>
                  <a:cubicBezTo>
                    <a:pt x="139" y="2173"/>
                    <a:pt x="0" y="2451"/>
                    <a:pt x="0" y="2816"/>
                  </a:cubicBezTo>
                  <a:cubicBezTo>
                    <a:pt x="0" y="3111"/>
                    <a:pt x="139" y="3407"/>
                    <a:pt x="435" y="3754"/>
                  </a:cubicBezTo>
                  <a:cubicBezTo>
                    <a:pt x="713" y="4050"/>
                    <a:pt x="1147" y="4415"/>
                    <a:pt x="1651" y="4710"/>
                  </a:cubicBezTo>
                  <a:cubicBezTo>
                    <a:pt x="2816" y="5215"/>
                    <a:pt x="4415" y="5649"/>
                    <a:pt x="6223" y="5649"/>
                  </a:cubicBezTo>
                  <a:cubicBezTo>
                    <a:pt x="7596" y="5649"/>
                    <a:pt x="8830" y="5423"/>
                    <a:pt x="9838" y="5058"/>
                  </a:cubicBezTo>
                  <a:cubicBezTo>
                    <a:pt x="10863" y="4710"/>
                    <a:pt x="11646" y="4189"/>
                    <a:pt x="12080" y="3754"/>
                  </a:cubicBezTo>
                  <a:cubicBezTo>
                    <a:pt x="12376" y="3407"/>
                    <a:pt x="12445" y="3111"/>
                    <a:pt x="12445" y="2816"/>
                  </a:cubicBezTo>
                  <a:cubicBezTo>
                    <a:pt x="12445" y="2451"/>
                    <a:pt x="12376" y="2173"/>
                    <a:pt x="12080" y="1877"/>
                  </a:cubicBezTo>
                  <a:cubicBezTo>
                    <a:pt x="11802" y="1512"/>
                    <a:pt x="11367" y="1234"/>
                    <a:pt x="10777" y="939"/>
                  </a:cubicBezTo>
                  <a:cubicBezTo>
                    <a:pt x="9699" y="365"/>
                    <a:pt x="8030"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1838325" y="2051875"/>
              <a:ext cx="309425" cy="208150"/>
            </a:xfrm>
            <a:custGeom>
              <a:avLst/>
              <a:gdLst/>
              <a:ahLst/>
              <a:cxnLst/>
              <a:rect l="l" t="t" r="r" b="b"/>
              <a:pathLst>
                <a:path w="12377" h="8326" extrusionOk="0">
                  <a:moveTo>
                    <a:pt x="12376" y="0"/>
                  </a:moveTo>
                  <a:cubicBezTo>
                    <a:pt x="12098" y="296"/>
                    <a:pt x="11733" y="574"/>
                    <a:pt x="11298" y="800"/>
                  </a:cubicBezTo>
                  <a:cubicBezTo>
                    <a:pt x="9925" y="1443"/>
                    <a:pt x="8187" y="1808"/>
                    <a:pt x="6154" y="1808"/>
                  </a:cubicBezTo>
                  <a:cubicBezTo>
                    <a:pt x="4711" y="1808"/>
                    <a:pt x="3320" y="1599"/>
                    <a:pt x="2173" y="1234"/>
                  </a:cubicBezTo>
                  <a:cubicBezTo>
                    <a:pt x="1304" y="939"/>
                    <a:pt x="435" y="504"/>
                    <a:pt x="1" y="70"/>
                  </a:cubicBezTo>
                  <a:lnTo>
                    <a:pt x="1" y="8326"/>
                  </a:lnTo>
                  <a:cubicBezTo>
                    <a:pt x="435" y="8030"/>
                    <a:pt x="713" y="7822"/>
                    <a:pt x="1078" y="7596"/>
                  </a:cubicBezTo>
                  <a:cubicBezTo>
                    <a:pt x="2451" y="6953"/>
                    <a:pt x="4190" y="6518"/>
                    <a:pt x="6154" y="6518"/>
                  </a:cubicBezTo>
                  <a:cubicBezTo>
                    <a:pt x="7666" y="6518"/>
                    <a:pt x="9056" y="6727"/>
                    <a:pt x="10203" y="7161"/>
                  </a:cubicBezTo>
                  <a:cubicBezTo>
                    <a:pt x="11073" y="7457"/>
                    <a:pt x="11803" y="7822"/>
                    <a:pt x="12376" y="8326"/>
                  </a:cubicBezTo>
                  <a:lnTo>
                    <a:pt x="12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6"/>
          <p:cNvGrpSpPr/>
          <p:nvPr/>
        </p:nvGrpSpPr>
        <p:grpSpPr>
          <a:xfrm>
            <a:off x="2111932" y="788311"/>
            <a:ext cx="708336" cy="711003"/>
            <a:chOff x="6944100" y="1215400"/>
            <a:chExt cx="458025" cy="459750"/>
          </a:xfrm>
        </p:grpSpPr>
        <p:sp>
          <p:nvSpPr>
            <p:cNvPr id="1097" name="Google Shape;1097;p36"/>
            <p:cNvSpPr/>
            <p:nvPr/>
          </p:nvSpPr>
          <p:spPr>
            <a:xfrm>
              <a:off x="6969325" y="1215400"/>
              <a:ext cx="412825" cy="139500"/>
            </a:xfrm>
            <a:custGeom>
              <a:avLst/>
              <a:gdLst/>
              <a:ahLst/>
              <a:cxnLst/>
              <a:rect l="l" t="t" r="r" b="b"/>
              <a:pathLst>
                <a:path w="16513" h="5580" extrusionOk="0">
                  <a:moveTo>
                    <a:pt x="5579" y="0"/>
                  </a:moveTo>
                  <a:lnTo>
                    <a:pt x="0" y="5579"/>
                  </a:lnTo>
                  <a:lnTo>
                    <a:pt x="10863" y="5579"/>
                  </a:lnTo>
                  <a:lnTo>
                    <a:pt x="16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6944100" y="1385725"/>
              <a:ext cx="289425" cy="289425"/>
            </a:xfrm>
            <a:custGeom>
              <a:avLst/>
              <a:gdLst/>
              <a:ahLst/>
              <a:cxnLst/>
              <a:rect l="l" t="t" r="r" b="b"/>
              <a:pathLst>
                <a:path w="11577" h="11577" extrusionOk="0">
                  <a:moveTo>
                    <a:pt x="1" y="1"/>
                  </a:moveTo>
                  <a:lnTo>
                    <a:pt x="1" y="11576"/>
                  </a:lnTo>
                  <a:lnTo>
                    <a:pt x="11577" y="11576"/>
                  </a:lnTo>
                  <a:lnTo>
                    <a:pt x="11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p:cNvSpPr/>
            <p:nvPr/>
          </p:nvSpPr>
          <p:spPr>
            <a:xfrm>
              <a:off x="7262625" y="1237125"/>
              <a:ext cx="139500" cy="411075"/>
            </a:xfrm>
            <a:custGeom>
              <a:avLst/>
              <a:gdLst/>
              <a:ahLst/>
              <a:cxnLst/>
              <a:rect l="l" t="t" r="r" b="b"/>
              <a:pathLst>
                <a:path w="5580" h="16443" extrusionOk="0">
                  <a:moveTo>
                    <a:pt x="5580" y="0"/>
                  </a:moveTo>
                  <a:lnTo>
                    <a:pt x="0" y="5580"/>
                  </a:lnTo>
                  <a:lnTo>
                    <a:pt x="0" y="16443"/>
                  </a:lnTo>
                  <a:lnTo>
                    <a:pt x="5580" y="10863"/>
                  </a:lnTo>
                  <a:lnTo>
                    <a:pt x="5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0" name="Google Shape;1100;p36"/>
          <p:cNvPicPr preferRelativeResize="0"/>
          <p:nvPr/>
        </p:nvPicPr>
        <p:blipFill>
          <a:blip r:embed="rId3">
            <a:alphaModFix/>
          </a:blip>
          <a:stretch>
            <a:fillRect/>
          </a:stretch>
        </p:blipFill>
        <p:spPr>
          <a:xfrm>
            <a:off x="5051428" y="7925"/>
            <a:ext cx="3890346"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7"/>
          <p:cNvSpPr/>
          <p:nvPr/>
        </p:nvSpPr>
        <p:spPr>
          <a:xfrm>
            <a:off x="4892125" y="-35275"/>
            <a:ext cx="4294800" cy="5229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txBox="1">
            <a:spLocks noGrp="1"/>
          </p:cNvSpPr>
          <p:nvPr>
            <p:ph type="title" idx="6"/>
          </p:nvPr>
        </p:nvSpPr>
        <p:spPr>
          <a:xfrm>
            <a:off x="507550" y="2285400"/>
            <a:ext cx="409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Use Case Diagram</a:t>
            </a:r>
            <a:endParaRPr/>
          </a:p>
        </p:txBody>
      </p:sp>
      <p:grpSp>
        <p:nvGrpSpPr>
          <p:cNvPr id="1107" name="Google Shape;1107;p37"/>
          <p:cNvGrpSpPr/>
          <p:nvPr/>
        </p:nvGrpSpPr>
        <p:grpSpPr>
          <a:xfrm>
            <a:off x="6706153" y="1168962"/>
            <a:ext cx="481193" cy="711699"/>
            <a:chOff x="1836600" y="1926725"/>
            <a:chExt cx="311150" cy="460200"/>
          </a:xfrm>
        </p:grpSpPr>
        <p:sp>
          <p:nvSpPr>
            <p:cNvPr id="1108" name="Google Shape;1108;p37"/>
            <p:cNvSpPr/>
            <p:nvPr/>
          </p:nvSpPr>
          <p:spPr>
            <a:xfrm>
              <a:off x="1836600" y="1926725"/>
              <a:ext cx="311150" cy="141250"/>
            </a:xfrm>
            <a:custGeom>
              <a:avLst/>
              <a:gdLst/>
              <a:ahLst/>
              <a:cxnLst/>
              <a:rect l="l" t="t" r="r" b="b"/>
              <a:pathLst>
                <a:path w="12446" h="5650" extrusionOk="0">
                  <a:moveTo>
                    <a:pt x="6223" y="0"/>
                  </a:moveTo>
                  <a:cubicBezTo>
                    <a:pt x="4919" y="0"/>
                    <a:pt x="3615" y="226"/>
                    <a:pt x="2607" y="591"/>
                  </a:cubicBezTo>
                  <a:cubicBezTo>
                    <a:pt x="1582" y="869"/>
                    <a:pt x="782" y="1391"/>
                    <a:pt x="435" y="1895"/>
                  </a:cubicBezTo>
                  <a:cubicBezTo>
                    <a:pt x="139" y="2173"/>
                    <a:pt x="0" y="2538"/>
                    <a:pt x="0" y="2833"/>
                  </a:cubicBezTo>
                  <a:cubicBezTo>
                    <a:pt x="0" y="3129"/>
                    <a:pt x="139" y="3407"/>
                    <a:pt x="435" y="3772"/>
                  </a:cubicBezTo>
                  <a:cubicBezTo>
                    <a:pt x="713" y="4067"/>
                    <a:pt x="1147" y="4432"/>
                    <a:pt x="1651" y="4711"/>
                  </a:cubicBezTo>
                  <a:cubicBezTo>
                    <a:pt x="2816" y="5302"/>
                    <a:pt x="4415" y="5649"/>
                    <a:pt x="6223" y="5649"/>
                  </a:cubicBezTo>
                  <a:cubicBezTo>
                    <a:pt x="7596" y="5649"/>
                    <a:pt x="8830" y="5441"/>
                    <a:pt x="9838" y="5076"/>
                  </a:cubicBezTo>
                  <a:cubicBezTo>
                    <a:pt x="10863" y="4711"/>
                    <a:pt x="11646" y="4276"/>
                    <a:pt x="12080" y="3772"/>
                  </a:cubicBezTo>
                  <a:cubicBezTo>
                    <a:pt x="12376" y="3407"/>
                    <a:pt x="12445" y="3129"/>
                    <a:pt x="12445" y="2833"/>
                  </a:cubicBezTo>
                  <a:cubicBezTo>
                    <a:pt x="12445" y="2538"/>
                    <a:pt x="12376" y="2173"/>
                    <a:pt x="12080" y="1895"/>
                  </a:cubicBezTo>
                  <a:cubicBezTo>
                    <a:pt x="11802" y="1530"/>
                    <a:pt x="11367" y="1234"/>
                    <a:pt x="10777" y="956"/>
                  </a:cubicBezTo>
                  <a:cubicBezTo>
                    <a:pt x="9699" y="365"/>
                    <a:pt x="8030" y="0"/>
                    <a:pt x="6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36600" y="2245675"/>
              <a:ext cx="311150" cy="141250"/>
            </a:xfrm>
            <a:custGeom>
              <a:avLst/>
              <a:gdLst/>
              <a:ahLst/>
              <a:cxnLst/>
              <a:rect l="l" t="t" r="r" b="b"/>
              <a:pathLst>
                <a:path w="12446" h="5650" extrusionOk="0">
                  <a:moveTo>
                    <a:pt x="6223" y="0"/>
                  </a:moveTo>
                  <a:cubicBezTo>
                    <a:pt x="4919" y="0"/>
                    <a:pt x="3615" y="209"/>
                    <a:pt x="2607" y="504"/>
                  </a:cubicBezTo>
                  <a:cubicBezTo>
                    <a:pt x="1582" y="869"/>
                    <a:pt x="782" y="1373"/>
                    <a:pt x="435" y="1877"/>
                  </a:cubicBezTo>
                  <a:cubicBezTo>
                    <a:pt x="139" y="2173"/>
                    <a:pt x="0" y="2451"/>
                    <a:pt x="0" y="2816"/>
                  </a:cubicBezTo>
                  <a:cubicBezTo>
                    <a:pt x="0" y="3111"/>
                    <a:pt x="139" y="3407"/>
                    <a:pt x="435" y="3754"/>
                  </a:cubicBezTo>
                  <a:cubicBezTo>
                    <a:pt x="713" y="4050"/>
                    <a:pt x="1147" y="4415"/>
                    <a:pt x="1651" y="4710"/>
                  </a:cubicBezTo>
                  <a:cubicBezTo>
                    <a:pt x="2816" y="5215"/>
                    <a:pt x="4415" y="5649"/>
                    <a:pt x="6223" y="5649"/>
                  </a:cubicBezTo>
                  <a:cubicBezTo>
                    <a:pt x="7596" y="5649"/>
                    <a:pt x="8830" y="5423"/>
                    <a:pt x="9838" y="5058"/>
                  </a:cubicBezTo>
                  <a:cubicBezTo>
                    <a:pt x="10863" y="4710"/>
                    <a:pt x="11646" y="4189"/>
                    <a:pt x="12080" y="3754"/>
                  </a:cubicBezTo>
                  <a:cubicBezTo>
                    <a:pt x="12376" y="3407"/>
                    <a:pt x="12445" y="3111"/>
                    <a:pt x="12445" y="2816"/>
                  </a:cubicBezTo>
                  <a:cubicBezTo>
                    <a:pt x="12445" y="2451"/>
                    <a:pt x="12376" y="2173"/>
                    <a:pt x="12080" y="1877"/>
                  </a:cubicBezTo>
                  <a:cubicBezTo>
                    <a:pt x="11802" y="1512"/>
                    <a:pt x="11367" y="1234"/>
                    <a:pt x="10777" y="939"/>
                  </a:cubicBezTo>
                  <a:cubicBezTo>
                    <a:pt x="9699" y="365"/>
                    <a:pt x="8030"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838325" y="2051875"/>
              <a:ext cx="309425" cy="208150"/>
            </a:xfrm>
            <a:custGeom>
              <a:avLst/>
              <a:gdLst/>
              <a:ahLst/>
              <a:cxnLst/>
              <a:rect l="l" t="t" r="r" b="b"/>
              <a:pathLst>
                <a:path w="12377" h="8326" extrusionOk="0">
                  <a:moveTo>
                    <a:pt x="12376" y="0"/>
                  </a:moveTo>
                  <a:cubicBezTo>
                    <a:pt x="12098" y="296"/>
                    <a:pt x="11733" y="574"/>
                    <a:pt x="11298" y="800"/>
                  </a:cubicBezTo>
                  <a:cubicBezTo>
                    <a:pt x="9925" y="1443"/>
                    <a:pt x="8187" y="1808"/>
                    <a:pt x="6154" y="1808"/>
                  </a:cubicBezTo>
                  <a:cubicBezTo>
                    <a:pt x="4711" y="1808"/>
                    <a:pt x="3320" y="1599"/>
                    <a:pt x="2173" y="1234"/>
                  </a:cubicBezTo>
                  <a:cubicBezTo>
                    <a:pt x="1304" y="939"/>
                    <a:pt x="435" y="504"/>
                    <a:pt x="1" y="70"/>
                  </a:cubicBezTo>
                  <a:lnTo>
                    <a:pt x="1" y="8326"/>
                  </a:lnTo>
                  <a:cubicBezTo>
                    <a:pt x="435" y="8030"/>
                    <a:pt x="713" y="7822"/>
                    <a:pt x="1078" y="7596"/>
                  </a:cubicBezTo>
                  <a:cubicBezTo>
                    <a:pt x="2451" y="6953"/>
                    <a:pt x="4190" y="6518"/>
                    <a:pt x="6154" y="6518"/>
                  </a:cubicBezTo>
                  <a:cubicBezTo>
                    <a:pt x="7666" y="6518"/>
                    <a:pt x="9056" y="6727"/>
                    <a:pt x="10203" y="7161"/>
                  </a:cubicBezTo>
                  <a:cubicBezTo>
                    <a:pt x="11073" y="7457"/>
                    <a:pt x="11803" y="7822"/>
                    <a:pt x="12376" y="8326"/>
                  </a:cubicBezTo>
                  <a:lnTo>
                    <a:pt x="12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37"/>
          <p:cNvGrpSpPr/>
          <p:nvPr/>
        </p:nvGrpSpPr>
        <p:grpSpPr>
          <a:xfrm>
            <a:off x="2111932" y="788311"/>
            <a:ext cx="708336" cy="711003"/>
            <a:chOff x="6944100" y="1215400"/>
            <a:chExt cx="458025" cy="459750"/>
          </a:xfrm>
        </p:grpSpPr>
        <p:sp>
          <p:nvSpPr>
            <p:cNvPr id="1112" name="Google Shape;1112;p37"/>
            <p:cNvSpPr/>
            <p:nvPr/>
          </p:nvSpPr>
          <p:spPr>
            <a:xfrm>
              <a:off x="6969325" y="1215400"/>
              <a:ext cx="412825" cy="139500"/>
            </a:xfrm>
            <a:custGeom>
              <a:avLst/>
              <a:gdLst/>
              <a:ahLst/>
              <a:cxnLst/>
              <a:rect l="l" t="t" r="r" b="b"/>
              <a:pathLst>
                <a:path w="16513" h="5580" extrusionOk="0">
                  <a:moveTo>
                    <a:pt x="5579" y="0"/>
                  </a:moveTo>
                  <a:lnTo>
                    <a:pt x="0" y="5579"/>
                  </a:lnTo>
                  <a:lnTo>
                    <a:pt x="10863" y="5579"/>
                  </a:lnTo>
                  <a:lnTo>
                    <a:pt x="16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6944100" y="1385725"/>
              <a:ext cx="289425" cy="289425"/>
            </a:xfrm>
            <a:custGeom>
              <a:avLst/>
              <a:gdLst/>
              <a:ahLst/>
              <a:cxnLst/>
              <a:rect l="l" t="t" r="r" b="b"/>
              <a:pathLst>
                <a:path w="11577" h="11577" extrusionOk="0">
                  <a:moveTo>
                    <a:pt x="1" y="1"/>
                  </a:moveTo>
                  <a:lnTo>
                    <a:pt x="1" y="11576"/>
                  </a:lnTo>
                  <a:lnTo>
                    <a:pt x="11577" y="11576"/>
                  </a:lnTo>
                  <a:lnTo>
                    <a:pt x="11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7262625" y="1237125"/>
              <a:ext cx="139500" cy="411075"/>
            </a:xfrm>
            <a:custGeom>
              <a:avLst/>
              <a:gdLst/>
              <a:ahLst/>
              <a:cxnLst/>
              <a:rect l="l" t="t" r="r" b="b"/>
              <a:pathLst>
                <a:path w="5580" h="16443" extrusionOk="0">
                  <a:moveTo>
                    <a:pt x="5580" y="0"/>
                  </a:moveTo>
                  <a:lnTo>
                    <a:pt x="0" y="5580"/>
                  </a:lnTo>
                  <a:lnTo>
                    <a:pt x="0" y="16443"/>
                  </a:lnTo>
                  <a:lnTo>
                    <a:pt x="5580" y="10863"/>
                  </a:lnTo>
                  <a:lnTo>
                    <a:pt x="5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5" name="Google Shape;1115;p37"/>
          <p:cNvPicPr preferRelativeResize="0"/>
          <p:nvPr/>
        </p:nvPicPr>
        <p:blipFill>
          <a:blip r:embed="rId3">
            <a:alphaModFix/>
          </a:blip>
          <a:stretch>
            <a:fillRect/>
          </a:stretch>
        </p:blipFill>
        <p:spPr>
          <a:xfrm>
            <a:off x="5205587" y="0"/>
            <a:ext cx="3539813" cy="5143500"/>
          </a:xfrm>
          <a:prstGeom prst="rect">
            <a:avLst/>
          </a:prstGeom>
          <a:noFill/>
          <a:ln>
            <a:noFill/>
          </a:ln>
        </p:spPr>
      </p:pic>
      <p:grpSp>
        <p:nvGrpSpPr>
          <p:cNvPr id="1116" name="Google Shape;1116;p37"/>
          <p:cNvGrpSpPr/>
          <p:nvPr/>
        </p:nvGrpSpPr>
        <p:grpSpPr>
          <a:xfrm>
            <a:off x="762553" y="3835962"/>
            <a:ext cx="481193" cy="711699"/>
            <a:chOff x="1836600" y="1926725"/>
            <a:chExt cx="311150" cy="460200"/>
          </a:xfrm>
        </p:grpSpPr>
        <p:sp>
          <p:nvSpPr>
            <p:cNvPr id="1117" name="Google Shape;1117;p37"/>
            <p:cNvSpPr/>
            <p:nvPr/>
          </p:nvSpPr>
          <p:spPr>
            <a:xfrm>
              <a:off x="1836600" y="1926725"/>
              <a:ext cx="311150" cy="141250"/>
            </a:xfrm>
            <a:custGeom>
              <a:avLst/>
              <a:gdLst/>
              <a:ahLst/>
              <a:cxnLst/>
              <a:rect l="l" t="t" r="r" b="b"/>
              <a:pathLst>
                <a:path w="12446" h="5650" extrusionOk="0">
                  <a:moveTo>
                    <a:pt x="6223" y="0"/>
                  </a:moveTo>
                  <a:cubicBezTo>
                    <a:pt x="4919" y="0"/>
                    <a:pt x="3615" y="226"/>
                    <a:pt x="2607" y="591"/>
                  </a:cubicBezTo>
                  <a:cubicBezTo>
                    <a:pt x="1582" y="869"/>
                    <a:pt x="782" y="1391"/>
                    <a:pt x="435" y="1895"/>
                  </a:cubicBezTo>
                  <a:cubicBezTo>
                    <a:pt x="139" y="2173"/>
                    <a:pt x="0" y="2538"/>
                    <a:pt x="0" y="2833"/>
                  </a:cubicBezTo>
                  <a:cubicBezTo>
                    <a:pt x="0" y="3129"/>
                    <a:pt x="139" y="3407"/>
                    <a:pt x="435" y="3772"/>
                  </a:cubicBezTo>
                  <a:cubicBezTo>
                    <a:pt x="713" y="4067"/>
                    <a:pt x="1147" y="4432"/>
                    <a:pt x="1651" y="4711"/>
                  </a:cubicBezTo>
                  <a:cubicBezTo>
                    <a:pt x="2816" y="5302"/>
                    <a:pt x="4415" y="5649"/>
                    <a:pt x="6223" y="5649"/>
                  </a:cubicBezTo>
                  <a:cubicBezTo>
                    <a:pt x="7596" y="5649"/>
                    <a:pt x="8830" y="5441"/>
                    <a:pt x="9838" y="5076"/>
                  </a:cubicBezTo>
                  <a:cubicBezTo>
                    <a:pt x="10863" y="4711"/>
                    <a:pt x="11646" y="4276"/>
                    <a:pt x="12080" y="3772"/>
                  </a:cubicBezTo>
                  <a:cubicBezTo>
                    <a:pt x="12376" y="3407"/>
                    <a:pt x="12445" y="3129"/>
                    <a:pt x="12445" y="2833"/>
                  </a:cubicBezTo>
                  <a:cubicBezTo>
                    <a:pt x="12445" y="2538"/>
                    <a:pt x="12376" y="2173"/>
                    <a:pt x="12080" y="1895"/>
                  </a:cubicBezTo>
                  <a:cubicBezTo>
                    <a:pt x="11802" y="1530"/>
                    <a:pt x="11367" y="1234"/>
                    <a:pt x="10777" y="956"/>
                  </a:cubicBezTo>
                  <a:cubicBezTo>
                    <a:pt x="9699" y="365"/>
                    <a:pt x="8030" y="0"/>
                    <a:pt x="6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836600" y="2245675"/>
              <a:ext cx="311150" cy="141250"/>
            </a:xfrm>
            <a:custGeom>
              <a:avLst/>
              <a:gdLst/>
              <a:ahLst/>
              <a:cxnLst/>
              <a:rect l="l" t="t" r="r" b="b"/>
              <a:pathLst>
                <a:path w="12446" h="5650" extrusionOk="0">
                  <a:moveTo>
                    <a:pt x="6223" y="0"/>
                  </a:moveTo>
                  <a:cubicBezTo>
                    <a:pt x="4919" y="0"/>
                    <a:pt x="3615" y="209"/>
                    <a:pt x="2607" y="504"/>
                  </a:cubicBezTo>
                  <a:cubicBezTo>
                    <a:pt x="1582" y="869"/>
                    <a:pt x="782" y="1373"/>
                    <a:pt x="435" y="1877"/>
                  </a:cubicBezTo>
                  <a:cubicBezTo>
                    <a:pt x="139" y="2173"/>
                    <a:pt x="0" y="2451"/>
                    <a:pt x="0" y="2816"/>
                  </a:cubicBezTo>
                  <a:cubicBezTo>
                    <a:pt x="0" y="3111"/>
                    <a:pt x="139" y="3407"/>
                    <a:pt x="435" y="3754"/>
                  </a:cubicBezTo>
                  <a:cubicBezTo>
                    <a:pt x="713" y="4050"/>
                    <a:pt x="1147" y="4415"/>
                    <a:pt x="1651" y="4710"/>
                  </a:cubicBezTo>
                  <a:cubicBezTo>
                    <a:pt x="2816" y="5215"/>
                    <a:pt x="4415" y="5649"/>
                    <a:pt x="6223" y="5649"/>
                  </a:cubicBezTo>
                  <a:cubicBezTo>
                    <a:pt x="7596" y="5649"/>
                    <a:pt x="8830" y="5423"/>
                    <a:pt x="9838" y="5058"/>
                  </a:cubicBezTo>
                  <a:cubicBezTo>
                    <a:pt x="10863" y="4710"/>
                    <a:pt x="11646" y="4189"/>
                    <a:pt x="12080" y="3754"/>
                  </a:cubicBezTo>
                  <a:cubicBezTo>
                    <a:pt x="12376" y="3407"/>
                    <a:pt x="12445" y="3111"/>
                    <a:pt x="12445" y="2816"/>
                  </a:cubicBezTo>
                  <a:cubicBezTo>
                    <a:pt x="12445" y="2451"/>
                    <a:pt x="12376" y="2173"/>
                    <a:pt x="12080" y="1877"/>
                  </a:cubicBezTo>
                  <a:cubicBezTo>
                    <a:pt x="11802" y="1512"/>
                    <a:pt x="11367" y="1234"/>
                    <a:pt x="10777" y="939"/>
                  </a:cubicBezTo>
                  <a:cubicBezTo>
                    <a:pt x="9699" y="365"/>
                    <a:pt x="8030"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838325" y="2051875"/>
              <a:ext cx="309425" cy="208150"/>
            </a:xfrm>
            <a:custGeom>
              <a:avLst/>
              <a:gdLst/>
              <a:ahLst/>
              <a:cxnLst/>
              <a:rect l="l" t="t" r="r" b="b"/>
              <a:pathLst>
                <a:path w="12377" h="8326" extrusionOk="0">
                  <a:moveTo>
                    <a:pt x="12376" y="0"/>
                  </a:moveTo>
                  <a:cubicBezTo>
                    <a:pt x="12098" y="296"/>
                    <a:pt x="11733" y="574"/>
                    <a:pt x="11298" y="800"/>
                  </a:cubicBezTo>
                  <a:cubicBezTo>
                    <a:pt x="9925" y="1443"/>
                    <a:pt x="8187" y="1808"/>
                    <a:pt x="6154" y="1808"/>
                  </a:cubicBezTo>
                  <a:cubicBezTo>
                    <a:pt x="4711" y="1808"/>
                    <a:pt x="3320" y="1599"/>
                    <a:pt x="2173" y="1234"/>
                  </a:cubicBezTo>
                  <a:cubicBezTo>
                    <a:pt x="1304" y="939"/>
                    <a:pt x="435" y="504"/>
                    <a:pt x="1" y="70"/>
                  </a:cubicBezTo>
                  <a:lnTo>
                    <a:pt x="1" y="8326"/>
                  </a:lnTo>
                  <a:cubicBezTo>
                    <a:pt x="435" y="8030"/>
                    <a:pt x="713" y="7822"/>
                    <a:pt x="1078" y="7596"/>
                  </a:cubicBezTo>
                  <a:cubicBezTo>
                    <a:pt x="2451" y="6953"/>
                    <a:pt x="4190" y="6518"/>
                    <a:pt x="6154" y="6518"/>
                  </a:cubicBezTo>
                  <a:cubicBezTo>
                    <a:pt x="7666" y="6518"/>
                    <a:pt x="9056" y="6727"/>
                    <a:pt x="10203" y="7161"/>
                  </a:cubicBezTo>
                  <a:cubicBezTo>
                    <a:pt x="11073" y="7457"/>
                    <a:pt x="11803" y="7822"/>
                    <a:pt x="12376" y="8326"/>
                  </a:cubicBezTo>
                  <a:lnTo>
                    <a:pt x="12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1123"/>
        <p:cNvGrpSpPr/>
        <p:nvPr/>
      </p:nvGrpSpPr>
      <p:grpSpPr>
        <a:xfrm>
          <a:off x="0" y="0"/>
          <a:ext cx="0" cy="0"/>
          <a:chOff x="0" y="0"/>
          <a:chExt cx="0" cy="0"/>
        </a:xfrm>
      </p:grpSpPr>
      <p:sp>
        <p:nvSpPr>
          <p:cNvPr id="1124" name="Google Shape;1124;p38"/>
          <p:cNvSpPr txBox="1">
            <a:spLocks noGrp="1"/>
          </p:cNvSpPr>
          <p:nvPr>
            <p:ph type="title"/>
          </p:nvPr>
        </p:nvSpPr>
        <p:spPr>
          <a:xfrm>
            <a:off x="720000" y="277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of Execution:</a:t>
            </a:r>
            <a:endParaRPr/>
          </a:p>
        </p:txBody>
      </p:sp>
      <p:pic>
        <p:nvPicPr>
          <p:cNvPr id="1125" name="Google Shape;1125;p38"/>
          <p:cNvPicPr preferRelativeResize="0"/>
          <p:nvPr/>
        </p:nvPicPr>
        <p:blipFill>
          <a:blip r:embed="rId3">
            <a:alphaModFix/>
          </a:blip>
          <a:stretch>
            <a:fillRect/>
          </a:stretch>
        </p:blipFill>
        <p:spPr>
          <a:xfrm>
            <a:off x="2952750" y="1060875"/>
            <a:ext cx="3238500" cy="3105150"/>
          </a:xfrm>
          <a:prstGeom prst="rect">
            <a:avLst/>
          </a:prstGeom>
          <a:noFill/>
          <a:ln>
            <a:noFill/>
          </a:ln>
        </p:spPr>
      </p:pic>
      <p:sp>
        <p:nvSpPr>
          <p:cNvPr id="1126" name="Google Shape;1126;p38"/>
          <p:cNvSpPr txBox="1"/>
          <p:nvPr/>
        </p:nvSpPr>
        <p:spPr>
          <a:xfrm>
            <a:off x="1737550" y="4376575"/>
            <a:ext cx="566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Mukta"/>
                <a:ea typeface="Mukta"/>
                <a:cs typeface="Mukta"/>
                <a:sym typeface="Mukta"/>
              </a:rPr>
              <a:t>*This is an example of a randomized generated BST. Other execution results will be demonstrated later</a:t>
            </a:r>
            <a:endParaRPr>
              <a:solidFill>
                <a:schemeClr val="lt1"/>
              </a:solidFill>
              <a:latin typeface="Mukta"/>
              <a:ea typeface="Mukta"/>
              <a:cs typeface="Mukta"/>
              <a:sym typeface="Mukt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39"/>
          <p:cNvSpPr txBox="1">
            <a:spLocks noGrp="1"/>
          </p:cNvSpPr>
          <p:nvPr>
            <p:ph type="title"/>
          </p:nvPr>
        </p:nvSpPr>
        <p:spPr>
          <a:xfrm>
            <a:off x="1284000" y="2046450"/>
            <a:ext cx="6576000" cy="10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DEMO</a:t>
            </a:r>
            <a:endParaRPr sz="5000"/>
          </a:p>
        </p:txBody>
      </p:sp>
      <p:sp>
        <p:nvSpPr>
          <p:cNvPr id="1132" name="Google Shape;1132;p39"/>
          <p:cNvSpPr/>
          <p:nvPr/>
        </p:nvSpPr>
        <p:spPr>
          <a:xfrm>
            <a:off x="6574025" y="3099525"/>
            <a:ext cx="45400" cy="119325"/>
          </a:xfrm>
          <a:custGeom>
            <a:avLst/>
            <a:gdLst/>
            <a:ahLst/>
            <a:cxnLst/>
            <a:rect l="l" t="t" r="r" b="b"/>
            <a:pathLst>
              <a:path w="1816" h="4773" extrusionOk="0">
                <a:moveTo>
                  <a:pt x="1815" y="1"/>
                </a:moveTo>
                <a:cubicBezTo>
                  <a:pt x="841" y="1278"/>
                  <a:pt x="135" y="3093"/>
                  <a:pt x="1" y="4773"/>
                </a:cubicBezTo>
                <a:cubicBezTo>
                  <a:pt x="135" y="3093"/>
                  <a:pt x="841" y="1412"/>
                  <a:pt x="1815" y="1"/>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612675" y="3288600"/>
            <a:ext cx="27750" cy="119300"/>
          </a:xfrm>
          <a:custGeom>
            <a:avLst/>
            <a:gdLst/>
            <a:ahLst/>
            <a:cxnLst/>
            <a:rect l="l" t="t" r="r" b="b"/>
            <a:pathLst>
              <a:path w="1110" h="4772" extrusionOk="0">
                <a:moveTo>
                  <a:pt x="1109" y="0"/>
                </a:moveTo>
                <a:lnTo>
                  <a:pt x="1109" y="0"/>
                </a:lnTo>
                <a:cubicBezTo>
                  <a:pt x="404" y="1412"/>
                  <a:pt x="1" y="3092"/>
                  <a:pt x="1" y="4772"/>
                </a:cubicBezTo>
                <a:cubicBezTo>
                  <a:pt x="1" y="3226"/>
                  <a:pt x="404" y="1412"/>
                  <a:pt x="1109" y="0"/>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7210900" y="3302850"/>
            <a:ext cx="25" cy="38675"/>
          </a:xfrm>
          <a:custGeom>
            <a:avLst/>
            <a:gdLst/>
            <a:ahLst/>
            <a:cxnLst/>
            <a:rect l="l" t="t" r="r" b="b"/>
            <a:pathLst>
              <a:path w="1" h="1547" extrusionOk="0">
                <a:moveTo>
                  <a:pt x="1" y="1"/>
                </a:moveTo>
                <a:lnTo>
                  <a:pt x="1" y="1547"/>
                </a:lnTo>
                <a:close/>
              </a:path>
            </a:pathLst>
          </a:custGeom>
          <a:solidFill>
            <a:srgbClr val="C2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0"/>
          <p:cNvSpPr txBox="1">
            <a:spLocks noGrp="1"/>
          </p:cNvSpPr>
          <p:nvPr>
            <p:ph type="title"/>
          </p:nvPr>
        </p:nvSpPr>
        <p:spPr>
          <a:xfrm>
            <a:off x="1284000" y="345250"/>
            <a:ext cx="6576000" cy="10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Achievements</a:t>
            </a:r>
            <a:endParaRPr sz="5000"/>
          </a:p>
        </p:txBody>
      </p:sp>
      <p:sp>
        <p:nvSpPr>
          <p:cNvPr id="1140" name="Google Shape;1140;p40"/>
          <p:cNvSpPr/>
          <p:nvPr/>
        </p:nvSpPr>
        <p:spPr>
          <a:xfrm>
            <a:off x="6574025" y="3099525"/>
            <a:ext cx="45400" cy="119325"/>
          </a:xfrm>
          <a:custGeom>
            <a:avLst/>
            <a:gdLst/>
            <a:ahLst/>
            <a:cxnLst/>
            <a:rect l="l" t="t" r="r" b="b"/>
            <a:pathLst>
              <a:path w="1816" h="4773" extrusionOk="0">
                <a:moveTo>
                  <a:pt x="1815" y="1"/>
                </a:moveTo>
                <a:cubicBezTo>
                  <a:pt x="841" y="1278"/>
                  <a:pt x="135" y="3093"/>
                  <a:pt x="1" y="4773"/>
                </a:cubicBezTo>
                <a:cubicBezTo>
                  <a:pt x="135" y="3093"/>
                  <a:pt x="841" y="1412"/>
                  <a:pt x="1815" y="1"/>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6612675" y="3288600"/>
            <a:ext cx="27750" cy="119300"/>
          </a:xfrm>
          <a:custGeom>
            <a:avLst/>
            <a:gdLst/>
            <a:ahLst/>
            <a:cxnLst/>
            <a:rect l="l" t="t" r="r" b="b"/>
            <a:pathLst>
              <a:path w="1110" h="4772" extrusionOk="0">
                <a:moveTo>
                  <a:pt x="1109" y="0"/>
                </a:moveTo>
                <a:lnTo>
                  <a:pt x="1109" y="0"/>
                </a:lnTo>
                <a:cubicBezTo>
                  <a:pt x="404" y="1412"/>
                  <a:pt x="1" y="3092"/>
                  <a:pt x="1" y="4772"/>
                </a:cubicBezTo>
                <a:cubicBezTo>
                  <a:pt x="1" y="3226"/>
                  <a:pt x="404" y="1412"/>
                  <a:pt x="1109" y="0"/>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7210900" y="3302850"/>
            <a:ext cx="25" cy="38675"/>
          </a:xfrm>
          <a:custGeom>
            <a:avLst/>
            <a:gdLst/>
            <a:ahLst/>
            <a:cxnLst/>
            <a:rect l="l" t="t" r="r" b="b"/>
            <a:pathLst>
              <a:path w="1" h="1547" extrusionOk="0">
                <a:moveTo>
                  <a:pt x="1" y="1"/>
                </a:moveTo>
                <a:lnTo>
                  <a:pt x="1" y="1547"/>
                </a:lnTo>
                <a:close/>
              </a:path>
            </a:pathLst>
          </a:custGeom>
          <a:solidFill>
            <a:srgbClr val="C2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txBox="1">
            <a:spLocks noGrp="1"/>
          </p:cNvSpPr>
          <p:nvPr>
            <p:ph type="body" idx="4294967295"/>
          </p:nvPr>
        </p:nvSpPr>
        <p:spPr>
          <a:xfrm>
            <a:off x="1990050" y="1736350"/>
            <a:ext cx="5163900" cy="297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are able to visualize the  binary search tree as expected,</a:t>
            </a:r>
            <a:endParaRPr/>
          </a:p>
          <a:p>
            <a:pPr marL="457200" lvl="0" indent="-342900" algn="l" rtl="0">
              <a:spcBef>
                <a:spcPts val="0"/>
              </a:spcBef>
              <a:spcAft>
                <a:spcPts val="0"/>
              </a:spcAft>
              <a:buSzPts val="1800"/>
              <a:buChar char="-"/>
            </a:pPr>
            <a:r>
              <a:rPr lang="en"/>
              <a:t>We are able to animate the process of searching, insert, and delete of an element in a binary search tree,</a:t>
            </a:r>
            <a:endParaRPr/>
          </a:p>
          <a:p>
            <a:pPr marL="457200" lvl="0" indent="-342900" algn="l" rtl="0">
              <a:spcBef>
                <a:spcPts val="0"/>
              </a:spcBef>
              <a:spcAft>
                <a:spcPts val="0"/>
              </a:spcAft>
              <a:buSzPts val="1800"/>
              <a:buChar char="-"/>
            </a:pPr>
            <a:r>
              <a:rPr lang="en"/>
              <a:t>Other than animating the insert, search, and delete, we were able to animate the traversal algorithms as well,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41"/>
          <p:cNvSpPr txBox="1">
            <a:spLocks noGrp="1"/>
          </p:cNvSpPr>
          <p:nvPr>
            <p:ph type="title"/>
          </p:nvPr>
        </p:nvSpPr>
        <p:spPr>
          <a:xfrm>
            <a:off x="1284000" y="357625"/>
            <a:ext cx="6576000" cy="10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Difficulties</a:t>
            </a:r>
            <a:endParaRPr sz="5000"/>
          </a:p>
        </p:txBody>
      </p:sp>
      <p:sp>
        <p:nvSpPr>
          <p:cNvPr id="1149" name="Google Shape;1149;p41"/>
          <p:cNvSpPr/>
          <p:nvPr/>
        </p:nvSpPr>
        <p:spPr>
          <a:xfrm>
            <a:off x="6574025" y="3099525"/>
            <a:ext cx="45400" cy="119325"/>
          </a:xfrm>
          <a:custGeom>
            <a:avLst/>
            <a:gdLst/>
            <a:ahLst/>
            <a:cxnLst/>
            <a:rect l="l" t="t" r="r" b="b"/>
            <a:pathLst>
              <a:path w="1816" h="4773" extrusionOk="0">
                <a:moveTo>
                  <a:pt x="1815" y="1"/>
                </a:moveTo>
                <a:cubicBezTo>
                  <a:pt x="841" y="1278"/>
                  <a:pt x="135" y="3093"/>
                  <a:pt x="1" y="4773"/>
                </a:cubicBezTo>
                <a:cubicBezTo>
                  <a:pt x="135" y="3093"/>
                  <a:pt x="841" y="1412"/>
                  <a:pt x="1815" y="1"/>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6612675" y="3288600"/>
            <a:ext cx="27750" cy="119300"/>
          </a:xfrm>
          <a:custGeom>
            <a:avLst/>
            <a:gdLst/>
            <a:ahLst/>
            <a:cxnLst/>
            <a:rect l="l" t="t" r="r" b="b"/>
            <a:pathLst>
              <a:path w="1110" h="4772" extrusionOk="0">
                <a:moveTo>
                  <a:pt x="1109" y="0"/>
                </a:moveTo>
                <a:lnTo>
                  <a:pt x="1109" y="0"/>
                </a:lnTo>
                <a:cubicBezTo>
                  <a:pt x="404" y="1412"/>
                  <a:pt x="1" y="3092"/>
                  <a:pt x="1" y="4772"/>
                </a:cubicBezTo>
                <a:cubicBezTo>
                  <a:pt x="1" y="3226"/>
                  <a:pt x="404" y="1412"/>
                  <a:pt x="1109" y="0"/>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7210900" y="3302850"/>
            <a:ext cx="25" cy="38675"/>
          </a:xfrm>
          <a:custGeom>
            <a:avLst/>
            <a:gdLst/>
            <a:ahLst/>
            <a:cxnLst/>
            <a:rect l="l" t="t" r="r" b="b"/>
            <a:pathLst>
              <a:path w="1" h="1547" extrusionOk="0">
                <a:moveTo>
                  <a:pt x="1" y="1"/>
                </a:moveTo>
                <a:lnTo>
                  <a:pt x="1" y="1547"/>
                </a:lnTo>
                <a:close/>
              </a:path>
            </a:pathLst>
          </a:custGeom>
          <a:solidFill>
            <a:srgbClr val="C2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txBox="1">
            <a:spLocks noGrp="1"/>
          </p:cNvSpPr>
          <p:nvPr>
            <p:ph type="body" idx="4294967295"/>
          </p:nvPr>
        </p:nvSpPr>
        <p:spPr>
          <a:xfrm>
            <a:off x="1990050" y="1636150"/>
            <a:ext cx="5610900" cy="314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Difficult to use GraphViz library</a:t>
            </a:r>
            <a:endParaRPr/>
          </a:p>
          <a:p>
            <a:pPr marL="457200" lvl="0" indent="-342900" algn="l" rtl="0">
              <a:spcBef>
                <a:spcPts val="0"/>
              </a:spcBef>
              <a:spcAft>
                <a:spcPts val="0"/>
              </a:spcAft>
              <a:buSzPts val="1800"/>
              <a:buChar char="-"/>
            </a:pPr>
            <a:r>
              <a:rPr lang="en"/>
              <a:t>So much new things to learn for creating user interfaces:</a:t>
            </a:r>
            <a:endParaRPr/>
          </a:p>
          <a:p>
            <a:pPr marL="914400" lvl="1" indent="-317500" algn="l" rtl="0">
              <a:spcBef>
                <a:spcPts val="0"/>
              </a:spcBef>
              <a:spcAft>
                <a:spcPts val="0"/>
              </a:spcAft>
              <a:buSzPts val="1400"/>
              <a:buChar char="-"/>
            </a:pPr>
            <a:r>
              <a:rPr lang="en"/>
              <a:t>QTCreator User Interface</a:t>
            </a:r>
            <a:endParaRPr/>
          </a:p>
          <a:p>
            <a:pPr marL="914400" lvl="1" indent="-317500" algn="l" rtl="0">
              <a:spcBef>
                <a:spcPts val="0"/>
              </a:spcBef>
              <a:spcAft>
                <a:spcPts val="0"/>
              </a:spcAft>
              <a:buSzPts val="1400"/>
              <a:buChar char="-"/>
            </a:pPr>
            <a:r>
              <a:rPr lang="en"/>
              <a:t>QT Library</a:t>
            </a:r>
            <a:endParaRPr/>
          </a:p>
          <a:p>
            <a:pPr marL="914400" lvl="1" indent="-317500" algn="l" rtl="0">
              <a:spcBef>
                <a:spcPts val="0"/>
              </a:spcBef>
              <a:spcAft>
                <a:spcPts val="0"/>
              </a:spcAft>
              <a:buSzPts val="1400"/>
              <a:buChar char="-"/>
            </a:pPr>
            <a:r>
              <a:rPr lang="en"/>
              <a:t>GraphViz library</a:t>
            </a:r>
            <a:endParaRPr/>
          </a:p>
          <a:p>
            <a:pPr marL="457200" lvl="0" indent="-342900" algn="l" rtl="0">
              <a:spcBef>
                <a:spcPts val="0"/>
              </a:spcBef>
              <a:spcAft>
                <a:spcPts val="0"/>
              </a:spcAft>
              <a:buSzPts val="1800"/>
              <a:buChar char="-"/>
            </a:pPr>
            <a:r>
              <a:rPr lang="en"/>
              <a:t>Connecting the classes dependencies</a:t>
            </a:r>
            <a:endParaRPr/>
          </a:p>
          <a:p>
            <a:pPr marL="457200" lvl="0" indent="-342900" algn="l" rtl="0">
              <a:spcBef>
                <a:spcPts val="0"/>
              </a:spcBef>
              <a:spcAft>
                <a:spcPts val="0"/>
              </a:spcAft>
              <a:buSzPts val="1800"/>
              <a:buChar char="-"/>
            </a:pPr>
            <a:r>
              <a:rPr lang="en"/>
              <a:t>Tinkering with the binary search tree algorithms such that it allows not only doing the algorithm but also doing the animation along the way.</a:t>
            </a: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p:nvPr>
        </p:nvSpPr>
        <p:spPr>
          <a:xfrm>
            <a:off x="1284000" y="415425"/>
            <a:ext cx="6576000" cy="10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Future Works</a:t>
            </a:r>
            <a:endParaRPr sz="5000"/>
          </a:p>
        </p:txBody>
      </p:sp>
      <p:sp>
        <p:nvSpPr>
          <p:cNvPr id="1158" name="Google Shape;1158;p42"/>
          <p:cNvSpPr/>
          <p:nvPr/>
        </p:nvSpPr>
        <p:spPr>
          <a:xfrm>
            <a:off x="6574025" y="3099525"/>
            <a:ext cx="45400" cy="119325"/>
          </a:xfrm>
          <a:custGeom>
            <a:avLst/>
            <a:gdLst/>
            <a:ahLst/>
            <a:cxnLst/>
            <a:rect l="l" t="t" r="r" b="b"/>
            <a:pathLst>
              <a:path w="1816" h="4773" extrusionOk="0">
                <a:moveTo>
                  <a:pt x="1815" y="1"/>
                </a:moveTo>
                <a:cubicBezTo>
                  <a:pt x="841" y="1278"/>
                  <a:pt x="135" y="3093"/>
                  <a:pt x="1" y="4773"/>
                </a:cubicBezTo>
                <a:cubicBezTo>
                  <a:pt x="135" y="3093"/>
                  <a:pt x="841" y="1412"/>
                  <a:pt x="1815" y="1"/>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612675" y="3288600"/>
            <a:ext cx="27750" cy="119300"/>
          </a:xfrm>
          <a:custGeom>
            <a:avLst/>
            <a:gdLst/>
            <a:ahLst/>
            <a:cxnLst/>
            <a:rect l="l" t="t" r="r" b="b"/>
            <a:pathLst>
              <a:path w="1110" h="4772" extrusionOk="0">
                <a:moveTo>
                  <a:pt x="1109" y="0"/>
                </a:moveTo>
                <a:lnTo>
                  <a:pt x="1109" y="0"/>
                </a:lnTo>
                <a:cubicBezTo>
                  <a:pt x="404" y="1412"/>
                  <a:pt x="1" y="3092"/>
                  <a:pt x="1" y="4772"/>
                </a:cubicBezTo>
                <a:cubicBezTo>
                  <a:pt x="1" y="3226"/>
                  <a:pt x="404" y="1412"/>
                  <a:pt x="1109" y="0"/>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7210900" y="3302850"/>
            <a:ext cx="25" cy="38675"/>
          </a:xfrm>
          <a:custGeom>
            <a:avLst/>
            <a:gdLst/>
            <a:ahLst/>
            <a:cxnLst/>
            <a:rect l="l" t="t" r="r" b="b"/>
            <a:pathLst>
              <a:path w="1" h="1547" extrusionOk="0">
                <a:moveTo>
                  <a:pt x="1" y="1"/>
                </a:moveTo>
                <a:lnTo>
                  <a:pt x="1" y="1547"/>
                </a:lnTo>
                <a:close/>
              </a:path>
            </a:pathLst>
          </a:custGeom>
          <a:solidFill>
            <a:srgbClr val="C2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txBox="1">
            <a:spLocks noGrp="1"/>
          </p:cNvSpPr>
          <p:nvPr>
            <p:ph type="body" idx="4294967295"/>
          </p:nvPr>
        </p:nvSpPr>
        <p:spPr>
          <a:xfrm>
            <a:off x="1990050" y="1852388"/>
            <a:ext cx="5163900" cy="261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Ms. Sera said that she would like to use our app to demonstrate how BST works in future lessons. If this really going to happen, we are going to try our best to optimize this program and try to get rid of all bugs. For the final project report, we are going to compare the algorithms in terms of their big O notations.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43"/>
          <p:cNvSpPr/>
          <p:nvPr/>
        </p:nvSpPr>
        <p:spPr>
          <a:xfrm>
            <a:off x="894450" y="1867600"/>
            <a:ext cx="2515200" cy="137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 name="Google Shape;1167;p43"/>
          <p:cNvGrpSpPr/>
          <p:nvPr/>
        </p:nvGrpSpPr>
        <p:grpSpPr>
          <a:xfrm>
            <a:off x="811828" y="1787953"/>
            <a:ext cx="2649555" cy="2217808"/>
            <a:chOff x="811828" y="1797478"/>
            <a:chExt cx="2649555" cy="2217808"/>
          </a:xfrm>
        </p:grpSpPr>
        <p:sp>
          <p:nvSpPr>
            <p:cNvPr id="1168" name="Google Shape;1168;p43"/>
            <p:cNvSpPr/>
            <p:nvPr/>
          </p:nvSpPr>
          <p:spPr>
            <a:xfrm>
              <a:off x="1861978" y="3415616"/>
              <a:ext cx="549255" cy="599670"/>
            </a:xfrm>
            <a:custGeom>
              <a:avLst/>
              <a:gdLst/>
              <a:ahLst/>
              <a:cxnLst/>
              <a:rect l="l" t="t" r="r" b="b"/>
              <a:pathLst>
                <a:path w="18706" h="20423" extrusionOk="0">
                  <a:moveTo>
                    <a:pt x="1849" y="1"/>
                  </a:moveTo>
                  <a:cubicBezTo>
                    <a:pt x="824" y="1"/>
                    <a:pt x="0" y="827"/>
                    <a:pt x="0" y="1850"/>
                  </a:cubicBezTo>
                  <a:lnTo>
                    <a:pt x="0" y="18574"/>
                  </a:lnTo>
                  <a:cubicBezTo>
                    <a:pt x="0" y="19599"/>
                    <a:pt x="824" y="20423"/>
                    <a:pt x="1849" y="20423"/>
                  </a:cubicBezTo>
                  <a:lnTo>
                    <a:pt x="16857" y="20423"/>
                  </a:lnTo>
                  <a:cubicBezTo>
                    <a:pt x="17882" y="20423"/>
                    <a:pt x="18706" y="19599"/>
                    <a:pt x="18706" y="18574"/>
                  </a:cubicBezTo>
                  <a:lnTo>
                    <a:pt x="18706" y="1850"/>
                  </a:lnTo>
                  <a:cubicBezTo>
                    <a:pt x="18706" y="827"/>
                    <a:pt x="17882" y="1"/>
                    <a:pt x="168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811828" y="1797478"/>
              <a:ext cx="2649555" cy="1857619"/>
            </a:xfrm>
            <a:custGeom>
              <a:avLst/>
              <a:gdLst/>
              <a:ahLst/>
              <a:cxnLst/>
              <a:rect l="l" t="t" r="r" b="b"/>
              <a:pathLst>
                <a:path w="90236" h="63265" extrusionOk="0">
                  <a:moveTo>
                    <a:pt x="86539" y="0"/>
                  </a:moveTo>
                  <a:lnTo>
                    <a:pt x="3697" y="0"/>
                  </a:lnTo>
                  <a:cubicBezTo>
                    <a:pt x="1656" y="2"/>
                    <a:pt x="1" y="1656"/>
                    <a:pt x="1" y="3698"/>
                  </a:cubicBezTo>
                  <a:lnTo>
                    <a:pt x="1" y="59569"/>
                  </a:lnTo>
                  <a:cubicBezTo>
                    <a:pt x="1" y="61610"/>
                    <a:pt x="1656" y="63265"/>
                    <a:pt x="3697" y="63265"/>
                  </a:cubicBezTo>
                  <a:lnTo>
                    <a:pt x="86539" y="63265"/>
                  </a:lnTo>
                  <a:cubicBezTo>
                    <a:pt x="88580" y="63265"/>
                    <a:pt x="90235" y="61610"/>
                    <a:pt x="90235" y="59569"/>
                  </a:cubicBezTo>
                  <a:lnTo>
                    <a:pt x="90235" y="3698"/>
                  </a:lnTo>
                  <a:cubicBezTo>
                    <a:pt x="90235" y="1656"/>
                    <a:pt x="88580" y="2"/>
                    <a:pt x="86539" y="0"/>
                  </a:cubicBezTo>
                  <a:close/>
                  <a:moveTo>
                    <a:pt x="85787" y="44586"/>
                  </a:moveTo>
                  <a:cubicBezTo>
                    <a:pt x="85787" y="46211"/>
                    <a:pt x="84393" y="47532"/>
                    <a:pt x="82668" y="47532"/>
                  </a:cubicBezTo>
                  <a:lnTo>
                    <a:pt x="7570" y="47532"/>
                  </a:lnTo>
                  <a:cubicBezTo>
                    <a:pt x="5845" y="47532"/>
                    <a:pt x="4449" y="46211"/>
                    <a:pt x="4449" y="44586"/>
                  </a:cubicBezTo>
                  <a:lnTo>
                    <a:pt x="4449" y="7220"/>
                  </a:lnTo>
                  <a:cubicBezTo>
                    <a:pt x="4449" y="5594"/>
                    <a:pt x="5845" y="4275"/>
                    <a:pt x="7570" y="4275"/>
                  </a:cubicBezTo>
                  <a:lnTo>
                    <a:pt x="82297" y="4275"/>
                  </a:lnTo>
                  <a:cubicBezTo>
                    <a:pt x="84024" y="4275"/>
                    <a:pt x="85787" y="5594"/>
                    <a:pt x="85787" y="72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811828" y="3306476"/>
              <a:ext cx="2649555" cy="348621"/>
            </a:xfrm>
            <a:custGeom>
              <a:avLst/>
              <a:gdLst/>
              <a:ahLst/>
              <a:cxnLst/>
              <a:rect l="l" t="t" r="r" b="b"/>
              <a:pathLst>
                <a:path w="90236" h="11873" extrusionOk="0">
                  <a:moveTo>
                    <a:pt x="90235" y="0"/>
                  </a:moveTo>
                  <a:lnTo>
                    <a:pt x="90235" y="8177"/>
                  </a:lnTo>
                  <a:cubicBezTo>
                    <a:pt x="90235" y="10218"/>
                    <a:pt x="88580" y="11873"/>
                    <a:pt x="86539" y="11873"/>
                  </a:cubicBezTo>
                  <a:lnTo>
                    <a:pt x="3697" y="11873"/>
                  </a:lnTo>
                  <a:cubicBezTo>
                    <a:pt x="1656" y="11873"/>
                    <a:pt x="1" y="10218"/>
                    <a:pt x="1" y="8177"/>
                  </a:cubicBezTo>
                  <a:lnTo>
                    <a:pt x="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2029785" y="3391128"/>
              <a:ext cx="210059" cy="162815"/>
            </a:xfrm>
            <a:custGeom>
              <a:avLst/>
              <a:gdLst/>
              <a:ahLst/>
              <a:cxnLst/>
              <a:rect l="l" t="t" r="r" b="b"/>
              <a:pathLst>
                <a:path w="7154" h="5545" extrusionOk="0">
                  <a:moveTo>
                    <a:pt x="3576" y="0"/>
                  </a:moveTo>
                  <a:cubicBezTo>
                    <a:pt x="0" y="0"/>
                    <a:pt x="0" y="5545"/>
                    <a:pt x="3576" y="5545"/>
                  </a:cubicBezTo>
                  <a:cubicBezTo>
                    <a:pt x="7154" y="5545"/>
                    <a:pt x="7154"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3"/>
          <p:cNvGrpSpPr/>
          <p:nvPr/>
        </p:nvGrpSpPr>
        <p:grpSpPr>
          <a:xfrm>
            <a:off x="229676" y="3977175"/>
            <a:ext cx="5799752" cy="1231201"/>
            <a:chOff x="3125276" y="3977175"/>
            <a:chExt cx="5799752" cy="1231201"/>
          </a:xfrm>
        </p:grpSpPr>
        <p:grpSp>
          <p:nvGrpSpPr>
            <p:cNvPr id="1173" name="Google Shape;1173;p43"/>
            <p:cNvGrpSpPr/>
            <p:nvPr/>
          </p:nvGrpSpPr>
          <p:grpSpPr>
            <a:xfrm>
              <a:off x="3125276" y="3977175"/>
              <a:ext cx="5799752" cy="1231201"/>
              <a:chOff x="2444839" y="5051500"/>
              <a:chExt cx="5799752" cy="1231201"/>
            </a:xfrm>
          </p:grpSpPr>
          <p:sp>
            <p:nvSpPr>
              <p:cNvPr id="1174" name="Google Shape;1174;p43"/>
              <p:cNvSpPr/>
              <p:nvPr/>
            </p:nvSpPr>
            <p:spPr>
              <a:xfrm>
                <a:off x="2444839" y="5051500"/>
                <a:ext cx="5799752"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2444839" y="5051500"/>
                <a:ext cx="5799752"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019572" y="5472168"/>
                <a:ext cx="4649696"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019572" y="5472168"/>
                <a:ext cx="4649696"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43"/>
            <p:cNvSpPr/>
            <p:nvPr/>
          </p:nvSpPr>
          <p:spPr>
            <a:xfrm>
              <a:off x="4377380" y="4756986"/>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43"/>
          <p:cNvSpPr txBox="1">
            <a:spLocks noGrp="1"/>
          </p:cNvSpPr>
          <p:nvPr>
            <p:ph type="subTitle" idx="1"/>
          </p:nvPr>
        </p:nvSpPr>
        <p:spPr>
          <a:xfrm>
            <a:off x="3696400" y="2315375"/>
            <a:ext cx="5199000" cy="8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u="sng">
                <a:solidFill>
                  <a:schemeClr val="hlink"/>
                </a:solidFill>
                <a:hlinkClick r:id="rId3"/>
              </a:rPr>
              <a:t>https://github.com/karelbondan/QT_BST_Visualizer</a:t>
            </a:r>
            <a:endParaRPr sz="1900"/>
          </a:p>
          <a:p>
            <a:pPr marL="0" lvl="0" indent="0" algn="l" rtl="0">
              <a:spcBef>
                <a:spcPts val="0"/>
              </a:spcBef>
              <a:spcAft>
                <a:spcPts val="0"/>
              </a:spcAft>
              <a:buNone/>
            </a:pPr>
            <a:endParaRPr sz="1900"/>
          </a:p>
        </p:txBody>
      </p:sp>
      <p:sp>
        <p:nvSpPr>
          <p:cNvPr id="1182" name="Google Shape;1182;p43"/>
          <p:cNvSpPr txBox="1">
            <a:spLocks noGrp="1"/>
          </p:cNvSpPr>
          <p:nvPr>
            <p:ph type="title"/>
          </p:nvPr>
        </p:nvSpPr>
        <p:spPr>
          <a:xfrm>
            <a:off x="720000" y="406925"/>
            <a:ext cx="7704000" cy="87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chemeClr val="lt2"/>
                </a:solidFill>
              </a:rPr>
              <a:t>Link to Github</a:t>
            </a:r>
            <a:endParaRPr sz="5000">
              <a:solidFill>
                <a:schemeClr val="lt2"/>
              </a:solidFill>
            </a:endParaRPr>
          </a:p>
        </p:txBody>
      </p:sp>
      <p:pic>
        <p:nvPicPr>
          <p:cNvPr id="1183" name="Google Shape;1183;p43"/>
          <p:cNvPicPr preferRelativeResize="0"/>
          <p:nvPr/>
        </p:nvPicPr>
        <p:blipFill>
          <a:blip r:embed="rId4">
            <a:alphaModFix/>
          </a:blip>
          <a:stretch>
            <a:fillRect/>
          </a:stretch>
        </p:blipFill>
        <p:spPr>
          <a:xfrm>
            <a:off x="1017400" y="2001750"/>
            <a:ext cx="2269200" cy="1137000"/>
          </a:xfrm>
          <a:prstGeom prst="roundRect">
            <a:avLst>
              <a:gd name="adj" fmla="val 16667"/>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grpSp>
        <p:nvGrpSpPr>
          <p:cNvPr id="1188" name="Google Shape;1188;p44"/>
          <p:cNvGrpSpPr/>
          <p:nvPr/>
        </p:nvGrpSpPr>
        <p:grpSpPr>
          <a:xfrm>
            <a:off x="302027" y="4298865"/>
            <a:ext cx="675314" cy="304797"/>
            <a:chOff x="4763863" y="259761"/>
            <a:chExt cx="766705" cy="346045"/>
          </a:xfrm>
        </p:grpSpPr>
        <p:sp>
          <p:nvSpPr>
            <p:cNvPr id="1189" name="Google Shape;1189;p44"/>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44"/>
          <p:cNvSpPr/>
          <p:nvPr/>
        </p:nvSpPr>
        <p:spPr>
          <a:xfrm>
            <a:off x="832580" y="363090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txBox="1">
            <a:spLocks noGrp="1"/>
          </p:cNvSpPr>
          <p:nvPr>
            <p:ph type="ctrTitle" idx="4294967295"/>
          </p:nvPr>
        </p:nvSpPr>
        <p:spPr>
          <a:xfrm>
            <a:off x="601450" y="1302300"/>
            <a:ext cx="51027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100">
                <a:solidFill>
                  <a:schemeClr val="lt2"/>
                </a:solidFill>
              </a:rPr>
              <a:t>Thanks for listening!</a:t>
            </a:r>
            <a:endParaRPr sz="4100">
              <a:solidFill>
                <a:schemeClr val="lt2"/>
              </a:solidFill>
            </a:endParaRPr>
          </a:p>
        </p:txBody>
      </p:sp>
      <p:grpSp>
        <p:nvGrpSpPr>
          <p:cNvPr id="1195" name="Google Shape;1195;p44"/>
          <p:cNvGrpSpPr/>
          <p:nvPr/>
        </p:nvGrpSpPr>
        <p:grpSpPr>
          <a:xfrm flipH="1">
            <a:off x="7008908" y="2315997"/>
            <a:ext cx="2301388" cy="1593766"/>
            <a:chOff x="4799733" y="3457797"/>
            <a:chExt cx="2301388" cy="1593766"/>
          </a:xfrm>
        </p:grpSpPr>
        <p:sp>
          <p:nvSpPr>
            <p:cNvPr id="1196" name="Google Shape;1196;p44"/>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564583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rgbClr val="166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5626354" y="4167125"/>
              <a:ext cx="234130" cy="106851"/>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5602623" y="4255666"/>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4"/>
          <p:cNvGrpSpPr/>
          <p:nvPr/>
        </p:nvGrpSpPr>
        <p:grpSpPr>
          <a:xfrm>
            <a:off x="4834218" y="1899530"/>
            <a:ext cx="2205346" cy="3249434"/>
            <a:chOff x="1329643" y="3033268"/>
            <a:chExt cx="2205346" cy="3249434"/>
          </a:xfrm>
        </p:grpSpPr>
        <p:grpSp>
          <p:nvGrpSpPr>
            <p:cNvPr id="1253" name="Google Shape;1253;p44"/>
            <p:cNvGrpSpPr/>
            <p:nvPr/>
          </p:nvGrpSpPr>
          <p:grpSpPr>
            <a:xfrm>
              <a:off x="1329643" y="3795496"/>
              <a:ext cx="870180" cy="1256066"/>
              <a:chOff x="3234643" y="3795496"/>
              <a:chExt cx="870180" cy="1256066"/>
            </a:xfrm>
          </p:grpSpPr>
          <p:sp>
            <p:nvSpPr>
              <p:cNvPr id="1254" name="Google Shape;1254;p44"/>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5" name="Google Shape;1255;p44"/>
              <p:cNvGrpSpPr/>
              <p:nvPr/>
            </p:nvGrpSpPr>
            <p:grpSpPr>
              <a:xfrm>
                <a:off x="3234643" y="3795496"/>
                <a:ext cx="865418" cy="1256066"/>
                <a:chOff x="3234643" y="3795496"/>
                <a:chExt cx="865418" cy="1256066"/>
              </a:xfrm>
            </p:grpSpPr>
            <p:sp>
              <p:nvSpPr>
                <p:cNvPr id="1256" name="Google Shape;1256;p44"/>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4"/>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4"/>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4"/>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0" name="Google Shape;1280;p44"/>
            <p:cNvSpPr/>
            <p:nvPr/>
          </p:nvSpPr>
          <p:spPr>
            <a:xfrm>
              <a:off x="2147989" y="3033268"/>
              <a:ext cx="278008" cy="1899077"/>
            </a:xfrm>
            <a:custGeom>
              <a:avLst/>
              <a:gdLst/>
              <a:ahLst/>
              <a:cxnLst/>
              <a:rect l="l" t="t" r="r" b="b"/>
              <a:pathLst>
                <a:path w="5030" h="34360" extrusionOk="0">
                  <a:moveTo>
                    <a:pt x="1" y="1"/>
                  </a:moveTo>
                  <a:lnTo>
                    <a:pt x="1" y="34359"/>
                  </a:lnTo>
                  <a:lnTo>
                    <a:pt x="5030" y="34359"/>
                  </a:lnTo>
                  <a:lnTo>
                    <a:pt x="5030" y="1"/>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4"/>
            <p:cNvSpPr/>
            <p:nvPr/>
          </p:nvSpPr>
          <p:spPr>
            <a:xfrm>
              <a:off x="2385761" y="3033268"/>
              <a:ext cx="40237" cy="18990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2243109" y="3094728"/>
              <a:ext cx="182888" cy="8843"/>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2303795" y="3170835"/>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2303795" y="3273969"/>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2303795" y="3380750"/>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2303795" y="3545344"/>
              <a:ext cx="122202" cy="9562"/>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2303795" y="3652126"/>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2303795" y="3758963"/>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2303795" y="3920628"/>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2303795" y="4023761"/>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2303795" y="4130543"/>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2303795" y="4292208"/>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2303795" y="4398989"/>
              <a:ext cx="122202" cy="8843"/>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a:off x="2303795" y="4505826"/>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2303795" y="4667491"/>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2303795" y="4773554"/>
              <a:ext cx="122202" cy="9562"/>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2303795" y="4877406"/>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2243109" y="3466363"/>
              <a:ext cx="182888" cy="1249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2243109" y="3840873"/>
              <a:ext cx="182888" cy="9562"/>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2243109" y="4213227"/>
              <a:ext cx="182888" cy="8843"/>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2243109" y="4587736"/>
              <a:ext cx="182888" cy="9562"/>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2330877" y="3728233"/>
              <a:ext cx="317526" cy="1058089"/>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2340384" y="4042056"/>
              <a:ext cx="286796" cy="74426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2455953" y="3840431"/>
              <a:ext cx="101034" cy="247886"/>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2257700" y="3341232"/>
              <a:ext cx="396562" cy="371691"/>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2300875" y="3488925"/>
              <a:ext cx="248478" cy="223999"/>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2319160" y="3684625"/>
              <a:ext cx="216603" cy="130382"/>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rot="41991">
              <a:off x="2322089" y="3738932"/>
              <a:ext cx="216019" cy="77266"/>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2456672" y="4432649"/>
              <a:ext cx="239982" cy="242138"/>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2462531" y="3783060"/>
              <a:ext cx="356326" cy="85375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2575171" y="3798426"/>
              <a:ext cx="243685" cy="838391"/>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2578542" y="3612663"/>
              <a:ext cx="240314" cy="24208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2675431" y="3611472"/>
              <a:ext cx="79755" cy="77267"/>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2071937" y="4088096"/>
              <a:ext cx="777649" cy="96346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2108471" y="4088096"/>
              <a:ext cx="741115" cy="963467"/>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2166283" y="4298066"/>
              <a:ext cx="460897" cy="490908"/>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3108471" y="4362456"/>
              <a:ext cx="426519" cy="429448"/>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2627125" y="4246886"/>
              <a:ext cx="658432" cy="768142"/>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2660066" y="4246886"/>
              <a:ext cx="625491" cy="768142"/>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44"/>
            <p:cNvGrpSpPr/>
            <p:nvPr/>
          </p:nvGrpSpPr>
          <p:grpSpPr>
            <a:xfrm>
              <a:off x="2774143" y="4536556"/>
              <a:ext cx="320455" cy="156580"/>
              <a:chOff x="2774143" y="4536556"/>
              <a:chExt cx="320455" cy="156580"/>
            </a:xfrm>
          </p:grpSpPr>
          <p:sp>
            <p:nvSpPr>
              <p:cNvPr id="1321" name="Google Shape;1321;p44"/>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4" name="Google Shape;1324;p44"/>
            <p:cNvSpPr/>
            <p:nvPr/>
          </p:nvSpPr>
          <p:spPr>
            <a:xfrm>
              <a:off x="2760989" y="5002538"/>
              <a:ext cx="389985" cy="490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2239406" y="5831311"/>
              <a:ext cx="265628" cy="45139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2239406" y="5831311"/>
              <a:ext cx="265628" cy="164649"/>
            </a:xfrm>
            <a:custGeom>
              <a:avLst/>
              <a:gdLst/>
              <a:ahLst/>
              <a:cxnLst/>
              <a:rect l="l" t="t" r="r" b="b"/>
              <a:pathLst>
                <a:path w="4806" h="2979" extrusionOk="0">
                  <a:moveTo>
                    <a:pt x="1" y="1"/>
                  </a:moveTo>
                  <a:lnTo>
                    <a:pt x="1" y="2978"/>
                  </a:lnTo>
                  <a:lnTo>
                    <a:pt x="4805" y="2978"/>
                  </a:lnTo>
                  <a:lnTo>
                    <a:pt x="480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4"/>
          <p:cNvGrpSpPr/>
          <p:nvPr/>
        </p:nvGrpSpPr>
        <p:grpSpPr>
          <a:xfrm>
            <a:off x="4571372" y="3909707"/>
            <a:ext cx="7315206" cy="1231195"/>
            <a:chOff x="929285" y="5051507"/>
            <a:chExt cx="7315206" cy="1231195"/>
          </a:xfrm>
        </p:grpSpPr>
        <p:sp>
          <p:nvSpPr>
            <p:cNvPr id="1328" name="Google Shape;1328;p44"/>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4" name="Google Shape;1334;p44"/>
          <p:cNvSpPr/>
          <p:nvPr/>
        </p:nvSpPr>
        <p:spPr>
          <a:xfrm>
            <a:off x="7493399" y="2528884"/>
            <a:ext cx="182873" cy="182245"/>
          </a:xfrm>
          <a:custGeom>
            <a:avLst/>
            <a:gdLst/>
            <a:ahLst/>
            <a:cxnLst/>
            <a:rect l="l" t="t" r="r" b="b"/>
            <a:pathLst>
              <a:path w="3786" h="3773" extrusionOk="0">
                <a:moveTo>
                  <a:pt x="371" y="0"/>
                </a:moveTo>
                <a:cubicBezTo>
                  <a:pt x="279" y="0"/>
                  <a:pt x="186" y="13"/>
                  <a:pt x="106" y="53"/>
                </a:cubicBezTo>
                <a:cubicBezTo>
                  <a:pt x="40" y="80"/>
                  <a:pt x="1" y="132"/>
                  <a:pt x="1" y="199"/>
                </a:cubicBezTo>
                <a:cubicBezTo>
                  <a:pt x="1" y="278"/>
                  <a:pt x="40" y="318"/>
                  <a:pt x="120" y="331"/>
                </a:cubicBezTo>
                <a:cubicBezTo>
                  <a:pt x="212" y="344"/>
                  <a:pt x="331" y="357"/>
                  <a:pt x="477" y="357"/>
                </a:cubicBezTo>
                <a:cubicBezTo>
                  <a:pt x="530" y="357"/>
                  <a:pt x="570" y="357"/>
                  <a:pt x="609" y="371"/>
                </a:cubicBezTo>
                <a:cubicBezTo>
                  <a:pt x="636" y="371"/>
                  <a:pt x="662" y="371"/>
                  <a:pt x="689" y="384"/>
                </a:cubicBezTo>
                <a:cubicBezTo>
                  <a:pt x="715" y="397"/>
                  <a:pt x="742" y="410"/>
                  <a:pt x="755" y="437"/>
                </a:cubicBezTo>
                <a:cubicBezTo>
                  <a:pt x="768" y="463"/>
                  <a:pt x="795" y="490"/>
                  <a:pt x="821" y="530"/>
                </a:cubicBezTo>
                <a:lnTo>
                  <a:pt x="2012" y="2713"/>
                </a:lnTo>
                <a:cubicBezTo>
                  <a:pt x="1959" y="2832"/>
                  <a:pt x="1906" y="2938"/>
                  <a:pt x="1854" y="3031"/>
                </a:cubicBezTo>
                <a:cubicBezTo>
                  <a:pt x="1814" y="3124"/>
                  <a:pt x="1748" y="3190"/>
                  <a:pt x="1681" y="3256"/>
                </a:cubicBezTo>
                <a:cubicBezTo>
                  <a:pt x="1629" y="3309"/>
                  <a:pt x="1576" y="3349"/>
                  <a:pt x="1496" y="3375"/>
                </a:cubicBezTo>
                <a:cubicBezTo>
                  <a:pt x="1430" y="3415"/>
                  <a:pt x="1364" y="3428"/>
                  <a:pt x="1284" y="3428"/>
                </a:cubicBezTo>
                <a:cubicBezTo>
                  <a:pt x="1165" y="3428"/>
                  <a:pt x="1073" y="3402"/>
                  <a:pt x="993" y="3349"/>
                </a:cubicBezTo>
                <a:cubicBezTo>
                  <a:pt x="914" y="3296"/>
                  <a:pt x="887" y="3230"/>
                  <a:pt x="887" y="3163"/>
                </a:cubicBezTo>
                <a:cubicBezTo>
                  <a:pt x="887" y="3137"/>
                  <a:pt x="887" y="3097"/>
                  <a:pt x="914" y="3071"/>
                </a:cubicBezTo>
                <a:cubicBezTo>
                  <a:pt x="927" y="3044"/>
                  <a:pt x="954" y="3018"/>
                  <a:pt x="993" y="3018"/>
                </a:cubicBezTo>
                <a:cubicBezTo>
                  <a:pt x="1020" y="3018"/>
                  <a:pt x="1046" y="3018"/>
                  <a:pt x="1073" y="3005"/>
                </a:cubicBezTo>
                <a:cubicBezTo>
                  <a:pt x="1099" y="3005"/>
                  <a:pt x="1126" y="2991"/>
                  <a:pt x="1152" y="2978"/>
                </a:cubicBezTo>
                <a:cubicBezTo>
                  <a:pt x="1179" y="2965"/>
                  <a:pt x="1192" y="2952"/>
                  <a:pt x="1205" y="2925"/>
                </a:cubicBezTo>
                <a:cubicBezTo>
                  <a:pt x="1231" y="2899"/>
                  <a:pt x="1231" y="2859"/>
                  <a:pt x="1231" y="2819"/>
                </a:cubicBezTo>
                <a:cubicBezTo>
                  <a:pt x="1231" y="2753"/>
                  <a:pt x="1205" y="2700"/>
                  <a:pt x="1165" y="2674"/>
                </a:cubicBezTo>
                <a:cubicBezTo>
                  <a:pt x="1112" y="2647"/>
                  <a:pt x="1073" y="2634"/>
                  <a:pt x="1006" y="2634"/>
                </a:cubicBezTo>
                <a:cubicBezTo>
                  <a:pt x="954" y="2634"/>
                  <a:pt x="901" y="2647"/>
                  <a:pt x="848" y="2660"/>
                </a:cubicBezTo>
                <a:cubicBezTo>
                  <a:pt x="795" y="2687"/>
                  <a:pt x="742" y="2713"/>
                  <a:pt x="702" y="2766"/>
                </a:cubicBezTo>
                <a:cubicBezTo>
                  <a:pt x="662" y="2806"/>
                  <a:pt x="623" y="2859"/>
                  <a:pt x="596" y="2925"/>
                </a:cubicBezTo>
                <a:cubicBezTo>
                  <a:pt x="570" y="2991"/>
                  <a:pt x="556" y="3071"/>
                  <a:pt x="556" y="3163"/>
                </a:cubicBezTo>
                <a:cubicBezTo>
                  <a:pt x="556" y="3256"/>
                  <a:pt x="570" y="3349"/>
                  <a:pt x="609" y="3415"/>
                </a:cubicBezTo>
                <a:cubicBezTo>
                  <a:pt x="649" y="3494"/>
                  <a:pt x="702" y="3560"/>
                  <a:pt x="755" y="3613"/>
                </a:cubicBezTo>
                <a:cubicBezTo>
                  <a:pt x="821" y="3666"/>
                  <a:pt x="887" y="3706"/>
                  <a:pt x="967" y="3732"/>
                </a:cubicBezTo>
                <a:cubicBezTo>
                  <a:pt x="1046" y="3759"/>
                  <a:pt x="1139" y="3772"/>
                  <a:pt x="1218" y="3772"/>
                </a:cubicBezTo>
                <a:cubicBezTo>
                  <a:pt x="1390" y="3772"/>
                  <a:pt x="1536" y="3746"/>
                  <a:pt x="1668" y="3680"/>
                </a:cubicBezTo>
                <a:cubicBezTo>
                  <a:pt x="1801" y="3613"/>
                  <a:pt x="1920" y="3507"/>
                  <a:pt x="2039" y="3375"/>
                </a:cubicBezTo>
                <a:cubicBezTo>
                  <a:pt x="2145" y="3256"/>
                  <a:pt x="2224" y="3110"/>
                  <a:pt x="2304" y="2952"/>
                </a:cubicBezTo>
                <a:cubicBezTo>
                  <a:pt x="2383" y="2793"/>
                  <a:pt x="2462" y="2594"/>
                  <a:pt x="2542" y="2369"/>
                </a:cubicBezTo>
                <a:lnTo>
                  <a:pt x="3164" y="596"/>
                </a:lnTo>
                <a:cubicBezTo>
                  <a:pt x="3190" y="530"/>
                  <a:pt x="3217" y="490"/>
                  <a:pt x="3256" y="477"/>
                </a:cubicBezTo>
                <a:cubicBezTo>
                  <a:pt x="3283" y="463"/>
                  <a:pt x="3349" y="450"/>
                  <a:pt x="3455" y="450"/>
                </a:cubicBezTo>
                <a:cubicBezTo>
                  <a:pt x="3534" y="450"/>
                  <a:pt x="3614" y="437"/>
                  <a:pt x="3680" y="410"/>
                </a:cubicBezTo>
                <a:cubicBezTo>
                  <a:pt x="3759" y="397"/>
                  <a:pt x="3786" y="344"/>
                  <a:pt x="3786" y="278"/>
                </a:cubicBezTo>
                <a:cubicBezTo>
                  <a:pt x="3786" y="212"/>
                  <a:pt x="3759" y="172"/>
                  <a:pt x="3680" y="146"/>
                </a:cubicBezTo>
                <a:cubicBezTo>
                  <a:pt x="3614" y="119"/>
                  <a:pt x="3548" y="106"/>
                  <a:pt x="3455" y="106"/>
                </a:cubicBezTo>
                <a:lnTo>
                  <a:pt x="2409" y="106"/>
                </a:lnTo>
                <a:cubicBezTo>
                  <a:pt x="2317" y="106"/>
                  <a:pt x="2264" y="119"/>
                  <a:pt x="2224" y="146"/>
                </a:cubicBezTo>
                <a:cubicBezTo>
                  <a:pt x="2198" y="159"/>
                  <a:pt x="2198" y="212"/>
                  <a:pt x="2198" y="278"/>
                </a:cubicBezTo>
                <a:cubicBezTo>
                  <a:pt x="2198" y="318"/>
                  <a:pt x="2211" y="371"/>
                  <a:pt x="2251" y="397"/>
                </a:cubicBezTo>
                <a:cubicBezTo>
                  <a:pt x="2304" y="437"/>
                  <a:pt x="2370" y="450"/>
                  <a:pt x="2476" y="450"/>
                </a:cubicBezTo>
                <a:cubicBezTo>
                  <a:pt x="2568" y="450"/>
                  <a:pt x="2634" y="463"/>
                  <a:pt x="2661" y="477"/>
                </a:cubicBezTo>
                <a:cubicBezTo>
                  <a:pt x="2687" y="503"/>
                  <a:pt x="2701" y="530"/>
                  <a:pt x="2701" y="556"/>
                </a:cubicBezTo>
                <a:cubicBezTo>
                  <a:pt x="2701" y="622"/>
                  <a:pt x="2687" y="702"/>
                  <a:pt x="2648" y="794"/>
                </a:cubicBezTo>
                <a:lnTo>
                  <a:pt x="2184" y="2224"/>
                </a:lnTo>
                <a:lnTo>
                  <a:pt x="1337" y="622"/>
                </a:lnTo>
                <a:cubicBezTo>
                  <a:pt x="1311" y="582"/>
                  <a:pt x="1298" y="543"/>
                  <a:pt x="1284" y="503"/>
                </a:cubicBezTo>
                <a:cubicBezTo>
                  <a:pt x="1284" y="463"/>
                  <a:pt x="1284" y="437"/>
                  <a:pt x="1284" y="424"/>
                </a:cubicBezTo>
                <a:cubicBezTo>
                  <a:pt x="1284" y="384"/>
                  <a:pt x="1284" y="357"/>
                  <a:pt x="1298" y="357"/>
                </a:cubicBezTo>
                <a:cubicBezTo>
                  <a:pt x="1311" y="344"/>
                  <a:pt x="1337" y="344"/>
                  <a:pt x="1351" y="344"/>
                </a:cubicBezTo>
                <a:cubicBezTo>
                  <a:pt x="1430" y="344"/>
                  <a:pt x="1496" y="331"/>
                  <a:pt x="1523" y="291"/>
                </a:cubicBezTo>
                <a:cubicBezTo>
                  <a:pt x="1549" y="252"/>
                  <a:pt x="1562" y="212"/>
                  <a:pt x="1562" y="172"/>
                </a:cubicBezTo>
                <a:cubicBezTo>
                  <a:pt x="1562" y="119"/>
                  <a:pt x="1549" y="80"/>
                  <a:pt x="1509" y="53"/>
                </a:cubicBezTo>
                <a:cubicBezTo>
                  <a:pt x="1483" y="13"/>
                  <a:pt x="1417"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txBox="1"/>
          <p:nvPr/>
        </p:nvSpPr>
        <p:spPr>
          <a:xfrm>
            <a:off x="1806550" y="2651175"/>
            <a:ext cx="2692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Life Savers"/>
                <a:ea typeface="Life Savers"/>
                <a:cs typeface="Life Savers"/>
                <a:sym typeface="Life Savers"/>
              </a:rPr>
              <a:t>Do you have any questions??</a:t>
            </a:r>
            <a:endParaRPr sz="2400" b="1">
              <a:solidFill>
                <a:schemeClr val="lt1"/>
              </a:solidFill>
              <a:latin typeface="Life Savers"/>
              <a:ea typeface="Life Savers"/>
              <a:cs typeface="Life Savers"/>
              <a:sym typeface="Life Saver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589"/>
        <p:cNvGrpSpPr/>
        <p:nvPr/>
      </p:nvGrpSpPr>
      <p:grpSpPr>
        <a:xfrm>
          <a:off x="0" y="0"/>
          <a:ext cx="0" cy="0"/>
          <a:chOff x="0" y="0"/>
          <a:chExt cx="0" cy="0"/>
        </a:xfrm>
      </p:grpSpPr>
      <p:sp>
        <p:nvSpPr>
          <p:cNvPr id="590" name="Google Shape;590;p28"/>
          <p:cNvSpPr txBox="1">
            <a:spLocks noGrp="1"/>
          </p:cNvSpPr>
          <p:nvPr>
            <p:ph type="title"/>
          </p:nvPr>
        </p:nvSpPr>
        <p:spPr>
          <a:xfrm>
            <a:off x="1570027" y="2588100"/>
            <a:ext cx="425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Problems</a:t>
            </a:r>
            <a:endParaRPr/>
          </a:p>
        </p:txBody>
      </p:sp>
      <p:sp>
        <p:nvSpPr>
          <p:cNvPr id="591" name="Google Shape;591;p28"/>
          <p:cNvSpPr txBox="1">
            <a:spLocks noGrp="1"/>
          </p:cNvSpPr>
          <p:nvPr>
            <p:ph type="title" idx="2"/>
          </p:nvPr>
        </p:nvSpPr>
        <p:spPr>
          <a:xfrm>
            <a:off x="2123377" y="1775075"/>
            <a:ext cx="31509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a:t>
            </a:r>
            <a:endParaRPr/>
          </a:p>
        </p:txBody>
      </p:sp>
      <p:sp>
        <p:nvSpPr>
          <p:cNvPr id="592" name="Google Shape;592;p28"/>
          <p:cNvSpPr/>
          <p:nvPr/>
        </p:nvSpPr>
        <p:spPr>
          <a:xfrm>
            <a:off x="5715495" y="3061677"/>
            <a:ext cx="8386" cy="5249"/>
          </a:xfrm>
          <a:custGeom>
            <a:avLst/>
            <a:gdLst/>
            <a:ahLst/>
            <a:cxnLst/>
            <a:rect l="l" t="t" r="r" b="b"/>
            <a:pathLst>
              <a:path w="270" h="169" extrusionOk="0">
                <a:moveTo>
                  <a:pt x="269" y="1"/>
                </a:moveTo>
                <a:cubicBezTo>
                  <a:pt x="135" y="1"/>
                  <a:pt x="0" y="169"/>
                  <a:pt x="0" y="169"/>
                </a:cubicBezTo>
                <a:cubicBezTo>
                  <a:pt x="0" y="169"/>
                  <a:pt x="135" y="169"/>
                  <a:pt x="269" y="1"/>
                </a:cubicBezTo>
                <a:close/>
              </a:path>
            </a:pathLst>
          </a:custGeom>
          <a:solidFill>
            <a:srgbClr val="CD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28"/>
          <p:cNvGrpSpPr/>
          <p:nvPr/>
        </p:nvGrpSpPr>
        <p:grpSpPr>
          <a:xfrm flipH="1">
            <a:off x="5111667" y="3825622"/>
            <a:ext cx="1819247" cy="1317885"/>
            <a:chOff x="4799733" y="3457797"/>
            <a:chExt cx="2301388" cy="1593766"/>
          </a:xfrm>
        </p:grpSpPr>
        <p:sp>
          <p:nvSpPr>
            <p:cNvPr id="594" name="Google Shape;594;p28"/>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564464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rgbClr val="166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5629280" y="4167132"/>
              <a:ext cx="228265" cy="106837"/>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5604409" y="4252690"/>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8"/>
          <p:cNvSpPr/>
          <p:nvPr/>
        </p:nvSpPr>
        <p:spPr>
          <a:xfrm>
            <a:off x="7794974" y="3491612"/>
            <a:ext cx="31" cy="31"/>
          </a:xfrm>
          <a:custGeom>
            <a:avLst/>
            <a:gdLst/>
            <a:ahLst/>
            <a:cxnLst/>
            <a:rect l="l" t="t" r="r" b="b"/>
            <a:pathLst>
              <a:path w="1" h="1" extrusionOk="0">
                <a:moveTo>
                  <a:pt x="1" y="1"/>
                </a:moveTo>
                <a:lnTo>
                  <a:pt x="1" y="1"/>
                </a:lnTo>
                <a:lnTo>
                  <a:pt x="1" y="1"/>
                </a:lnTo>
                <a:lnTo>
                  <a:pt x="1" y="1"/>
                </a:lnTo>
                <a:close/>
              </a:path>
            </a:pathLst>
          </a:custGeom>
          <a:solidFill>
            <a:srgbClr val="86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7707322" y="3421664"/>
            <a:ext cx="87682" cy="69978"/>
          </a:xfrm>
          <a:custGeom>
            <a:avLst/>
            <a:gdLst/>
            <a:ahLst/>
            <a:cxnLst/>
            <a:rect l="l" t="t" r="r" b="b"/>
            <a:pathLst>
              <a:path w="2823" h="2253" extrusionOk="0">
                <a:moveTo>
                  <a:pt x="0" y="1"/>
                </a:moveTo>
                <a:cubicBezTo>
                  <a:pt x="1411" y="270"/>
                  <a:pt x="1680" y="1816"/>
                  <a:pt x="2823" y="2253"/>
                </a:cubicBezTo>
                <a:cubicBezTo>
                  <a:pt x="1680" y="1681"/>
                  <a:pt x="1411" y="270"/>
                  <a:pt x="0" y="1"/>
                </a:cubicBezTo>
                <a:close/>
              </a:path>
            </a:pathLst>
          </a:custGeom>
          <a:solidFill>
            <a:srgbClr val="6E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9"/>
          <p:cNvSpPr txBox="1">
            <a:spLocks noGrp="1"/>
          </p:cNvSpPr>
          <p:nvPr>
            <p:ph type="title" idx="15"/>
          </p:nvPr>
        </p:nvSpPr>
        <p:spPr>
          <a:xfrm>
            <a:off x="720000" y="406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Problems</a:t>
            </a:r>
            <a:endParaRPr/>
          </a:p>
        </p:txBody>
      </p:sp>
      <p:sp>
        <p:nvSpPr>
          <p:cNvPr id="657" name="Google Shape;657;p29"/>
          <p:cNvSpPr/>
          <p:nvPr/>
        </p:nvSpPr>
        <p:spPr>
          <a:xfrm>
            <a:off x="4834121" y="1161188"/>
            <a:ext cx="777300" cy="77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8" name="Google Shape;658;p29"/>
          <p:cNvSpPr/>
          <p:nvPr/>
        </p:nvSpPr>
        <p:spPr>
          <a:xfrm>
            <a:off x="576874" y="1156374"/>
            <a:ext cx="778500" cy="778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9"/>
          <p:cNvSpPr txBox="1">
            <a:spLocks noGrp="1"/>
          </p:cNvSpPr>
          <p:nvPr>
            <p:ph type="title" idx="9"/>
          </p:nvPr>
        </p:nvSpPr>
        <p:spPr>
          <a:xfrm>
            <a:off x="4764525" y="1346087"/>
            <a:ext cx="916500"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0" name="Google Shape;660;p29"/>
          <p:cNvSpPr txBox="1">
            <a:spLocks noGrp="1"/>
          </p:cNvSpPr>
          <p:nvPr>
            <p:ph type="title"/>
          </p:nvPr>
        </p:nvSpPr>
        <p:spPr>
          <a:xfrm>
            <a:off x="1455100" y="1082225"/>
            <a:ext cx="3209700" cy="114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Difficulty understanding concepts of tree</a:t>
            </a:r>
            <a:endParaRPr/>
          </a:p>
        </p:txBody>
      </p:sp>
      <p:sp>
        <p:nvSpPr>
          <p:cNvPr id="661" name="Google Shape;661;p29"/>
          <p:cNvSpPr txBox="1">
            <a:spLocks noGrp="1"/>
          </p:cNvSpPr>
          <p:nvPr>
            <p:ph type="subTitle" idx="1"/>
          </p:nvPr>
        </p:nvSpPr>
        <p:spPr>
          <a:xfrm>
            <a:off x="1355375" y="2111625"/>
            <a:ext cx="3209700" cy="223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 order to understand about tree data structures, it requires a deep understanding of pointers, structures, and recursion</a:t>
            </a:r>
            <a:endParaRPr/>
          </a:p>
          <a:p>
            <a:pPr marL="0" lvl="0" indent="0" algn="l" rtl="0">
              <a:spcBef>
                <a:spcPts val="1600"/>
              </a:spcBef>
              <a:spcAft>
                <a:spcPts val="0"/>
              </a:spcAft>
              <a:buNone/>
            </a:pPr>
            <a:endParaRPr sz="100"/>
          </a:p>
          <a:p>
            <a:pPr marL="457200" lvl="0" indent="-317500" algn="l" rtl="0">
              <a:spcBef>
                <a:spcPts val="1600"/>
              </a:spcBef>
              <a:spcAft>
                <a:spcPts val="0"/>
              </a:spcAft>
              <a:buSzPts val="1400"/>
              <a:buChar char="-"/>
            </a:pPr>
            <a:r>
              <a:rPr lang="en"/>
              <a:t>Every tree’s dynamics rely heavily on recursion and understanding recursion will take some time</a:t>
            </a:r>
            <a:endParaRPr/>
          </a:p>
        </p:txBody>
      </p:sp>
      <p:sp>
        <p:nvSpPr>
          <p:cNvPr id="662" name="Google Shape;662;p29"/>
          <p:cNvSpPr txBox="1">
            <a:spLocks noGrp="1"/>
          </p:cNvSpPr>
          <p:nvPr>
            <p:ph type="title" idx="4"/>
          </p:nvPr>
        </p:nvSpPr>
        <p:spPr>
          <a:xfrm>
            <a:off x="5718950" y="1156375"/>
            <a:ext cx="2818800" cy="77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Difficulty visualizing the “Tree algorithm”</a:t>
            </a:r>
            <a:endParaRPr/>
          </a:p>
        </p:txBody>
      </p:sp>
      <p:sp>
        <p:nvSpPr>
          <p:cNvPr id="663" name="Google Shape;663;p29"/>
          <p:cNvSpPr txBox="1">
            <a:spLocks noGrp="1"/>
          </p:cNvSpPr>
          <p:nvPr>
            <p:ph type="subTitle" idx="5"/>
          </p:nvPr>
        </p:nvSpPr>
        <p:spPr>
          <a:xfrm>
            <a:off x="5611425" y="2120075"/>
            <a:ext cx="2926200" cy="234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Visualizing a binary tree could be quite challenging, especially when it contain lots of child nodes.</a:t>
            </a:r>
            <a:endParaRPr/>
          </a:p>
          <a:p>
            <a:pPr marL="457200" lvl="0" indent="0" algn="l" rtl="0">
              <a:lnSpc>
                <a:spcPct val="100000"/>
              </a:lnSpc>
              <a:spcBef>
                <a:spcPts val="1600"/>
              </a:spcBef>
              <a:spcAft>
                <a:spcPts val="0"/>
              </a:spcAft>
              <a:buNone/>
            </a:pPr>
            <a:endParaRPr sz="100"/>
          </a:p>
          <a:p>
            <a:pPr marL="457200" lvl="0" indent="-317500" algn="l" rtl="0">
              <a:spcBef>
                <a:spcPts val="1600"/>
              </a:spcBef>
              <a:spcAft>
                <a:spcPts val="0"/>
              </a:spcAft>
              <a:buSzPts val="1400"/>
              <a:buChar char="-"/>
            </a:pPr>
            <a:r>
              <a:rPr lang="en"/>
              <a:t>It takes quite some time for people to understand the tree algorithm</a:t>
            </a:r>
            <a:endParaRPr/>
          </a:p>
        </p:txBody>
      </p:sp>
      <p:sp>
        <p:nvSpPr>
          <p:cNvPr id="664" name="Google Shape;664;p29"/>
          <p:cNvSpPr txBox="1">
            <a:spLocks noGrp="1"/>
          </p:cNvSpPr>
          <p:nvPr>
            <p:ph type="title" idx="8"/>
          </p:nvPr>
        </p:nvSpPr>
        <p:spPr>
          <a:xfrm>
            <a:off x="500675" y="1326049"/>
            <a:ext cx="916500"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0"/>
          <p:cNvSpPr txBox="1">
            <a:spLocks noGrp="1"/>
          </p:cNvSpPr>
          <p:nvPr>
            <p:ph type="title"/>
          </p:nvPr>
        </p:nvSpPr>
        <p:spPr>
          <a:xfrm>
            <a:off x="2598750" y="1725650"/>
            <a:ext cx="5359500" cy="16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People loses interest in studying Data Structures &amp; Algorithm</a:t>
            </a:r>
            <a:endParaRPr sz="2800"/>
          </a:p>
        </p:txBody>
      </p:sp>
      <p:sp>
        <p:nvSpPr>
          <p:cNvPr id="670" name="Google Shape;670;p30"/>
          <p:cNvSpPr txBox="1">
            <a:spLocks noGrp="1"/>
          </p:cNvSpPr>
          <p:nvPr>
            <p:ph type="title" idx="2"/>
          </p:nvPr>
        </p:nvSpPr>
        <p:spPr>
          <a:xfrm>
            <a:off x="1414500" y="347450"/>
            <a:ext cx="6315000" cy="13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latin typeface="Mukta"/>
                <a:ea typeface="Mukta"/>
                <a:cs typeface="Mukta"/>
                <a:sym typeface="Mukta"/>
              </a:rPr>
              <a:t>THIS LEADS TO...</a:t>
            </a:r>
            <a:endParaRPr sz="6000" b="1">
              <a:latin typeface="Mukta"/>
              <a:ea typeface="Mukta"/>
              <a:cs typeface="Mukta"/>
              <a:sym typeface="Mukta"/>
            </a:endParaRPr>
          </a:p>
        </p:txBody>
      </p:sp>
      <p:grpSp>
        <p:nvGrpSpPr>
          <p:cNvPr id="671" name="Google Shape;671;p30"/>
          <p:cNvGrpSpPr/>
          <p:nvPr/>
        </p:nvGrpSpPr>
        <p:grpSpPr>
          <a:xfrm>
            <a:off x="-127053" y="2903080"/>
            <a:ext cx="7315206" cy="3249434"/>
            <a:chOff x="-127053" y="2903080"/>
            <a:chExt cx="7315206" cy="3249434"/>
          </a:xfrm>
        </p:grpSpPr>
        <p:grpSp>
          <p:nvGrpSpPr>
            <p:cNvPr id="672" name="Google Shape;672;p30"/>
            <p:cNvGrpSpPr/>
            <p:nvPr/>
          </p:nvGrpSpPr>
          <p:grpSpPr>
            <a:xfrm flipH="1">
              <a:off x="2310483" y="3319547"/>
              <a:ext cx="2301388" cy="1593766"/>
              <a:chOff x="4799733" y="3457797"/>
              <a:chExt cx="2301388" cy="1593766"/>
            </a:xfrm>
          </p:grpSpPr>
          <p:sp>
            <p:nvSpPr>
              <p:cNvPr id="673" name="Google Shape;673;p30"/>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564583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rgbClr val="166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5626354" y="4167125"/>
                <a:ext cx="234130" cy="106851"/>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5602623" y="4255666"/>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0"/>
            <p:cNvGrpSpPr/>
            <p:nvPr/>
          </p:nvGrpSpPr>
          <p:grpSpPr>
            <a:xfrm>
              <a:off x="135793" y="2903080"/>
              <a:ext cx="2205346" cy="3249434"/>
              <a:chOff x="1329643" y="3033268"/>
              <a:chExt cx="2205346" cy="3249434"/>
            </a:xfrm>
          </p:grpSpPr>
          <p:grpSp>
            <p:nvGrpSpPr>
              <p:cNvPr id="730" name="Google Shape;730;p30"/>
              <p:cNvGrpSpPr/>
              <p:nvPr/>
            </p:nvGrpSpPr>
            <p:grpSpPr>
              <a:xfrm>
                <a:off x="1329643" y="3795496"/>
                <a:ext cx="870180" cy="1256066"/>
                <a:chOff x="3234643" y="3795496"/>
                <a:chExt cx="870180" cy="1256066"/>
              </a:xfrm>
            </p:grpSpPr>
            <p:sp>
              <p:nvSpPr>
                <p:cNvPr id="731" name="Google Shape;731;p30"/>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30"/>
                <p:cNvGrpSpPr/>
                <p:nvPr/>
              </p:nvGrpSpPr>
              <p:grpSpPr>
                <a:xfrm>
                  <a:off x="3234643" y="3795496"/>
                  <a:ext cx="865418" cy="1256066"/>
                  <a:chOff x="3234643" y="3795496"/>
                  <a:chExt cx="865418" cy="1256066"/>
                </a:xfrm>
              </p:grpSpPr>
              <p:sp>
                <p:nvSpPr>
                  <p:cNvPr id="733" name="Google Shape;733;p30"/>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0"/>
              <p:cNvSpPr/>
              <p:nvPr/>
            </p:nvSpPr>
            <p:spPr>
              <a:xfrm>
                <a:off x="2147989" y="3033268"/>
                <a:ext cx="278008" cy="1899077"/>
              </a:xfrm>
              <a:custGeom>
                <a:avLst/>
                <a:gdLst/>
                <a:ahLst/>
                <a:cxnLst/>
                <a:rect l="l" t="t" r="r" b="b"/>
                <a:pathLst>
                  <a:path w="5030" h="34360" extrusionOk="0">
                    <a:moveTo>
                      <a:pt x="1" y="1"/>
                    </a:moveTo>
                    <a:lnTo>
                      <a:pt x="1" y="34359"/>
                    </a:lnTo>
                    <a:lnTo>
                      <a:pt x="5030" y="34359"/>
                    </a:lnTo>
                    <a:lnTo>
                      <a:pt x="5030" y="1"/>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2385761" y="3033268"/>
                <a:ext cx="40237" cy="18990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2243109" y="3094728"/>
                <a:ext cx="182888" cy="8843"/>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303795" y="3170835"/>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2303795" y="3273969"/>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2303795" y="3380750"/>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2303795" y="3545344"/>
                <a:ext cx="122202" cy="9562"/>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2303795" y="3652126"/>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2303795" y="3758963"/>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2303795" y="3920628"/>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2303795" y="4023761"/>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2303795" y="4130543"/>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2303795" y="4292208"/>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2303795" y="4398989"/>
                <a:ext cx="122202" cy="8843"/>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2303795" y="4505826"/>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303795" y="4667491"/>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2303795" y="4773554"/>
                <a:ext cx="122202" cy="9562"/>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2303795" y="4877406"/>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2243109" y="3466363"/>
                <a:ext cx="182888" cy="1249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2243109" y="3840873"/>
                <a:ext cx="182888" cy="9562"/>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2243109" y="4213227"/>
                <a:ext cx="182888" cy="8843"/>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243109" y="4587736"/>
                <a:ext cx="182888" cy="9562"/>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330877" y="3728233"/>
                <a:ext cx="317526" cy="1058089"/>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340384" y="4042056"/>
                <a:ext cx="286796" cy="74426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2455953" y="3840431"/>
                <a:ext cx="101034" cy="247886"/>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2257700" y="3341232"/>
                <a:ext cx="396562" cy="371691"/>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2300875" y="3488925"/>
                <a:ext cx="248478" cy="223999"/>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2319160" y="3684625"/>
                <a:ext cx="216603" cy="130382"/>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rot="41991">
                <a:off x="2322089" y="3738932"/>
                <a:ext cx="216019" cy="77266"/>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2456672" y="4432649"/>
                <a:ext cx="239982" cy="242138"/>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2462531" y="3783060"/>
                <a:ext cx="356326" cy="85375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2575171" y="3798426"/>
                <a:ext cx="243685" cy="838391"/>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578542" y="3612663"/>
                <a:ext cx="240314" cy="24208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675431" y="3611472"/>
                <a:ext cx="79755" cy="77267"/>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2071937" y="4088096"/>
                <a:ext cx="777649" cy="96346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108471" y="4088096"/>
                <a:ext cx="741115" cy="963467"/>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166283" y="4298066"/>
                <a:ext cx="460897" cy="490908"/>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3108471" y="4362456"/>
                <a:ext cx="426519" cy="429448"/>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627125" y="4246886"/>
                <a:ext cx="658432" cy="768142"/>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660066" y="4246886"/>
                <a:ext cx="625491" cy="768142"/>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0"/>
              <p:cNvGrpSpPr/>
              <p:nvPr/>
            </p:nvGrpSpPr>
            <p:grpSpPr>
              <a:xfrm>
                <a:off x="2774143" y="4536556"/>
                <a:ext cx="320455" cy="156580"/>
                <a:chOff x="2774143" y="4536556"/>
                <a:chExt cx="320455" cy="156580"/>
              </a:xfrm>
            </p:grpSpPr>
            <p:sp>
              <p:nvSpPr>
                <p:cNvPr id="798" name="Google Shape;798;p30"/>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30"/>
              <p:cNvSpPr/>
              <p:nvPr/>
            </p:nvSpPr>
            <p:spPr>
              <a:xfrm>
                <a:off x="2760989" y="5002538"/>
                <a:ext cx="389985" cy="490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2239406" y="5831311"/>
                <a:ext cx="265628" cy="45139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2239406" y="5831311"/>
                <a:ext cx="265628" cy="164649"/>
              </a:xfrm>
              <a:custGeom>
                <a:avLst/>
                <a:gdLst/>
                <a:ahLst/>
                <a:cxnLst/>
                <a:rect l="l" t="t" r="r" b="b"/>
                <a:pathLst>
                  <a:path w="4806" h="2979" extrusionOk="0">
                    <a:moveTo>
                      <a:pt x="1" y="1"/>
                    </a:moveTo>
                    <a:lnTo>
                      <a:pt x="1" y="2978"/>
                    </a:lnTo>
                    <a:lnTo>
                      <a:pt x="4805" y="2978"/>
                    </a:lnTo>
                    <a:lnTo>
                      <a:pt x="480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a:off x="-127053" y="4913257"/>
              <a:ext cx="7315206" cy="1231195"/>
              <a:chOff x="929285" y="5051507"/>
              <a:chExt cx="7315206" cy="1231195"/>
            </a:xfrm>
          </p:grpSpPr>
          <p:sp>
            <p:nvSpPr>
              <p:cNvPr id="805" name="Google Shape;805;p30"/>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1" name="Google Shape;811;p30"/>
          <p:cNvGrpSpPr/>
          <p:nvPr/>
        </p:nvGrpSpPr>
        <p:grpSpPr>
          <a:xfrm>
            <a:off x="302027" y="4298865"/>
            <a:ext cx="675314" cy="304797"/>
            <a:chOff x="4763863" y="259761"/>
            <a:chExt cx="766705" cy="346045"/>
          </a:xfrm>
        </p:grpSpPr>
        <p:sp>
          <p:nvSpPr>
            <p:cNvPr id="812" name="Google Shape;812;p30"/>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30"/>
          <p:cNvSpPr/>
          <p:nvPr/>
        </p:nvSpPr>
        <p:spPr>
          <a:xfrm>
            <a:off x="832580" y="363090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1"/>
          <p:cNvSpPr/>
          <p:nvPr/>
        </p:nvSpPr>
        <p:spPr>
          <a:xfrm>
            <a:off x="3221550" y="151101"/>
            <a:ext cx="5004000" cy="4989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txBox="1">
            <a:spLocks noGrp="1"/>
          </p:cNvSpPr>
          <p:nvPr>
            <p:ph type="title"/>
          </p:nvPr>
        </p:nvSpPr>
        <p:spPr>
          <a:xfrm>
            <a:off x="3867900" y="1273125"/>
            <a:ext cx="3711300" cy="346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0" dirty="0"/>
              <a:t>II</a:t>
            </a:r>
            <a:endParaRPr sz="7000" dirty="0"/>
          </a:p>
          <a:p>
            <a:pPr marL="0" lvl="0" indent="0" algn="ctr" rtl="0">
              <a:spcBef>
                <a:spcPts val="0"/>
              </a:spcBef>
              <a:spcAft>
                <a:spcPts val="0"/>
              </a:spcAft>
              <a:buNone/>
            </a:pPr>
            <a:endParaRPr sz="1000" dirty="0"/>
          </a:p>
          <a:p>
            <a:pPr marL="0" lvl="0" indent="0" algn="ctr" rtl="0">
              <a:spcBef>
                <a:spcPts val="0"/>
              </a:spcBef>
              <a:spcAft>
                <a:spcPts val="0"/>
              </a:spcAft>
              <a:buNone/>
            </a:pPr>
            <a:r>
              <a:rPr lang="en" sz="5000" dirty="0"/>
              <a:t>SOLUTION</a:t>
            </a:r>
            <a:endParaRPr sz="5000" dirty="0"/>
          </a:p>
        </p:txBody>
      </p:sp>
      <p:grpSp>
        <p:nvGrpSpPr>
          <p:cNvPr id="823" name="Google Shape;823;p31"/>
          <p:cNvGrpSpPr/>
          <p:nvPr/>
        </p:nvGrpSpPr>
        <p:grpSpPr>
          <a:xfrm>
            <a:off x="1072327" y="2968586"/>
            <a:ext cx="3534567" cy="2171809"/>
            <a:chOff x="739432" y="2210982"/>
            <a:chExt cx="3078623" cy="1625971"/>
          </a:xfrm>
        </p:grpSpPr>
        <p:grpSp>
          <p:nvGrpSpPr>
            <p:cNvPr id="824" name="Google Shape;824;p31"/>
            <p:cNvGrpSpPr/>
            <p:nvPr/>
          </p:nvGrpSpPr>
          <p:grpSpPr>
            <a:xfrm>
              <a:off x="739432" y="3244084"/>
              <a:ext cx="3078623" cy="592869"/>
              <a:chOff x="133649" y="3580487"/>
              <a:chExt cx="3468870" cy="592869"/>
            </a:xfrm>
          </p:grpSpPr>
          <p:sp>
            <p:nvSpPr>
              <p:cNvPr id="825" name="Google Shape;825;p31"/>
              <p:cNvSpPr/>
              <p:nvPr/>
            </p:nvSpPr>
            <p:spPr>
              <a:xfrm>
                <a:off x="2752694" y="3942026"/>
                <a:ext cx="136130" cy="23133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1"/>
              <p:cNvGrpSpPr/>
              <p:nvPr/>
            </p:nvGrpSpPr>
            <p:grpSpPr>
              <a:xfrm flipH="1">
                <a:off x="133649" y="3580487"/>
                <a:ext cx="3468870" cy="583832"/>
                <a:chOff x="929285" y="5051507"/>
                <a:chExt cx="7315206" cy="1231195"/>
              </a:xfrm>
            </p:grpSpPr>
            <p:sp>
              <p:nvSpPr>
                <p:cNvPr id="827" name="Google Shape;827;p31"/>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6510315"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6510315"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3" name="Google Shape;833;p31"/>
            <p:cNvGrpSpPr/>
            <p:nvPr/>
          </p:nvGrpSpPr>
          <p:grpSpPr>
            <a:xfrm>
              <a:off x="1206390" y="2210982"/>
              <a:ext cx="1130240" cy="1034376"/>
              <a:chOff x="1143440" y="2537807"/>
              <a:chExt cx="1130240" cy="1034376"/>
            </a:xfrm>
          </p:grpSpPr>
          <p:sp>
            <p:nvSpPr>
              <p:cNvPr id="834" name="Google Shape;834;p31"/>
              <p:cNvSpPr/>
              <p:nvPr/>
            </p:nvSpPr>
            <p:spPr>
              <a:xfrm>
                <a:off x="1566493" y="3482928"/>
                <a:ext cx="62627" cy="640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1"/>
              <p:cNvGrpSpPr/>
              <p:nvPr/>
            </p:nvGrpSpPr>
            <p:grpSpPr>
              <a:xfrm>
                <a:off x="1143440" y="2537807"/>
                <a:ext cx="1130240" cy="1034376"/>
                <a:chOff x="381440" y="2537807"/>
                <a:chExt cx="1130240" cy="1034376"/>
              </a:xfrm>
            </p:grpSpPr>
            <p:grpSp>
              <p:nvGrpSpPr>
                <p:cNvPr id="836" name="Google Shape;836;p31"/>
                <p:cNvGrpSpPr/>
                <p:nvPr/>
              </p:nvGrpSpPr>
              <p:grpSpPr>
                <a:xfrm>
                  <a:off x="381440" y="2928449"/>
                  <a:ext cx="445967" cy="643734"/>
                  <a:chOff x="3234643" y="3795496"/>
                  <a:chExt cx="870180" cy="1256066"/>
                </a:xfrm>
              </p:grpSpPr>
              <p:sp>
                <p:nvSpPr>
                  <p:cNvPr id="837" name="Google Shape;837;p31"/>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31"/>
                  <p:cNvGrpSpPr/>
                  <p:nvPr/>
                </p:nvGrpSpPr>
                <p:grpSpPr>
                  <a:xfrm>
                    <a:off x="3234643" y="3795496"/>
                    <a:ext cx="865418" cy="1256066"/>
                    <a:chOff x="3234643" y="3795496"/>
                    <a:chExt cx="865418" cy="1256066"/>
                  </a:xfrm>
                </p:grpSpPr>
                <p:sp>
                  <p:nvSpPr>
                    <p:cNvPr id="839" name="Google Shape;839;p31"/>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3" name="Google Shape;863;p31"/>
                <p:cNvSpPr/>
                <p:nvPr/>
              </p:nvSpPr>
              <p:spPr>
                <a:xfrm>
                  <a:off x="800843" y="2537807"/>
                  <a:ext cx="142479" cy="973277"/>
                </a:xfrm>
                <a:custGeom>
                  <a:avLst/>
                  <a:gdLst/>
                  <a:ahLst/>
                  <a:cxnLst/>
                  <a:rect l="l" t="t" r="r" b="b"/>
                  <a:pathLst>
                    <a:path w="5030" h="34360" extrusionOk="0">
                      <a:moveTo>
                        <a:pt x="1" y="1"/>
                      </a:moveTo>
                      <a:lnTo>
                        <a:pt x="1" y="34359"/>
                      </a:lnTo>
                      <a:lnTo>
                        <a:pt x="5030" y="34359"/>
                      </a:lnTo>
                      <a:lnTo>
                        <a:pt x="5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922701" y="2537807"/>
                  <a:ext cx="20621" cy="9732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849591" y="2569306"/>
                  <a:ext cx="93730" cy="4532"/>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880693" y="2608310"/>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880693" y="2661167"/>
                  <a:ext cx="62629" cy="6402"/>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880693" y="2715892"/>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880693" y="2800247"/>
                  <a:ext cx="62629" cy="4900"/>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880693" y="2854972"/>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880693" y="2909726"/>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880693" y="2992579"/>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880693" y="3045435"/>
                  <a:ext cx="62629" cy="6402"/>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880693" y="3100161"/>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880693" y="3183014"/>
                  <a:ext cx="62629" cy="6402"/>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880693" y="3237740"/>
                  <a:ext cx="62629" cy="4532"/>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880693" y="3292494"/>
                  <a:ext cx="62629"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880693" y="3375347"/>
                  <a:ext cx="62629"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880693" y="3429704"/>
                  <a:ext cx="62629" cy="4900"/>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849591" y="2759769"/>
                  <a:ext cx="93730" cy="6402"/>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849591" y="2951705"/>
                  <a:ext cx="93730" cy="4900"/>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849591" y="3142536"/>
                  <a:ext cx="93730" cy="4532"/>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849591" y="3334473"/>
                  <a:ext cx="93730" cy="4900"/>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894573" y="2893977"/>
                  <a:ext cx="162732" cy="542271"/>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899445" y="3054811"/>
                  <a:ext cx="146983" cy="38143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958674" y="2951478"/>
                  <a:ext cx="51780" cy="127042"/>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857069" y="2695639"/>
                  <a:ext cx="203238" cy="190492"/>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879197" y="2771332"/>
                  <a:ext cx="127345" cy="114800"/>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888568" y="2871628"/>
                  <a:ext cx="111009" cy="66821"/>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rot="41991">
                  <a:off x="890069" y="2899460"/>
                  <a:ext cx="110710" cy="39599"/>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959043" y="3254990"/>
                  <a:ext cx="122991" cy="124096"/>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962045" y="2922076"/>
                  <a:ext cx="182617" cy="437550"/>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1019773" y="2929951"/>
                  <a:ext cx="124889" cy="429675"/>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1021501" y="2834747"/>
                  <a:ext cx="123161" cy="124067"/>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1071156" y="2834137"/>
                  <a:ext cx="40874" cy="39600"/>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61866" y="3078407"/>
                  <a:ext cx="398545" cy="49377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0590" y="3078407"/>
                  <a:ext cx="379822" cy="493777"/>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810218" y="3186017"/>
                  <a:ext cx="236209" cy="251590"/>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1293090" y="3219016"/>
                  <a:ext cx="218591" cy="220092"/>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1046400" y="3159787"/>
                  <a:ext cx="337446" cy="393673"/>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1063282" y="3159787"/>
                  <a:ext cx="320564" cy="393673"/>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31"/>
                <p:cNvGrpSpPr/>
                <p:nvPr/>
              </p:nvGrpSpPr>
              <p:grpSpPr>
                <a:xfrm>
                  <a:off x="1121746" y="3308243"/>
                  <a:ext cx="164233" cy="80247"/>
                  <a:chOff x="2774143" y="4536556"/>
                  <a:chExt cx="320455" cy="156580"/>
                </a:xfrm>
              </p:grpSpPr>
              <p:sp>
                <p:nvSpPr>
                  <p:cNvPr id="903" name="Google Shape;903;p31"/>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31"/>
              <p:cNvSpPr/>
              <p:nvPr/>
            </p:nvSpPr>
            <p:spPr>
              <a:xfrm>
                <a:off x="1877005" y="3547058"/>
                <a:ext cx="199861" cy="251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7" name="Google Shape;907;p31"/>
          <p:cNvGrpSpPr/>
          <p:nvPr/>
        </p:nvGrpSpPr>
        <p:grpSpPr>
          <a:xfrm>
            <a:off x="1517502" y="4056065"/>
            <a:ext cx="675314" cy="304797"/>
            <a:chOff x="4763863" y="259761"/>
            <a:chExt cx="766705" cy="346045"/>
          </a:xfrm>
        </p:grpSpPr>
        <p:sp>
          <p:nvSpPr>
            <p:cNvPr id="908" name="Google Shape;908;p31"/>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1"/>
          <p:cNvGrpSpPr/>
          <p:nvPr/>
        </p:nvGrpSpPr>
        <p:grpSpPr>
          <a:xfrm>
            <a:off x="1775354" y="977195"/>
            <a:ext cx="721026" cy="252610"/>
            <a:chOff x="2109963" y="768908"/>
            <a:chExt cx="818604" cy="286796"/>
          </a:xfrm>
        </p:grpSpPr>
        <p:sp>
          <p:nvSpPr>
            <p:cNvPr id="913" name="Google Shape;913;p31"/>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31"/>
          <p:cNvGrpSpPr/>
          <p:nvPr/>
        </p:nvGrpSpPr>
        <p:grpSpPr>
          <a:xfrm>
            <a:off x="337299" y="1935842"/>
            <a:ext cx="595379" cy="434972"/>
            <a:chOff x="570141" y="1610117"/>
            <a:chExt cx="675952" cy="493837"/>
          </a:xfrm>
        </p:grpSpPr>
        <p:sp>
          <p:nvSpPr>
            <p:cNvPr id="919" name="Google Shape;919;p31"/>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32"/>
          <p:cNvSpPr/>
          <p:nvPr/>
        </p:nvSpPr>
        <p:spPr>
          <a:xfrm>
            <a:off x="5160924" y="1087900"/>
            <a:ext cx="3443100" cy="344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Binary Search Tree Visualizer</a:t>
            </a:r>
            <a:endParaRPr/>
          </a:p>
        </p:txBody>
      </p:sp>
      <p:sp>
        <p:nvSpPr>
          <p:cNvPr id="928" name="Google Shape;928;p32"/>
          <p:cNvSpPr txBox="1">
            <a:spLocks noGrp="1"/>
          </p:cNvSpPr>
          <p:nvPr>
            <p:ph type="body" idx="1"/>
          </p:nvPr>
        </p:nvSpPr>
        <p:spPr>
          <a:xfrm>
            <a:off x="886275" y="1571950"/>
            <a:ext cx="3726600" cy="266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Mukta"/>
                <a:ea typeface="Mukta"/>
                <a:cs typeface="Mukta"/>
                <a:sym typeface="Mukta"/>
              </a:rPr>
              <a:t>The reason of why we are using the Binary Tree data structure is because we want to visualize the tree and the algorithm process, easing users to understand more about Binary Tree; in this case, Binary Search Tree. It is the most natural data structure to be used in this case.</a:t>
            </a:r>
            <a:endParaRPr sz="1800">
              <a:latin typeface="Mukta"/>
              <a:ea typeface="Mukta"/>
              <a:cs typeface="Mukta"/>
              <a:sym typeface="Mukta"/>
            </a:endParaRPr>
          </a:p>
          <a:p>
            <a:pPr marL="0" lvl="0" indent="0" algn="l" rtl="0">
              <a:spcBef>
                <a:spcPts val="1600"/>
              </a:spcBef>
              <a:spcAft>
                <a:spcPts val="0"/>
              </a:spcAft>
              <a:buNone/>
            </a:pPr>
            <a:endParaRPr sz="1800"/>
          </a:p>
        </p:txBody>
      </p:sp>
      <p:grpSp>
        <p:nvGrpSpPr>
          <p:cNvPr id="929" name="Google Shape;929;p32"/>
          <p:cNvGrpSpPr/>
          <p:nvPr/>
        </p:nvGrpSpPr>
        <p:grpSpPr>
          <a:xfrm>
            <a:off x="4612881" y="3415982"/>
            <a:ext cx="4539180" cy="1925595"/>
            <a:chOff x="4709795" y="3415982"/>
            <a:chExt cx="4539180" cy="1925595"/>
          </a:xfrm>
        </p:grpSpPr>
        <p:grpSp>
          <p:nvGrpSpPr>
            <p:cNvPr id="930" name="Google Shape;930;p32"/>
            <p:cNvGrpSpPr/>
            <p:nvPr/>
          </p:nvGrpSpPr>
          <p:grpSpPr>
            <a:xfrm>
              <a:off x="7807087" y="3415982"/>
              <a:ext cx="969756" cy="1122011"/>
              <a:chOff x="7816612" y="3401695"/>
              <a:chExt cx="969756" cy="1122011"/>
            </a:xfrm>
          </p:grpSpPr>
          <p:sp>
            <p:nvSpPr>
              <p:cNvPr id="931" name="Google Shape;931;p32"/>
              <p:cNvSpPr/>
              <p:nvPr/>
            </p:nvSpPr>
            <p:spPr>
              <a:xfrm>
                <a:off x="7883071" y="4308922"/>
                <a:ext cx="789486" cy="214784"/>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996883" y="4308922"/>
                <a:ext cx="789486" cy="214784"/>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048361" y="4351684"/>
                <a:ext cx="712249" cy="128792"/>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8048361" y="4416042"/>
                <a:ext cx="712249" cy="64435"/>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7883071" y="3879939"/>
                <a:ext cx="789486" cy="214278"/>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7996883" y="3879939"/>
                <a:ext cx="789486" cy="214278"/>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8048361" y="3922701"/>
                <a:ext cx="712249" cy="128792"/>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8048361" y="3987058"/>
                <a:ext cx="712249" cy="64435"/>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7925794" y="4094177"/>
                <a:ext cx="790030" cy="214784"/>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7816612" y="4094177"/>
                <a:ext cx="789524" cy="214784"/>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7842371" y="4137445"/>
                <a:ext cx="712249" cy="128792"/>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7842371" y="4201803"/>
                <a:ext cx="712249" cy="64435"/>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8275985" y="3401695"/>
                <a:ext cx="111283" cy="164667"/>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8138476" y="3508659"/>
                <a:ext cx="371358" cy="371319"/>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8181239" y="3543639"/>
                <a:ext cx="146302" cy="102567"/>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8144663" y="3585895"/>
                <a:ext cx="365171" cy="294082"/>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32"/>
            <p:cNvGrpSpPr/>
            <p:nvPr/>
          </p:nvGrpSpPr>
          <p:grpSpPr>
            <a:xfrm>
              <a:off x="4709795" y="4535550"/>
              <a:ext cx="4539180" cy="806027"/>
              <a:chOff x="133576" y="3580476"/>
              <a:chExt cx="3802295" cy="806027"/>
            </a:xfrm>
          </p:grpSpPr>
          <p:sp>
            <p:nvSpPr>
              <p:cNvPr id="948" name="Google Shape;948;p32"/>
              <p:cNvSpPr/>
              <p:nvPr/>
            </p:nvSpPr>
            <p:spPr>
              <a:xfrm>
                <a:off x="3023972" y="3942026"/>
                <a:ext cx="136118" cy="43622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32"/>
              <p:cNvGrpSpPr/>
              <p:nvPr/>
            </p:nvGrpSpPr>
            <p:grpSpPr>
              <a:xfrm flipH="1">
                <a:off x="133576" y="3580476"/>
                <a:ext cx="3802295" cy="806027"/>
                <a:chOff x="226310" y="5051483"/>
                <a:chExt cx="8018336" cy="1699762"/>
              </a:xfrm>
            </p:grpSpPr>
            <p:sp>
              <p:nvSpPr>
                <p:cNvPr id="950" name="Google Shape;950;p32"/>
                <p:cNvSpPr/>
                <p:nvPr/>
              </p:nvSpPr>
              <p:spPr>
                <a:xfrm>
                  <a:off x="226310" y="5051483"/>
                  <a:ext cx="8018336" cy="420734"/>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226310" y="5051483"/>
                  <a:ext cx="8018336" cy="133925"/>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6510313" y="5831334"/>
                  <a:ext cx="264842" cy="91991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6510315"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1020896" y="5472160"/>
                  <a:ext cx="6428348" cy="359216"/>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020896" y="5472160"/>
                  <a:ext cx="6428348" cy="176319"/>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56" name="Google Shape;956;p32"/>
          <p:cNvSpPr txBox="1">
            <a:spLocks noGrp="1"/>
          </p:cNvSpPr>
          <p:nvPr>
            <p:ph type="body" idx="1"/>
          </p:nvPr>
        </p:nvSpPr>
        <p:spPr>
          <a:xfrm>
            <a:off x="5576263" y="1663025"/>
            <a:ext cx="2612400" cy="15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Mukta"/>
                <a:ea typeface="Mukta"/>
                <a:cs typeface="Mukta"/>
                <a:sym typeface="Mukta"/>
              </a:rPr>
              <a:t>IMAGE SNEAK PEEK BST VISUALIZER</a:t>
            </a:r>
            <a:br>
              <a:rPr lang="en" sz="2500">
                <a:latin typeface="Mukta"/>
                <a:ea typeface="Mukta"/>
                <a:cs typeface="Mukta"/>
                <a:sym typeface="Mukta"/>
              </a:rPr>
            </a:br>
            <a:br>
              <a:rPr lang="en" sz="2500">
                <a:latin typeface="Mukta"/>
                <a:ea typeface="Mukta"/>
                <a:cs typeface="Mukta"/>
                <a:sym typeface="Mukta"/>
              </a:rPr>
            </a:br>
            <a:r>
              <a:rPr lang="en" sz="2500">
                <a:latin typeface="Mukta"/>
                <a:ea typeface="Mukta"/>
                <a:cs typeface="Mukta"/>
                <a:sym typeface="Mukta"/>
              </a:rPr>
              <a:t>HERE</a:t>
            </a:r>
            <a:endParaRPr sz="2500"/>
          </a:p>
        </p:txBody>
      </p:sp>
      <p:pic>
        <p:nvPicPr>
          <p:cNvPr id="957" name="Google Shape;957;p32"/>
          <p:cNvPicPr preferRelativeResize="0"/>
          <p:nvPr/>
        </p:nvPicPr>
        <p:blipFill>
          <a:blip r:embed="rId3">
            <a:alphaModFix/>
          </a:blip>
          <a:stretch>
            <a:fillRect/>
          </a:stretch>
        </p:blipFill>
        <p:spPr>
          <a:xfrm>
            <a:off x="5572244" y="1087900"/>
            <a:ext cx="3105766" cy="3443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33"/>
          <p:cNvSpPr txBox="1">
            <a:spLocks noGrp="1"/>
          </p:cNvSpPr>
          <p:nvPr>
            <p:ph type="title"/>
          </p:nvPr>
        </p:nvSpPr>
        <p:spPr>
          <a:xfrm>
            <a:off x="2725375" y="439150"/>
            <a:ext cx="368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900"/>
              <a:t>The Features</a:t>
            </a:r>
            <a:endParaRPr sz="3900"/>
          </a:p>
        </p:txBody>
      </p:sp>
      <p:grpSp>
        <p:nvGrpSpPr>
          <p:cNvPr id="963" name="Google Shape;963;p33"/>
          <p:cNvGrpSpPr/>
          <p:nvPr/>
        </p:nvGrpSpPr>
        <p:grpSpPr>
          <a:xfrm>
            <a:off x="3446465" y="2343369"/>
            <a:ext cx="2240600" cy="2216848"/>
            <a:chOff x="2679875" y="2361475"/>
            <a:chExt cx="780425" cy="760575"/>
          </a:xfrm>
        </p:grpSpPr>
        <p:sp>
          <p:nvSpPr>
            <p:cNvPr id="964" name="Google Shape;964;p33"/>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3"/>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3"/>
          <p:cNvSpPr txBox="1"/>
          <p:nvPr/>
        </p:nvSpPr>
        <p:spPr>
          <a:xfrm>
            <a:off x="5922175" y="3090825"/>
            <a:ext cx="2893800" cy="146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accent3"/>
                </a:solidFill>
                <a:latin typeface="Life Savers"/>
                <a:ea typeface="Life Savers"/>
                <a:cs typeface="Life Savers"/>
                <a:sym typeface="Life Savers"/>
              </a:rPr>
              <a:t>Able to visualize insertion, deletion, search algorithm from binary search tree</a:t>
            </a:r>
            <a:endParaRPr sz="2200" b="1">
              <a:solidFill>
                <a:schemeClr val="accent4"/>
              </a:solidFill>
              <a:latin typeface="Life Savers"/>
              <a:ea typeface="Life Savers"/>
              <a:cs typeface="Life Savers"/>
              <a:sym typeface="Life Savers"/>
            </a:endParaRPr>
          </a:p>
        </p:txBody>
      </p:sp>
      <p:sp>
        <p:nvSpPr>
          <p:cNvPr id="971" name="Google Shape;971;p33"/>
          <p:cNvSpPr txBox="1"/>
          <p:nvPr/>
        </p:nvSpPr>
        <p:spPr>
          <a:xfrm>
            <a:off x="2204249" y="1359150"/>
            <a:ext cx="4735500" cy="11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accent1"/>
                </a:solidFill>
                <a:latin typeface="Life Savers"/>
                <a:ea typeface="Life Savers"/>
                <a:cs typeface="Life Savers"/>
                <a:sym typeface="Life Savers"/>
              </a:rPr>
              <a:t>Able to insert node manually</a:t>
            </a:r>
            <a:endParaRPr sz="2500" b="1">
              <a:solidFill>
                <a:schemeClr val="accent1"/>
              </a:solidFill>
              <a:latin typeface="Life Savers"/>
              <a:ea typeface="Life Savers"/>
              <a:cs typeface="Life Savers"/>
              <a:sym typeface="Life Savers"/>
            </a:endParaRPr>
          </a:p>
        </p:txBody>
      </p:sp>
      <p:sp>
        <p:nvSpPr>
          <p:cNvPr id="972" name="Google Shape;972;p33"/>
          <p:cNvSpPr txBox="1"/>
          <p:nvPr/>
        </p:nvSpPr>
        <p:spPr>
          <a:xfrm>
            <a:off x="317575" y="3505425"/>
            <a:ext cx="2893800" cy="105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accent5"/>
                </a:solidFill>
                <a:latin typeface="Life Savers"/>
                <a:ea typeface="Life Savers"/>
                <a:cs typeface="Life Savers"/>
                <a:sym typeface="Life Savers"/>
              </a:rPr>
              <a:t>Able to generate random “Binary  Search Tree” of size n</a:t>
            </a:r>
            <a:endParaRPr sz="2200" b="1">
              <a:solidFill>
                <a:schemeClr val="accent1"/>
              </a:solidFill>
              <a:latin typeface="Life Savers"/>
              <a:ea typeface="Life Savers"/>
              <a:cs typeface="Life Savers"/>
              <a:sym typeface="Life Saver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34"/>
          <p:cNvSpPr txBox="1">
            <a:spLocks noGrp="1"/>
          </p:cNvSpPr>
          <p:nvPr>
            <p:ph type="title" idx="6"/>
          </p:nvPr>
        </p:nvSpPr>
        <p:spPr>
          <a:xfrm>
            <a:off x="720000" y="406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Algorithms implemented</a:t>
            </a:r>
            <a:endParaRPr/>
          </a:p>
        </p:txBody>
      </p:sp>
      <p:sp>
        <p:nvSpPr>
          <p:cNvPr id="978" name="Google Shape;978;p34"/>
          <p:cNvSpPr txBox="1">
            <a:spLocks noGrp="1"/>
          </p:cNvSpPr>
          <p:nvPr>
            <p:ph type="title"/>
          </p:nvPr>
        </p:nvSpPr>
        <p:spPr>
          <a:xfrm>
            <a:off x="486400" y="2374800"/>
            <a:ext cx="3197400" cy="16779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Clr>
                <a:schemeClr val="lt2"/>
              </a:buClr>
              <a:buSzPts val="2400"/>
              <a:buChar char="-"/>
            </a:pPr>
            <a:r>
              <a:rPr lang="en">
                <a:solidFill>
                  <a:schemeClr val="lt2"/>
                </a:solidFill>
              </a:rPr>
              <a:t>Binary search tree algorithms (insert, delete, search)</a:t>
            </a:r>
            <a:endParaRPr/>
          </a:p>
        </p:txBody>
      </p:sp>
      <p:sp>
        <p:nvSpPr>
          <p:cNvPr id="979" name="Google Shape;979;p34"/>
          <p:cNvSpPr txBox="1">
            <a:spLocks noGrp="1"/>
          </p:cNvSpPr>
          <p:nvPr>
            <p:ph type="title" idx="4"/>
          </p:nvPr>
        </p:nvSpPr>
        <p:spPr>
          <a:xfrm>
            <a:off x="5174650" y="2374775"/>
            <a:ext cx="3544200" cy="241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Traversal algorithms:</a:t>
            </a:r>
            <a:endParaRPr/>
          </a:p>
          <a:p>
            <a:pPr marL="0" lvl="0" indent="0" algn="l" rtl="0">
              <a:spcBef>
                <a:spcPts val="0"/>
              </a:spcBef>
              <a:spcAft>
                <a:spcPts val="0"/>
              </a:spcAft>
              <a:buNone/>
            </a:pPr>
            <a:endParaRPr/>
          </a:p>
          <a:p>
            <a:pPr marL="457200" lvl="0" indent="-381000" algn="l" rtl="0">
              <a:spcBef>
                <a:spcPts val="0"/>
              </a:spcBef>
              <a:spcAft>
                <a:spcPts val="0"/>
              </a:spcAft>
              <a:buSzPts val="2400"/>
              <a:buChar char="-"/>
            </a:pPr>
            <a:r>
              <a:rPr lang="en"/>
              <a:t>Depth-First Traversal: In-order, pre-order, post-order</a:t>
            </a:r>
            <a:endParaRPr/>
          </a:p>
          <a:p>
            <a:pPr marL="457200" lvl="0" indent="-381000" algn="l" rtl="0">
              <a:spcBef>
                <a:spcPts val="0"/>
              </a:spcBef>
              <a:spcAft>
                <a:spcPts val="0"/>
              </a:spcAft>
              <a:buSzPts val="2400"/>
              <a:buChar char="-"/>
            </a:pPr>
            <a:r>
              <a:rPr lang="en"/>
              <a:t>Breadth-First Traversal</a:t>
            </a:r>
            <a:endParaRPr/>
          </a:p>
          <a:p>
            <a:pPr marL="0" lvl="0" indent="0" algn="l" rtl="0">
              <a:spcBef>
                <a:spcPts val="0"/>
              </a:spcBef>
              <a:spcAft>
                <a:spcPts val="0"/>
              </a:spcAft>
              <a:buNone/>
            </a:pPr>
            <a:endParaRPr/>
          </a:p>
        </p:txBody>
      </p:sp>
      <p:grpSp>
        <p:nvGrpSpPr>
          <p:cNvPr id="980" name="Google Shape;980;p34"/>
          <p:cNvGrpSpPr/>
          <p:nvPr/>
        </p:nvGrpSpPr>
        <p:grpSpPr>
          <a:xfrm>
            <a:off x="6706153" y="1473762"/>
            <a:ext cx="481193" cy="711699"/>
            <a:chOff x="1836600" y="1926725"/>
            <a:chExt cx="311150" cy="460200"/>
          </a:xfrm>
        </p:grpSpPr>
        <p:sp>
          <p:nvSpPr>
            <p:cNvPr id="981" name="Google Shape;981;p34"/>
            <p:cNvSpPr/>
            <p:nvPr/>
          </p:nvSpPr>
          <p:spPr>
            <a:xfrm>
              <a:off x="1836600" y="1926725"/>
              <a:ext cx="311150" cy="141250"/>
            </a:xfrm>
            <a:custGeom>
              <a:avLst/>
              <a:gdLst/>
              <a:ahLst/>
              <a:cxnLst/>
              <a:rect l="l" t="t" r="r" b="b"/>
              <a:pathLst>
                <a:path w="12446" h="5650" extrusionOk="0">
                  <a:moveTo>
                    <a:pt x="6223" y="0"/>
                  </a:moveTo>
                  <a:cubicBezTo>
                    <a:pt x="4919" y="0"/>
                    <a:pt x="3615" y="226"/>
                    <a:pt x="2607" y="591"/>
                  </a:cubicBezTo>
                  <a:cubicBezTo>
                    <a:pt x="1582" y="869"/>
                    <a:pt x="782" y="1391"/>
                    <a:pt x="435" y="1895"/>
                  </a:cubicBezTo>
                  <a:cubicBezTo>
                    <a:pt x="139" y="2173"/>
                    <a:pt x="0" y="2538"/>
                    <a:pt x="0" y="2833"/>
                  </a:cubicBezTo>
                  <a:cubicBezTo>
                    <a:pt x="0" y="3129"/>
                    <a:pt x="139" y="3407"/>
                    <a:pt x="435" y="3772"/>
                  </a:cubicBezTo>
                  <a:cubicBezTo>
                    <a:pt x="713" y="4067"/>
                    <a:pt x="1147" y="4432"/>
                    <a:pt x="1651" y="4711"/>
                  </a:cubicBezTo>
                  <a:cubicBezTo>
                    <a:pt x="2816" y="5302"/>
                    <a:pt x="4415" y="5649"/>
                    <a:pt x="6223" y="5649"/>
                  </a:cubicBezTo>
                  <a:cubicBezTo>
                    <a:pt x="7596" y="5649"/>
                    <a:pt x="8830" y="5441"/>
                    <a:pt x="9838" y="5076"/>
                  </a:cubicBezTo>
                  <a:cubicBezTo>
                    <a:pt x="10863" y="4711"/>
                    <a:pt x="11646" y="4276"/>
                    <a:pt x="12080" y="3772"/>
                  </a:cubicBezTo>
                  <a:cubicBezTo>
                    <a:pt x="12376" y="3407"/>
                    <a:pt x="12445" y="3129"/>
                    <a:pt x="12445" y="2833"/>
                  </a:cubicBezTo>
                  <a:cubicBezTo>
                    <a:pt x="12445" y="2538"/>
                    <a:pt x="12376" y="2173"/>
                    <a:pt x="12080" y="1895"/>
                  </a:cubicBezTo>
                  <a:cubicBezTo>
                    <a:pt x="11802" y="1530"/>
                    <a:pt x="11367" y="1234"/>
                    <a:pt x="10777" y="956"/>
                  </a:cubicBezTo>
                  <a:cubicBezTo>
                    <a:pt x="9699" y="365"/>
                    <a:pt x="8030" y="0"/>
                    <a:pt x="6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1836600" y="2245675"/>
              <a:ext cx="311150" cy="141250"/>
            </a:xfrm>
            <a:custGeom>
              <a:avLst/>
              <a:gdLst/>
              <a:ahLst/>
              <a:cxnLst/>
              <a:rect l="l" t="t" r="r" b="b"/>
              <a:pathLst>
                <a:path w="12446" h="5650" extrusionOk="0">
                  <a:moveTo>
                    <a:pt x="6223" y="0"/>
                  </a:moveTo>
                  <a:cubicBezTo>
                    <a:pt x="4919" y="0"/>
                    <a:pt x="3615" y="209"/>
                    <a:pt x="2607" y="504"/>
                  </a:cubicBezTo>
                  <a:cubicBezTo>
                    <a:pt x="1582" y="869"/>
                    <a:pt x="782" y="1373"/>
                    <a:pt x="435" y="1877"/>
                  </a:cubicBezTo>
                  <a:cubicBezTo>
                    <a:pt x="139" y="2173"/>
                    <a:pt x="0" y="2451"/>
                    <a:pt x="0" y="2816"/>
                  </a:cubicBezTo>
                  <a:cubicBezTo>
                    <a:pt x="0" y="3111"/>
                    <a:pt x="139" y="3407"/>
                    <a:pt x="435" y="3754"/>
                  </a:cubicBezTo>
                  <a:cubicBezTo>
                    <a:pt x="713" y="4050"/>
                    <a:pt x="1147" y="4415"/>
                    <a:pt x="1651" y="4710"/>
                  </a:cubicBezTo>
                  <a:cubicBezTo>
                    <a:pt x="2816" y="5215"/>
                    <a:pt x="4415" y="5649"/>
                    <a:pt x="6223" y="5649"/>
                  </a:cubicBezTo>
                  <a:cubicBezTo>
                    <a:pt x="7596" y="5649"/>
                    <a:pt x="8830" y="5423"/>
                    <a:pt x="9838" y="5058"/>
                  </a:cubicBezTo>
                  <a:cubicBezTo>
                    <a:pt x="10863" y="4710"/>
                    <a:pt x="11646" y="4189"/>
                    <a:pt x="12080" y="3754"/>
                  </a:cubicBezTo>
                  <a:cubicBezTo>
                    <a:pt x="12376" y="3407"/>
                    <a:pt x="12445" y="3111"/>
                    <a:pt x="12445" y="2816"/>
                  </a:cubicBezTo>
                  <a:cubicBezTo>
                    <a:pt x="12445" y="2451"/>
                    <a:pt x="12376" y="2173"/>
                    <a:pt x="12080" y="1877"/>
                  </a:cubicBezTo>
                  <a:cubicBezTo>
                    <a:pt x="11802" y="1512"/>
                    <a:pt x="11367" y="1234"/>
                    <a:pt x="10777" y="939"/>
                  </a:cubicBezTo>
                  <a:cubicBezTo>
                    <a:pt x="9699" y="365"/>
                    <a:pt x="8030"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1838325" y="2051875"/>
              <a:ext cx="309425" cy="208150"/>
            </a:xfrm>
            <a:custGeom>
              <a:avLst/>
              <a:gdLst/>
              <a:ahLst/>
              <a:cxnLst/>
              <a:rect l="l" t="t" r="r" b="b"/>
              <a:pathLst>
                <a:path w="12377" h="8326" extrusionOk="0">
                  <a:moveTo>
                    <a:pt x="12376" y="0"/>
                  </a:moveTo>
                  <a:cubicBezTo>
                    <a:pt x="12098" y="296"/>
                    <a:pt x="11733" y="574"/>
                    <a:pt x="11298" y="800"/>
                  </a:cubicBezTo>
                  <a:cubicBezTo>
                    <a:pt x="9925" y="1443"/>
                    <a:pt x="8187" y="1808"/>
                    <a:pt x="6154" y="1808"/>
                  </a:cubicBezTo>
                  <a:cubicBezTo>
                    <a:pt x="4711" y="1808"/>
                    <a:pt x="3320" y="1599"/>
                    <a:pt x="2173" y="1234"/>
                  </a:cubicBezTo>
                  <a:cubicBezTo>
                    <a:pt x="1304" y="939"/>
                    <a:pt x="435" y="504"/>
                    <a:pt x="1" y="70"/>
                  </a:cubicBezTo>
                  <a:lnTo>
                    <a:pt x="1" y="8326"/>
                  </a:lnTo>
                  <a:cubicBezTo>
                    <a:pt x="435" y="8030"/>
                    <a:pt x="713" y="7822"/>
                    <a:pt x="1078" y="7596"/>
                  </a:cubicBezTo>
                  <a:cubicBezTo>
                    <a:pt x="2451" y="6953"/>
                    <a:pt x="4190" y="6518"/>
                    <a:pt x="6154" y="6518"/>
                  </a:cubicBezTo>
                  <a:cubicBezTo>
                    <a:pt x="7666" y="6518"/>
                    <a:pt x="9056" y="6727"/>
                    <a:pt x="10203" y="7161"/>
                  </a:cubicBezTo>
                  <a:cubicBezTo>
                    <a:pt x="11073" y="7457"/>
                    <a:pt x="11803" y="7822"/>
                    <a:pt x="12376" y="8326"/>
                  </a:cubicBezTo>
                  <a:lnTo>
                    <a:pt x="12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4"/>
          <p:cNvGrpSpPr/>
          <p:nvPr/>
        </p:nvGrpSpPr>
        <p:grpSpPr>
          <a:xfrm>
            <a:off x="1730932" y="1474111"/>
            <a:ext cx="708336" cy="711003"/>
            <a:chOff x="6944100" y="1215400"/>
            <a:chExt cx="458025" cy="459750"/>
          </a:xfrm>
        </p:grpSpPr>
        <p:sp>
          <p:nvSpPr>
            <p:cNvPr id="985" name="Google Shape;985;p34"/>
            <p:cNvSpPr/>
            <p:nvPr/>
          </p:nvSpPr>
          <p:spPr>
            <a:xfrm>
              <a:off x="6969325" y="1215400"/>
              <a:ext cx="412825" cy="139500"/>
            </a:xfrm>
            <a:custGeom>
              <a:avLst/>
              <a:gdLst/>
              <a:ahLst/>
              <a:cxnLst/>
              <a:rect l="l" t="t" r="r" b="b"/>
              <a:pathLst>
                <a:path w="16513" h="5580" extrusionOk="0">
                  <a:moveTo>
                    <a:pt x="5579" y="0"/>
                  </a:moveTo>
                  <a:lnTo>
                    <a:pt x="0" y="5579"/>
                  </a:lnTo>
                  <a:lnTo>
                    <a:pt x="10863" y="5579"/>
                  </a:lnTo>
                  <a:lnTo>
                    <a:pt x="16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44100" y="1385725"/>
              <a:ext cx="289425" cy="289425"/>
            </a:xfrm>
            <a:custGeom>
              <a:avLst/>
              <a:gdLst/>
              <a:ahLst/>
              <a:cxnLst/>
              <a:rect l="l" t="t" r="r" b="b"/>
              <a:pathLst>
                <a:path w="11577" h="11577" extrusionOk="0">
                  <a:moveTo>
                    <a:pt x="1" y="1"/>
                  </a:moveTo>
                  <a:lnTo>
                    <a:pt x="1" y="11576"/>
                  </a:lnTo>
                  <a:lnTo>
                    <a:pt x="11577" y="11576"/>
                  </a:lnTo>
                  <a:lnTo>
                    <a:pt x="11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7262625" y="1237125"/>
              <a:ext cx="139500" cy="411075"/>
            </a:xfrm>
            <a:custGeom>
              <a:avLst/>
              <a:gdLst/>
              <a:ahLst/>
              <a:cxnLst/>
              <a:rect l="l" t="t" r="r" b="b"/>
              <a:pathLst>
                <a:path w="5580" h="16443" extrusionOk="0">
                  <a:moveTo>
                    <a:pt x="5580" y="0"/>
                  </a:moveTo>
                  <a:lnTo>
                    <a:pt x="0" y="5580"/>
                  </a:lnTo>
                  <a:lnTo>
                    <a:pt x="0" y="16443"/>
                  </a:lnTo>
                  <a:lnTo>
                    <a:pt x="5580" y="10863"/>
                  </a:lnTo>
                  <a:lnTo>
                    <a:pt x="5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5"/>
          <p:cNvSpPr txBox="1">
            <a:spLocks noGrp="1"/>
          </p:cNvSpPr>
          <p:nvPr>
            <p:ph type="title" idx="6"/>
          </p:nvPr>
        </p:nvSpPr>
        <p:spPr>
          <a:xfrm>
            <a:off x="1098675" y="2091000"/>
            <a:ext cx="6946500" cy="9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Use Case Diagram</a:t>
            </a:r>
            <a:endParaRPr sz="4800"/>
          </a:p>
        </p:txBody>
      </p:sp>
      <p:grpSp>
        <p:nvGrpSpPr>
          <p:cNvPr id="993" name="Google Shape;993;p35"/>
          <p:cNvGrpSpPr/>
          <p:nvPr/>
        </p:nvGrpSpPr>
        <p:grpSpPr>
          <a:xfrm>
            <a:off x="813182" y="1039061"/>
            <a:ext cx="708336" cy="711003"/>
            <a:chOff x="6944100" y="1215400"/>
            <a:chExt cx="458025" cy="459750"/>
          </a:xfrm>
        </p:grpSpPr>
        <p:sp>
          <p:nvSpPr>
            <p:cNvPr id="994" name="Google Shape;994;p35"/>
            <p:cNvSpPr/>
            <p:nvPr/>
          </p:nvSpPr>
          <p:spPr>
            <a:xfrm>
              <a:off x="6969325" y="1215400"/>
              <a:ext cx="412825" cy="139500"/>
            </a:xfrm>
            <a:custGeom>
              <a:avLst/>
              <a:gdLst/>
              <a:ahLst/>
              <a:cxnLst/>
              <a:rect l="l" t="t" r="r" b="b"/>
              <a:pathLst>
                <a:path w="16513" h="5580" extrusionOk="0">
                  <a:moveTo>
                    <a:pt x="5579" y="0"/>
                  </a:moveTo>
                  <a:lnTo>
                    <a:pt x="0" y="5579"/>
                  </a:lnTo>
                  <a:lnTo>
                    <a:pt x="10863" y="5579"/>
                  </a:lnTo>
                  <a:lnTo>
                    <a:pt x="16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6944100" y="1385725"/>
              <a:ext cx="289425" cy="289425"/>
            </a:xfrm>
            <a:custGeom>
              <a:avLst/>
              <a:gdLst/>
              <a:ahLst/>
              <a:cxnLst/>
              <a:rect l="l" t="t" r="r" b="b"/>
              <a:pathLst>
                <a:path w="11577" h="11577" extrusionOk="0">
                  <a:moveTo>
                    <a:pt x="1" y="1"/>
                  </a:moveTo>
                  <a:lnTo>
                    <a:pt x="1" y="11576"/>
                  </a:lnTo>
                  <a:lnTo>
                    <a:pt x="11577" y="11576"/>
                  </a:lnTo>
                  <a:lnTo>
                    <a:pt x="11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7262625" y="1237125"/>
              <a:ext cx="139500" cy="411075"/>
            </a:xfrm>
            <a:custGeom>
              <a:avLst/>
              <a:gdLst/>
              <a:ahLst/>
              <a:cxnLst/>
              <a:rect l="l" t="t" r="r" b="b"/>
              <a:pathLst>
                <a:path w="5580" h="16443" extrusionOk="0">
                  <a:moveTo>
                    <a:pt x="5580" y="0"/>
                  </a:moveTo>
                  <a:lnTo>
                    <a:pt x="0" y="5580"/>
                  </a:lnTo>
                  <a:lnTo>
                    <a:pt x="0" y="16443"/>
                  </a:lnTo>
                  <a:lnTo>
                    <a:pt x="5580" y="10863"/>
                  </a:lnTo>
                  <a:lnTo>
                    <a:pt x="5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35"/>
          <p:cNvSpPr txBox="1">
            <a:spLocks noGrp="1"/>
          </p:cNvSpPr>
          <p:nvPr>
            <p:ph type="body" idx="4294967295"/>
          </p:nvPr>
        </p:nvSpPr>
        <p:spPr>
          <a:xfrm>
            <a:off x="9324525" y="3445925"/>
            <a:ext cx="48117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*Due to some limitations, we decided to change some few things</a:t>
            </a:r>
            <a:endParaRPr sz="1600"/>
          </a:p>
        </p:txBody>
      </p:sp>
      <p:grpSp>
        <p:nvGrpSpPr>
          <p:cNvPr id="998" name="Google Shape;998;p35"/>
          <p:cNvGrpSpPr/>
          <p:nvPr/>
        </p:nvGrpSpPr>
        <p:grpSpPr>
          <a:xfrm>
            <a:off x="7879853" y="1900712"/>
            <a:ext cx="481193" cy="711699"/>
            <a:chOff x="1836600" y="1926725"/>
            <a:chExt cx="311150" cy="460200"/>
          </a:xfrm>
        </p:grpSpPr>
        <p:sp>
          <p:nvSpPr>
            <p:cNvPr id="999" name="Google Shape;999;p35"/>
            <p:cNvSpPr/>
            <p:nvPr/>
          </p:nvSpPr>
          <p:spPr>
            <a:xfrm>
              <a:off x="1836600" y="1926725"/>
              <a:ext cx="311150" cy="141250"/>
            </a:xfrm>
            <a:custGeom>
              <a:avLst/>
              <a:gdLst/>
              <a:ahLst/>
              <a:cxnLst/>
              <a:rect l="l" t="t" r="r" b="b"/>
              <a:pathLst>
                <a:path w="12446" h="5650" extrusionOk="0">
                  <a:moveTo>
                    <a:pt x="6223" y="0"/>
                  </a:moveTo>
                  <a:cubicBezTo>
                    <a:pt x="4919" y="0"/>
                    <a:pt x="3615" y="226"/>
                    <a:pt x="2607" y="591"/>
                  </a:cubicBezTo>
                  <a:cubicBezTo>
                    <a:pt x="1582" y="869"/>
                    <a:pt x="782" y="1391"/>
                    <a:pt x="435" y="1895"/>
                  </a:cubicBezTo>
                  <a:cubicBezTo>
                    <a:pt x="139" y="2173"/>
                    <a:pt x="0" y="2538"/>
                    <a:pt x="0" y="2833"/>
                  </a:cubicBezTo>
                  <a:cubicBezTo>
                    <a:pt x="0" y="3129"/>
                    <a:pt x="139" y="3407"/>
                    <a:pt x="435" y="3772"/>
                  </a:cubicBezTo>
                  <a:cubicBezTo>
                    <a:pt x="713" y="4067"/>
                    <a:pt x="1147" y="4432"/>
                    <a:pt x="1651" y="4711"/>
                  </a:cubicBezTo>
                  <a:cubicBezTo>
                    <a:pt x="2816" y="5302"/>
                    <a:pt x="4415" y="5649"/>
                    <a:pt x="6223" y="5649"/>
                  </a:cubicBezTo>
                  <a:cubicBezTo>
                    <a:pt x="7596" y="5649"/>
                    <a:pt x="8830" y="5441"/>
                    <a:pt x="9838" y="5076"/>
                  </a:cubicBezTo>
                  <a:cubicBezTo>
                    <a:pt x="10863" y="4711"/>
                    <a:pt x="11646" y="4276"/>
                    <a:pt x="12080" y="3772"/>
                  </a:cubicBezTo>
                  <a:cubicBezTo>
                    <a:pt x="12376" y="3407"/>
                    <a:pt x="12445" y="3129"/>
                    <a:pt x="12445" y="2833"/>
                  </a:cubicBezTo>
                  <a:cubicBezTo>
                    <a:pt x="12445" y="2538"/>
                    <a:pt x="12376" y="2173"/>
                    <a:pt x="12080" y="1895"/>
                  </a:cubicBezTo>
                  <a:cubicBezTo>
                    <a:pt x="11802" y="1530"/>
                    <a:pt x="11367" y="1234"/>
                    <a:pt x="10777" y="956"/>
                  </a:cubicBezTo>
                  <a:cubicBezTo>
                    <a:pt x="9699" y="365"/>
                    <a:pt x="8030" y="0"/>
                    <a:pt x="6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1836600" y="2245675"/>
              <a:ext cx="311150" cy="141250"/>
            </a:xfrm>
            <a:custGeom>
              <a:avLst/>
              <a:gdLst/>
              <a:ahLst/>
              <a:cxnLst/>
              <a:rect l="l" t="t" r="r" b="b"/>
              <a:pathLst>
                <a:path w="12446" h="5650" extrusionOk="0">
                  <a:moveTo>
                    <a:pt x="6223" y="0"/>
                  </a:moveTo>
                  <a:cubicBezTo>
                    <a:pt x="4919" y="0"/>
                    <a:pt x="3615" y="209"/>
                    <a:pt x="2607" y="504"/>
                  </a:cubicBezTo>
                  <a:cubicBezTo>
                    <a:pt x="1582" y="869"/>
                    <a:pt x="782" y="1373"/>
                    <a:pt x="435" y="1877"/>
                  </a:cubicBezTo>
                  <a:cubicBezTo>
                    <a:pt x="139" y="2173"/>
                    <a:pt x="0" y="2451"/>
                    <a:pt x="0" y="2816"/>
                  </a:cubicBezTo>
                  <a:cubicBezTo>
                    <a:pt x="0" y="3111"/>
                    <a:pt x="139" y="3407"/>
                    <a:pt x="435" y="3754"/>
                  </a:cubicBezTo>
                  <a:cubicBezTo>
                    <a:pt x="713" y="4050"/>
                    <a:pt x="1147" y="4415"/>
                    <a:pt x="1651" y="4710"/>
                  </a:cubicBezTo>
                  <a:cubicBezTo>
                    <a:pt x="2816" y="5215"/>
                    <a:pt x="4415" y="5649"/>
                    <a:pt x="6223" y="5649"/>
                  </a:cubicBezTo>
                  <a:cubicBezTo>
                    <a:pt x="7596" y="5649"/>
                    <a:pt x="8830" y="5423"/>
                    <a:pt x="9838" y="5058"/>
                  </a:cubicBezTo>
                  <a:cubicBezTo>
                    <a:pt x="10863" y="4710"/>
                    <a:pt x="11646" y="4189"/>
                    <a:pt x="12080" y="3754"/>
                  </a:cubicBezTo>
                  <a:cubicBezTo>
                    <a:pt x="12376" y="3407"/>
                    <a:pt x="12445" y="3111"/>
                    <a:pt x="12445" y="2816"/>
                  </a:cubicBezTo>
                  <a:cubicBezTo>
                    <a:pt x="12445" y="2451"/>
                    <a:pt x="12376" y="2173"/>
                    <a:pt x="12080" y="1877"/>
                  </a:cubicBezTo>
                  <a:cubicBezTo>
                    <a:pt x="11802" y="1512"/>
                    <a:pt x="11367" y="1234"/>
                    <a:pt x="10777" y="939"/>
                  </a:cubicBezTo>
                  <a:cubicBezTo>
                    <a:pt x="9699" y="365"/>
                    <a:pt x="8030" y="0"/>
                    <a:pt x="6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1838325" y="2051875"/>
              <a:ext cx="309425" cy="208150"/>
            </a:xfrm>
            <a:custGeom>
              <a:avLst/>
              <a:gdLst/>
              <a:ahLst/>
              <a:cxnLst/>
              <a:rect l="l" t="t" r="r" b="b"/>
              <a:pathLst>
                <a:path w="12377" h="8326" extrusionOk="0">
                  <a:moveTo>
                    <a:pt x="12376" y="0"/>
                  </a:moveTo>
                  <a:cubicBezTo>
                    <a:pt x="12098" y="296"/>
                    <a:pt x="11733" y="574"/>
                    <a:pt x="11298" y="800"/>
                  </a:cubicBezTo>
                  <a:cubicBezTo>
                    <a:pt x="9925" y="1443"/>
                    <a:pt x="8187" y="1808"/>
                    <a:pt x="6154" y="1808"/>
                  </a:cubicBezTo>
                  <a:cubicBezTo>
                    <a:pt x="4711" y="1808"/>
                    <a:pt x="3320" y="1599"/>
                    <a:pt x="2173" y="1234"/>
                  </a:cubicBezTo>
                  <a:cubicBezTo>
                    <a:pt x="1304" y="939"/>
                    <a:pt x="435" y="504"/>
                    <a:pt x="1" y="70"/>
                  </a:cubicBezTo>
                  <a:lnTo>
                    <a:pt x="1" y="8326"/>
                  </a:lnTo>
                  <a:cubicBezTo>
                    <a:pt x="435" y="8030"/>
                    <a:pt x="713" y="7822"/>
                    <a:pt x="1078" y="7596"/>
                  </a:cubicBezTo>
                  <a:cubicBezTo>
                    <a:pt x="2451" y="6953"/>
                    <a:pt x="4190" y="6518"/>
                    <a:pt x="6154" y="6518"/>
                  </a:cubicBezTo>
                  <a:cubicBezTo>
                    <a:pt x="7666" y="6518"/>
                    <a:pt x="9056" y="6727"/>
                    <a:pt x="10203" y="7161"/>
                  </a:cubicBezTo>
                  <a:cubicBezTo>
                    <a:pt x="11073" y="7457"/>
                    <a:pt x="11803" y="7822"/>
                    <a:pt x="12376" y="8326"/>
                  </a:cubicBezTo>
                  <a:lnTo>
                    <a:pt x="12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5"/>
          <p:cNvGrpSpPr/>
          <p:nvPr/>
        </p:nvGrpSpPr>
        <p:grpSpPr>
          <a:xfrm>
            <a:off x="-174973" y="3129336"/>
            <a:ext cx="3534567" cy="2171809"/>
            <a:chOff x="739432" y="2210982"/>
            <a:chExt cx="3078623" cy="1625971"/>
          </a:xfrm>
        </p:grpSpPr>
        <p:grpSp>
          <p:nvGrpSpPr>
            <p:cNvPr id="1003" name="Google Shape;1003;p35"/>
            <p:cNvGrpSpPr/>
            <p:nvPr/>
          </p:nvGrpSpPr>
          <p:grpSpPr>
            <a:xfrm>
              <a:off x="739432" y="3244084"/>
              <a:ext cx="3078623" cy="592869"/>
              <a:chOff x="133649" y="3580487"/>
              <a:chExt cx="3468870" cy="592869"/>
            </a:xfrm>
          </p:grpSpPr>
          <p:sp>
            <p:nvSpPr>
              <p:cNvPr id="1004" name="Google Shape;1004;p35"/>
              <p:cNvSpPr/>
              <p:nvPr/>
            </p:nvSpPr>
            <p:spPr>
              <a:xfrm>
                <a:off x="2752694" y="3942026"/>
                <a:ext cx="136130" cy="23133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flipH="1">
                <a:off x="133649" y="3580487"/>
                <a:ext cx="3468870" cy="583832"/>
                <a:chOff x="929285" y="5051507"/>
                <a:chExt cx="7315206" cy="1231195"/>
              </a:xfrm>
            </p:grpSpPr>
            <p:sp>
              <p:nvSpPr>
                <p:cNvPr id="1006" name="Google Shape;1006;p35"/>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6510315"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6510315"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2" name="Google Shape;1012;p35"/>
            <p:cNvGrpSpPr/>
            <p:nvPr/>
          </p:nvGrpSpPr>
          <p:grpSpPr>
            <a:xfrm>
              <a:off x="1206390" y="2210982"/>
              <a:ext cx="1130233" cy="1034376"/>
              <a:chOff x="1143440" y="2537807"/>
              <a:chExt cx="1130233" cy="1034376"/>
            </a:xfrm>
          </p:grpSpPr>
          <p:sp>
            <p:nvSpPr>
              <p:cNvPr id="1013" name="Google Shape;1013;p35"/>
              <p:cNvSpPr/>
              <p:nvPr/>
            </p:nvSpPr>
            <p:spPr>
              <a:xfrm>
                <a:off x="1566493" y="3482928"/>
                <a:ext cx="62627" cy="640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35"/>
              <p:cNvGrpSpPr/>
              <p:nvPr/>
            </p:nvGrpSpPr>
            <p:grpSpPr>
              <a:xfrm>
                <a:off x="1143440" y="2537807"/>
                <a:ext cx="1130233" cy="1034376"/>
                <a:chOff x="381440" y="2537807"/>
                <a:chExt cx="1130233" cy="1034376"/>
              </a:xfrm>
            </p:grpSpPr>
            <p:grpSp>
              <p:nvGrpSpPr>
                <p:cNvPr id="1015" name="Google Shape;1015;p35"/>
                <p:cNvGrpSpPr/>
                <p:nvPr/>
              </p:nvGrpSpPr>
              <p:grpSpPr>
                <a:xfrm>
                  <a:off x="381440" y="2928449"/>
                  <a:ext cx="445967" cy="643734"/>
                  <a:chOff x="3234643" y="3795496"/>
                  <a:chExt cx="870180" cy="1256066"/>
                </a:xfrm>
              </p:grpSpPr>
              <p:sp>
                <p:nvSpPr>
                  <p:cNvPr id="1016" name="Google Shape;1016;p35"/>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35"/>
                  <p:cNvGrpSpPr/>
                  <p:nvPr/>
                </p:nvGrpSpPr>
                <p:grpSpPr>
                  <a:xfrm>
                    <a:off x="3234643" y="3795496"/>
                    <a:ext cx="865418" cy="1256066"/>
                    <a:chOff x="3234643" y="3795496"/>
                    <a:chExt cx="865418" cy="1256066"/>
                  </a:xfrm>
                </p:grpSpPr>
                <p:sp>
                  <p:nvSpPr>
                    <p:cNvPr id="1018" name="Google Shape;1018;p35"/>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2" name="Google Shape;1042;p35"/>
                <p:cNvSpPr/>
                <p:nvPr/>
              </p:nvSpPr>
              <p:spPr>
                <a:xfrm>
                  <a:off x="800843" y="2537807"/>
                  <a:ext cx="142475" cy="973247"/>
                </a:xfrm>
                <a:custGeom>
                  <a:avLst/>
                  <a:gdLst/>
                  <a:ahLst/>
                  <a:cxnLst/>
                  <a:rect l="l" t="t" r="r" b="b"/>
                  <a:pathLst>
                    <a:path w="5030" h="34360" extrusionOk="0">
                      <a:moveTo>
                        <a:pt x="1" y="1"/>
                      </a:moveTo>
                      <a:lnTo>
                        <a:pt x="1" y="34359"/>
                      </a:lnTo>
                      <a:lnTo>
                        <a:pt x="5030" y="34359"/>
                      </a:lnTo>
                      <a:lnTo>
                        <a:pt x="5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922701" y="2537807"/>
                  <a:ext cx="20621" cy="97324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849591" y="2569306"/>
                  <a:ext cx="93727" cy="4532"/>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880693" y="2608310"/>
                  <a:ext cx="62627"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880693" y="2661167"/>
                  <a:ext cx="62627" cy="640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880693" y="2715892"/>
                  <a:ext cx="62627" cy="4900"/>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880693" y="2800247"/>
                  <a:ext cx="62627" cy="4900"/>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880693" y="2854972"/>
                  <a:ext cx="62627"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880693" y="2909726"/>
                  <a:ext cx="62627"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80693" y="2992579"/>
                  <a:ext cx="62627"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80693" y="3045435"/>
                  <a:ext cx="62627" cy="640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880693" y="3100161"/>
                  <a:ext cx="62627"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880693" y="3183014"/>
                  <a:ext cx="62627" cy="640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880693" y="3237740"/>
                  <a:ext cx="62627" cy="4532"/>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880693" y="3292494"/>
                  <a:ext cx="62627"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880693" y="3375347"/>
                  <a:ext cx="62627"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880693" y="3429704"/>
                  <a:ext cx="62627" cy="4900"/>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849591" y="2759769"/>
                  <a:ext cx="93727" cy="640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849591" y="2951705"/>
                  <a:ext cx="93727" cy="4900"/>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849591" y="3142536"/>
                  <a:ext cx="93727" cy="4532"/>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849591" y="3334473"/>
                  <a:ext cx="93727" cy="4900"/>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894573" y="2893977"/>
                  <a:ext cx="162727" cy="542254"/>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899445" y="3054811"/>
                  <a:ext cx="146978" cy="381424"/>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958674" y="2951478"/>
                  <a:ext cx="51778" cy="127038"/>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857069" y="2695639"/>
                  <a:ext cx="203232" cy="190486"/>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879197" y="2771332"/>
                  <a:ext cx="127350" cy="114801"/>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888568" y="2871628"/>
                  <a:ext cx="111006" cy="66819"/>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rot="42017">
                  <a:off x="890069" y="2899461"/>
                  <a:ext cx="110711" cy="39598"/>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959043" y="3254990"/>
                  <a:ext cx="122987" cy="124092"/>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962045" y="2922076"/>
                  <a:ext cx="182611" cy="43753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019773" y="2929951"/>
                  <a:ext cx="124885" cy="429662"/>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1021501" y="2834747"/>
                  <a:ext cx="123157" cy="12406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1071156" y="2834137"/>
                  <a:ext cx="40873" cy="39598"/>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761866" y="3078407"/>
                  <a:ext cx="398533" cy="493761"/>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780590" y="3078407"/>
                  <a:ext cx="379810" cy="493761"/>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810218" y="3186017"/>
                  <a:ext cx="236202" cy="251583"/>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1293090" y="3219016"/>
                  <a:ext cx="218584" cy="220085"/>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1046400" y="3159787"/>
                  <a:ext cx="337436" cy="393661"/>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1063282" y="3159787"/>
                  <a:ext cx="320554" cy="393661"/>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35"/>
                <p:cNvGrpSpPr/>
                <p:nvPr/>
              </p:nvGrpSpPr>
              <p:grpSpPr>
                <a:xfrm>
                  <a:off x="1121746" y="3308243"/>
                  <a:ext cx="164233" cy="80247"/>
                  <a:chOff x="2774143" y="4536556"/>
                  <a:chExt cx="320455" cy="156580"/>
                </a:xfrm>
              </p:grpSpPr>
              <p:sp>
                <p:nvSpPr>
                  <p:cNvPr id="1082" name="Google Shape;1082;p35"/>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5" name="Google Shape;1085;p35"/>
              <p:cNvSpPr/>
              <p:nvPr/>
            </p:nvSpPr>
            <p:spPr>
              <a:xfrm>
                <a:off x="1877005" y="3547058"/>
                <a:ext cx="199861" cy="251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Math Workshop for Kids by Slidesgo">
  <a:themeElements>
    <a:clrScheme name="Simple Light">
      <a:dk1>
        <a:srgbClr val="27485A"/>
      </a:dk1>
      <a:lt1>
        <a:srgbClr val="FFFFFF"/>
      </a:lt1>
      <a:dk2>
        <a:srgbClr val="3F798D"/>
      </a:dk2>
      <a:lt2>
        <a:srgbClr val="FFEC9D"/>
      </a:lt2>
      <a:accent1>
        <a:srgbClr val="EDD56E"/>
      </a:accent1>
      <a:accent2>
        <a:srgbClr val="74E2ED"/>
      </a:accent2>
      <a:accent3>
        <a:srgbClr val="8D7DFF"/>
      </a:accent3>
      <a:accent4>
        <a:srgbClr val="BDB8FF"/>
      </a:accent4>
      <a:accent5>
        <a:srgbClr val="FA518F"/>
      </a:accent5>
      <a:accent6>
        <a:srgbClr val="D4145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Mukta</vt:lpstr>
      <vt:lpstr>Mukta Light</vt:lpstr>
      <vt:lpstr>Arial</vt:lpstr>
      <vt:lpstr>Special Elite</vt:lpstr>
      <vt:lpstr>Life Savers</vt:lpstr>
      <vt:lpstr>Math Workshop for Kids by Slidesgo</vt:lpstr>
      <vt:lpstr>Binary Search Tree Visualizer</vt:lpstr>
      <vt:lpstr>Problems</vt:lpstr>
      <vt:lpstr>Problems</vt:lpstr>
      <vt:lpstr>People loses interest in studying Data Structures &amp; Algorithm</vt:lpstr>
      <vt:lpstr>II  SOLUTION</vt:lpstr>
      <vt:lpstr>Binary Search Tree Visualizer</vt:lpstr>
      <vt:lpstr>The Features</vt:lpstr>
      <vt:lpstr>Algorithms implemented</vt:lpstr>
      <vt:lpstr>Use Case Diagram</vt:lpstr>
      <vt:lpstr>Initial Use Case Diagram</vt:lpstr>
      <vt:lpstr>Final Use Case Diagram</vt:lpstr>
      <vt:lpstr>Result of Execution:</vt:lpstr>
      <vt:lpstr>DEMO</vt:lpstr>
      <vt:lpstr>Achievements</vt:lpstr>
      <vt:lpstr>Difficulties</vt:lpstr>
      <vt:lpstr>Future Works</vt:lpstr>
      <vt:lpstr>Link to Github</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 Visualizer</dc:title>
  <cp:lastModifiedBy>KAREL BONDAN ANDORO HERDITO</cp:lastModifiedBy>
  <cp:revision>1</cp:revision>
  <dcterms:modified xsi:type="dcterms:W3CDTF">2021-06-28T12:33:00Z</dcterms:modified>
</cp:coreProperties>
</file>