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>
      <p:cViewPr>
        <p:scale>
          <a:sx n="75" d="100"/>
          <a:sy n="75" d="100"/>
        </p:scale>
        <p:origin x="174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600128"/>
        <c:axId val="1621601216"/>
      </c:scatterChart>
      <c:valAx>
        <c:axId val="162160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1601216"/>
        <c:crosses val="autoZero"/>
        <c:crossBetween val="midCat"/>
      </c:valAx>
      <c:valAx>
        <c:axId val="162160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160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1601760"/>
        <c:axId val="1621602304"/>
      </c:barChart>
      <c:catAx>
        <c:axId val="162160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1602304"/>
        <c:crosses val="autoZero"/>
        <c:auto val="1"/>
        <c:lblAlgn val="ctr"/>
        <c:lblOffset val="100"/>
        <c:noMultiLvlLbl val="0"/>
      </c:catAx>
      <c:valAx>
        <c:axId val="162160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160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65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65.emf"/><Relationship Id="rId21" Type="http://schemas.openxmlformats.org/officeDocument/2006/relationships/image" Target="../media/image77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bingdaocaihong/p/7007346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66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66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8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5.png"/><Relationship Id="rId26" Type="http://schemas.openxmlformats.org/officeDocument/2006/relationships/image" Target="../media/image168.png"/><Relationship Id="rId21" Type="http://schemas.openxmlformats.org/officeDocument/2006/relationships/image" Target="../media/image850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66.emf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524.pdf" TargetMode="External"/><Relationship Id="rId2" Type="http://schemas.openxmlformats.org/officeDocument/2006/relationships/hyperlink" Target="https://www.cnblogs.com/alexanderkun/p/6128058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6.png"/><Relationship Id="rId4" Type="http://schemas.openxmlformats.org/officeDocument/2006/relationships/image" Target="../media/image2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4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4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4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10.png"/><Relationship Id="rId22" Type="http://schemas.openxmlformats.org/officeDocument/2006/relationships/image" Target="../media/image35.emf"/><Relationship Id="rId27" Type="http://schemas.openxmlformats.org/officeDocument/2006/relationships/image" Target="../media/image36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0600" y="4085292"/>
            <a:ext cx="80329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名词解释：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0600" y="6073040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项目源码：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https://software.intel.com/sites/landingpage/IntrinsicsGuide/#techs=</a:t>
            </a:r>
            <a:r>
              <a:rPr lang="zh-CN" altLang="en-US" sz="1400" dirty="0" smtClean="0">
                <a:hlinkClick r:id="rId3"/>
              </a:rPr>
              <a:t>AVX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777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0" y="5703870"/>
            <a:ext cx="10039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归一化：高斯核中每个元素的</a:t>
            </a:r>
            <a:r>
              <a:rPr lang="zh-CN" altLang="en-US" sz="1200" b="1" dirty="0"/>
              <a:t>范围约束在</a:t>
            </a:r>
            <a:r>
              <a:rPr lang="en-US" altLang="zh-CN" sz="1200" b="1" dirty="0"/>
              <a:t>[0,1]</a:t>
            </a:r>
            <a:r>
              <a:rPr lang="zh-CN" altLang="en-US" sz="1200" b="1" dirty="0"/>
              <a:t>之间，</a:t>
            </a:r>
            <a:r>
              <a:rPr lang="zh-CN" altLang="en-US" sz="1200" b="1" dirty="0" smtClean="0"/>
              <a:t>并且总和</a:t>
            </a:r>
            <a:r>
              <a:rPr lang="zh-CN" altLang="en-US" sz="1200" b="1" dirty="0"/>
              <a:t>为</a:t>
            </a:r>
            <a:r>
              <a:rPr lang="en-US" altLang="zh-CN" sz="12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归一化之后，通过卷积计算出来的模板中心像素被限制到了</a:t>
            </a:r>
            <a:r>
              <a:rPr lang="en-US" altLang="zh-CN" sz="1200" dirty="0"/>
              <a:t>0-255</a:t>
            </a:r>
            <a:r>
              <a:rPr lang="zh-CN" altLang="en-US" sz="1200" dirty="0"/>
              <a:t>的灰度区间中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某一邻域内所有像素的灰度值为</a:t>
            </a:r>
            <a:r>
              <a:rPr lang="en-US" altLang="zh-CN" sz="1200" dirty="0"/>
              <a:t>255</a:t>
            </a:r>
            <a:r>
              <a:rPr lang="zh-CN" altLang="en-US" sz="1200" dirty="0"/>
              <a:t>，利用该模板进行卷积之后，求得的模板中心像素灰度值仍然为</a:t>
            </a:r>
            <a:r>
              <a:rPr lang="en-US" altLang="zh-CN" sz="1200" dirty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计算出来的高斯模板参数之和小于</a:t>
            </a:r>
            <a:r>
              <a:rPr lang="en-US" altLang="zh-CN" sz="1200" dirty="0"/>
              <a:t>1</a:t>
            </a:r>
            <a:r>
              <a:rPr lang="zh-CN" altLang="en-US" sz="1200" dirty="0"/>
              <a:t>，那么通过该模板进行卷积之后，模板中心像素的灰度值将小于</a:t>
            </a:r>
            <a:r>
              <a:rPr lang="en-US" altLang="zh-CN" sz="1200" dirty="0"/>
              <a:t>255</a:t>
            </a:r>
            <a:r>
              <a:rPr lang="zh-CN" altLang="en-US" sz="1200" dirty="0"/>
              <a:t>，偏离了实际的灰度值，产生了误差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8"/>
              </a:rPr>
              <a:t>https://www.cnblogs.com/bingdaocaihong/p/7007346.</a:t>
            </a:r>
            <a:r>
              <a:rPr lang="zh-CN" altLang="en-US" sz="1400" dirty="0" smtClean="0">
                <a:hlinkClick r:id="rId8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矩阵的每个</a:t>
                </a:r>
                <a:r>
                  <a:rPr lang="en-US" altLang="zh-CN" sz="1600" dirty="0" smtClean="0"/>
                  <a:t>block</a:t>
                </a:r>
                <a:r>
                  <a:rPr lang="zh-CN" altLang="en-US" sz="1600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）复用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en-US" altLang="zh-CN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矩阵</a:t>
                </a: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的读取不用频繁将数据</a:t>
                </a:r>
                <a:r>
                  <a:rPr lang="zh-CN" altLang="en-US" sz="1600" dirty="0"/>
                  <a:t>在</a:t>
                </a:r>
                <a:r>
                  <a:rPr lang="zh-CN" altLang="en-US" sz="1600" dirty="0" smtClean="0"/>
                  <a:t>内存</a:t>
                </a:r>
                <a:r>
                  <a:rPr lang="zh-CN" altLang="en-US" sz="1600" dirty="0"/>
                  <a:t>和</a:t>
                </a:r>
                <a:r>
                  <a:rPr lang="zh-CN" altLang="en-US" sz="1600" dirty="0" smtClean="0"/>
                  <a:t>缓存之间转移，提高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blipFill rotWithShape="0">
                <a:blip r:embed="rId32"/>
                <a:stretch>
                  <a:fillRect l="-358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blipFill rotWithShape="0">
                <a:blip r:embed="rId18"/>
                <a:stretch>
                  <a:fillRect l="-756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278170"/>
            <a:ext cx="2741456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85239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398112" y="146044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617746" y="2245229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010669" y="2446430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8" y="3570191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4" y="3570190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66452"/>
              </p:ext>
            </p:extLst>
          </p:nvPr>
        </p:nvGraphicFramePr>
        <p:xfrm>
          <a:off x="4392182" y="3658832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3861261" y="4516975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0265" y="4701641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44007" y="3275763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06" y="871410"/>
            <a:ext cx="3364442" cy="2446867"/>
          </a:xfrm>
          <a:prstGeom prst="rect">
            <a:avLst/>
          </a:prstGeom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高斯模糊（灰度图）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目标检测框架：</a:t>
            </a:r>
            <a:r>
              <a:rPr lang="en-US" altLang="zh-CN" dirty="0" smtClean="0"/>
              <a:t>two stage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273225"/>
            <a:ext cx="7049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PingFang SC"/>
              </a:rPr>
              <a:t>R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/>
              </a:rPr>
              <a:t>egion proposal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/>
              </a:rPr>
              <a:t>生成方法  </a:t>
            </a:r>
            <a:r>
              <a:rPr lang="zh-CN" altLang="en-US" sz="1400" dirty="0">
                <a:hlinkClick r:id="rId2"/>
              </a:rPr>
              <a:t>https://www.cnblogs.com/alexanderkun/p/6128058.html</a:t>
            </a:r>
            <a:r>
              <a:rPr lang="zh-CN" alt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RCNN</a:t>
            </a:r>
            <a:r>
              <a:rPr lang="zh-CN" altLang="en-US" sz="1400" dirty="0" smtClean="0"/>
              <a:t>论文 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arxiv.org/pdf/1311.2524.pdf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grpSp>
        <p:nvGrpSpPr>
          <p:cNvPr id="1035" name="组合 1034"/>
          <p:cNvGrpSpPr/>
          <p:nvPr/>
        </p:nvGrpSpPr>
        <p:grpSpPr>
          <a:xfrm>
            <a:off x="2216357" y="1754095"/>
            <a:ext cx="7314038" cy="1460500"/>
            <a:chOff x="838200" y="1690688"/>
            <a:chExt cx="7314038" cy="1460500"/>
          </a:xfrm>
        </p:grpSpPr>
        <p:grpSp>
          <p:nvGrpSpPr>
            <p:cNvPr id="6" name="组合 5"/>
            <p:cNvGrpSpPr/>
            <p:nvPr/>
          </p:nvGrpSpPr>
          <p:grpSpPr>
            <a:xfrm>
              <a:off x="838200" y="1690688"/>
              <a:ext cx="2006600" cy="1460500"/>
              <a:chOff x="1422400" y="2197100"/>
              <a:chExt cx="2006600" cy="14605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笑脸 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笑脸 6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43357" y="1761107"/>
              <a:ext cx="905346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</a:p>
            <a:p>
              <a:pPr algn="ctr"/>
              <a:r>
                <a:rPr lang="en-US" altLang="zh-CN" sz="1400" dirty="0" smtClean="0"/>
                <a:t>Detection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547260" y="1690688"/>
              <a:ext cx="2006600" cy="1460500"/>
              <a:chOff x="1422400" y="2197100"/>
              <a:chExt cx="2006600" cy="14605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笑脸 11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笑脸 12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93937" y="196606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92493" y="232346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51182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655085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6" name="组合 1035"/>
          <p:cNvGrpSpPr/>
          <p:nvPr/>
        </p:nvGrpSpPr>
        <p:grpSpPr>
          <a:xfrm>
            <a:off x="41631" y="3635725"/>
            <a:ext cx="12108738" cy="2441973"/>
            <a:chOff x="20154" y="3294742"/>
            <a:chExt cx="12108738" cy="2441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54" y="3799211"/>
              <a:ext cx="2006600" cy="1460500"/>
              <a:chOff x="1422400" y="2197100"/>
              <a:chExt cx="2006600" cy="14605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笑脸 2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笑脸 25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524268" y="3869630"/>
              <a:ext cx="823517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Region </a:t>
              </a:r>
            </a:p>
            <a:p>
              <a:pPr algn="ctr"/>
              <a:r>
                <a:rPr lang="en-US" altLang="zh-CN" sz="1400" dirty="0" smtClean="0"/>
                <a:t>proposal</a:t>
              </a: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2026755" y="4404409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45299" y="3797239"/>
              <a:ext cx="2006600" cy="1460500"/>
              <a:chOff x="1422400" y="2197100"/>
              <a:chExt cx="2006600" cy="14605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笑脸 3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笑脸 3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右箭头 32"/>
            <p:cNvSpPr/>
            <p:nvPr/>
          </p:nvSpPr>
          <p:spPr>
            <a:xfrm>
              <a:off x="3347785" y="4402437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1822" y="389735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201841" y="407261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90823" y="4280437"/>
              <a:ext cx="545498" cy="75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22746" y="4297981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80864" y="4427477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0230" y="5275050"/>
              <a:ext cx="1482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Selective </a:t>
              </a:r>
              <a:r>
                <a:rPr lang="en-US" altLang="zh-CN" sz="1200" dirty="0"/>
                <a:t>S</a:t>
              </a:r>
              <a:r>
                <a:rPr lang="en-US" altLang="zh-CN" sz="1200" dirty="0" smtClean="0"/>
                <a:t>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CPMC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216627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68498" y="3294742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HOG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</a:t>
              </a:r>
              <a:endParaRPr lang="zh-CN" altLang="en-US" sz="1200" dirty="0"/>
            </a:p>
          </p:txBody>
        </p:sp>
        <p:cxnSp>
          <p:nvCxnSpPr>
            <p:cNvPr id="44" name="直接箭头连接符 43"/>
            <p:cNvCxnSpPr>
              <a:stCxn id="38" idx="0"/>
              <a:endCxn id="42" idx="1"/>
            </p:cNvCxnSpPr>
            <p:nvPr/>
          </p:nvCxnSpPr>
          <p:spPr>
            <a:xfrm flipV="1">
              <a:off x="5295495" y="4124894"/>
              <a:ext cx="921132" cy="1730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7580748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48" name="直接箭头连接符 47"/>
            <p:cNvCxnSpPr>
              <a:stCxn id="42" idx="3"/>
              <a:endCxn id="46" idx="1"/>
            </p:cNvCxnSpPr>
            <p:nvPr/>
          </p:nvCxnSpPr>
          <p:spPr>
            <a:xfrm>
              <a:off x="7171798" y="4124894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49020" y="3312155"/>
              <a:ext cx="1404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SVM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 + softmax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216627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580748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58" name="直接箭头连接符 57"/>
            <p:cNvCxnSpPr>
              <a:stCxn id="56" idx="3"/>
              <a:endCxn id="57" idx="1"/>
            </p:cNvCxnSpPr>
            <p:nvPr/>
          </p:nvCxnSpPr>
          <p:spPr>
            <a:xfrm>
              <a:off x="7171798" y="5164880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2" idx="6"/>
              <a:endCxn id="56" idx="1"/>
            </p:cNvCxnSpPr>
            <p:nvPr/>
          </p:nvCxnSpPr>
          <p:spPr>
            <a:xfrm>
              <a:off x="5629647" y="4689096"/>
              <a:ext cx="586980" cy="4757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8882596" y="428043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NMS</a:t>
              </a:r>
            </a:p>
          </p:txBody>
        </p:sp>
        <p:cxnSp>
          <p:nvCxnSpPr>
            <p:cNvPr id="69" name="直接箭头连接符 68"/>
            <p:cNvCxnSpPr>
              <a:stCxn id="46" idx="3"/>
              <a:endCxn id="68" idx="1"/>
            </p:cNvCxnSpPr>
            <p:nvPr/>
          </p:nvCxnSpPr>
          <p:spPr>
            <a:xfrm>
              <a:off x="8535919" y="4124894"/>
              <a:ext cx="346677" cy="52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7" idx="3"/>
              <a:endCxn id="68" idx="1"/>
            </p:cNvCxnSpPr>
            <p:nvPr/>
          </p:nvCxnSpPr>
          <p:spPr>
            <a:xfrm flipV="1">
              <a:off x="8535919" y="4648924"/>
              <a:ext cx="346677" cy="5159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0122292" y="3829508"/>
              <a:ext cx="2006600" cy="1460500"/>
              <a:chOff x="1422400" y="2197100"/>
              <a:chExt cx="2006600" cy="14605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笑脸 8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笑脸 8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10468969" y="410488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1367525" y="446228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9844149" y="4518456"/>
              <a:ext cx="278143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8820444" y="5016832"/>
              <a:ext cx="1161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Non-Maximum </a:t>
              </a:r>
            </a:p>
            <a:p>
              <a:r>
                <a:rPr lang="en-US" altLang="zh-CN" sz="1200" dirty="0"/>
                <a:t>Suppression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6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浮点运算主要就是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2" descr="W"/>
          <p:cNvSpPr>
            <a:spLocks noChangeAspect="1" noChangeArrowheads="1"/>
          </p:cNvSpPr>
          <p:nvPr/>
        </p:nvSpPr>
        <p:spPr bwMode="auto">
          <a:xfrm>
            <a:off x="1247775" y="-90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浮点运算主要就是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4" descr="W"/>
          <p:cNvSpPr>
            <a:spLocks noChangeAspect="1" noChangeArrowheads="1"/>
          </p:cNvSpPr>
          <p:nvPr/>
        </p:nvSpPr>
        <p:spPr bwMode="auto">
          <a:xfrm>
            <a:off x="1400175" y="619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*</a:t>
                </a:r>
                <a:r>
                  <a:rPr lang="zh-CN" altLang="en-US" sz="1400" dirty="0" smtClean="0"/>
                  <a:t>这里的运算量是权值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400" dirty="0" smtClean="0"/>
                  <a:t>相关的乘法和偏置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 smtClean="0"/>
                  <a:t>相关的加法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408" t="-7843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7032" y="6529387"/>
            <a:ext cx="476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对于大的卷积核（比如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2164</Words>
  <Application>Microsoft Office PowerPoint</Application>
  <PresentationFormat>宽屏</PresentationFormat>
  <Paragraphs>729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-apple-system</vt:lpstr>
      <vt:lpstr>intel-clear</vt:lpstr>
      <vt:lpstr>PingFang SC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二维高斯函数的采样和归一化</vt:lpstr>
      <vt:lpstr>PowerPoint 演示文稿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  <vt:lpstr>目标检测框架：two stage算法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340</cp:revision>
  <dcterms:created xsi:type="dcterms:W3CDTF">2020-11-07T02:24:38Z</dcterms:created>
  <dcterms:modified xsi:type="dcterms:W3CDTF">2020-11-11T13:25:32Z</dcterms:modified>
</cp:coreProperties>
</file>