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BC7E8-0F8E-4A91-B198-5D47EC2E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8FC8D-95EE-45DE-A696-9401A3117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3C6A6-2DA0-41E2-8BA3-2CBD5B35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DB804-8A25-4F72-B4DA-EE6EE8B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00AEB-D65F-4B64-BD4B-4F89009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FFCA3-0C1B-4582-B2C2-BF376D5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0CBCE-9764-4FDE-9857-C875E691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0F311-6BD7-457E-85E6-DE84D03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DF3D-07C8-46FD-BB95-CDEE1FD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90FA7-C461-48DB-81D3-9CFED53B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ED064-9041-4F3E-9FAC-CACCDDE06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DE5BB-ADB4-4CE4-83F5-FA41303E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2DB10-32BD-49D7-8B97-D5FDEB9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7DBDF-1026-4DF6-8246-9F55A6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B6237-4F81-49A7-92E1-3B66AEA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3F74-5DEB-432D-A59F-78575820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AA7DB-6EA4-414B-A2AD-1F9DB595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39235-3641-4F48-857A-11C25F3B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BAE14-7FF4-4ADB-9834-EFABD37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683CF-5D6D-41F0-88E6-1EA4D84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51CE-FF22-477C-9AEB-A7D2B0B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92E80-AB57-4201-8CF9-82B067E8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149C7-B3C3-41CD-8D1C-7E06649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2AFA8-AD7B-4F22-BEFC-B684C2A0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98975-830F-4CA1-A230-5E1AC00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AF63F-97F7-45A3-9604-3332A429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7F57-A36D-4488-8389-90FFC94CF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2C037-B7DD-4528-82A3-2CC8B50D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74210-BA32-408F-836D-EC940241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98B7E-C827-422D-A3D0-149A16E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806A3-3833-4F3A-B7D4-57F3B41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23CB6-004E-42DB-B518-7894352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452C5D-8F77-46F3-9821-B51133C4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0A1896-ECEF-4534-9377-95D0F666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16EB47-937E-47EC-8125-BF9DD733A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AF92FE-9367-4F46-98D1-52AEA1B0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CF7012-253F-4593-BC64-53FC28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92C4B8-8F05-4973-8AE9-B8521E60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C250C-73B2-4375-B372-6C6349A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CD53-D2E1-4342-8B4C-D6E5AAAC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B51693-4053-40B3-8593-D33A4A6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8CCC8F-954A-489B-8C76-6652319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7D4A1F-E044-43B6-9E4A-5279B3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866DA-B6A1-4B90-9FA3-60A5EE8E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C8D433-8B75-4BDA-9A44-8B311BB4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052D1E-2AC1-4BAB-ABB0-C5D5BE0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7E868-FD48-4DAD-BAED-9C84F430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DC25C-2182-4174-A9E2-1172B863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697EB-53AA-4D1C-96E8-E5767170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912C9-25DA-4B7D-8137-06E4A84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7262D-9C6A-41B5-81CC-9DD4A3E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94056-83F7-4BC7-B557-4446C17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883D-D8FE-44EC-96D1-B1F38D66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F2D757-B975-4AD0-8707-096670EE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0C8C0-D86B-46FE-8AA8-43FFDDC6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9D444-DEA1-4D08-ADD0-D9EF6878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E4FF1-411C-4242-945F-D8D5A5A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37296-BA07-4AC0-81FA-7EA9241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DB1B-281E-4AD1-A151-40758499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7AFA4-6AAF-4649-8A64-4790CC38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0F110-CC06-4C78-A388-81B99FE9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B589-3711-45FE-90E6-FBC8732C2B4C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94214-46AC-4D8C-929E-65981F93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233BC-D07C-4745-956B-9C9A416D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2010-7D93-4C3F-A73C-030B4EEBF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3514CB-B1FE-4C20-BF84-601D9F65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218"/>
            <a:ext cx="9144000" cy="1004582"/>
          </a:xfrm>
        </p:spPr>
        <p:txBody>
          <a:bodyPr/>
          <a:lstStyle/>
          <a:p>
            <a:pPr algn="r"/>
            <a:r>
              <a:rPr lang="ru-RU" dirty="0"/>
              <a:t>Подготовили: Токарев Руслан, Королев Леонид</a:t>
            </a:r>
          </a:p>
          <a:p>
            <a:pPr algn="r"/>
            <a:r>
              <a:rPr lang="ru-RU" dirty="0"/>
              <a:t>Руководитель: Еннер Р. А.</a:t>
            </a:r>
          </a:p>
        </p:txBody>
      </p:sp>
    </p:spTree>
    <p:extLst>
      <p:ext uri="{BB962C8B-B14F-4D97-AF65-F5344CB8AC3E}">
        <p14:creationId xmlns:p14="http://schemas.microsoft.com/office/powerpoint/2010/main" val="15166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D3CE3-620F-48F6-A6AE-836CF7C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5B51C-A0BC-43F9-9D67-69995359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игру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библиотеку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игру жанра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авторизацию пользователей и сохранение результатов в таблице лидеров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52431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Правила: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Cube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игра жанра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Враги движутся в сторону игрока. 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Игрок постоянно с определённой периодичностью стреляет в сторону курсора.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убить врага, нужно выстрелить в него 3 раза.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каждом убийстве шкала наверху заполняется всё больше и больше.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она заполнится игроку будет доступен выбор из трёх улучшений.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игрок подойдёт слишком близко к врагу, то потеряет очко здоровья, а враг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исчезнет.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игрока 3 очка здоровья.</a:t>
            </a:r>
          </a:p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890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Враги и игрок реализованы на спрайтах. Начальный экран реализован на функции.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начальном экране написаны правила.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5D343-161E-42D1-86E3-48E2EA4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технологии: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21574-F3D6-415F-AC24-19E14B7B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3.11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sys, random, os, threading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17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Cube</vt:lpstr>
      <vt:lpstr>Введение</vt:lpstr>
      <vt:lpstr>Cube</vt:lpstr>
      <vt:lpstr>Cube</vt:lpstr>
      <vt:lpstr>Используемые технологии: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leonidkorolev08@mail.ru</dc:creator>
  <cp:lastModifiedBy>leonidkorolev08@mail.ru</cp:lastModifiedBy>
  <cp:revision>2</cp:revision>
  <dcterms:created xsi:type="dcterms:W3CDTF">2024-01-05T20:15:06Z</dcterms:created>
  <dcterms:modified xsi:type="dcterms:W3CDTF">2024-01-12T20:14:59Z</dcterms:modified>
</cp:coreProperties>
</file>