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BC7E8-0F8E-4A91-B198-5D47EC2E0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08FC8D-95EE-45DE-A696-9401A3117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E3C6A6-2DA0-41E2-8BA3-2CBD5B35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DDB804-8A25-4F72-B4DA-EE6EE8B3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B00AEB-D65F-4B64-BD4B-4F890094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80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8FFCA3-0C1B-4582-B2C2-BF376D57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20CBCE-9764-4FDE-9857-C875E6915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30F311-6BD7-457E-85E6-DE84D035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E3DF3D-07C8-46FD-BB95-CDEE1FDD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B90FA7-C461-48DB-81D3-9CFED53B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81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E1ED064-9041-4F3E-9FAC-CACCDDE06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ADE5BB-ADB4-4CE4-83F5-FA41303EE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32DB10-32BD-49D7-8B97-D5FDEB9A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E7DBDF-1026-4DF6-8246-9F55A678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5B6237-4F81-49A7-92E1-3B66AEAB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24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03F74-5DEB-432D-A59F-78575820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8AA7DB-6EA4-414B-A2AD-1F9DB5954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239235-3641-4F48-857A-11C25F3B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BBAE14-7FF4-4ADB-9834-EFABD372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5683CF-5D6D-41F0-88E6-1EA4D848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3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851CE-FF22-477C-9AEB-A7D2B0B3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892E80-AB57-4201-8CF9-82B067E89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2149C7-B3C3-41CD-8D1C-7E06649A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32AFA8-AD7B-4F22-BEFC-B684C2A0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098975-830F-4CA1-A230-5E1AC009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85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AF63F-97F7-45A3-9604-3332A429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747F57-A36D-4488-8389-90FFC94CF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02C037-B7DD-4528-82A3-2CC8B50D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174210-BA32-408F-836D-EC940241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E98B7E-C827-422D-A3D0-149A16EB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806A3-3833-4F3A-B7D4-57F3B419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21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823CB6-004E-42DB-B518-7894352C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452C5D-8F77-46F3-9821-B51133C48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0A1896-ECEF-4534-9377-95D0F6662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16EB47-937E-47EC-8125-BF9DD733A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5AF92FE-9367-4F46-98D1-52AEA1B0E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CF7012-253F-4593-BC64-53FC28B4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492C4B8-8F05-4973-8AE9-B8521E60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AC250C-73B2-4375-B372-6C6349A0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16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9CD53-D2E1-4342-8B4C-D6E5AAAC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B51693-4053-40B3-8593-D33A4A6E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C8CCC8F-954A-489B-8C76-66523190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D7D4A1F-E044-43B6-9E4A-5279B388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68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39866DA-B6A1-4B90-9FA3-60A5EE8E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CC8D433-8B75-4BDA-9A44-8B311BB4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052D1E-2AC1-4BAB-ABB0-C5D5BE0C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04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7E868-FD48-4DAD-BAED-9C84F430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1DC25C-2182-4174-A9E2-1172B8634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697EB-53AA-4D1C-96E8-E57671704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7912C9-25DA-4B7D-8137-06E4A84C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17262D-9C6A-41B5-81CC-9DD4A3E3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694056-83F7-4BC7-B557-4446C177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09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A883D-D8FE-44EC-96D1-B1F38D66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8F2D757-B975-4AD0-8707-096670EE7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0C8C0-D86B-46FE-8AA8-43FFDDC61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19D444-DEA1-4D08-ADD0-D9EF6878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B589-3711-45FE-90E6-FBC8732C2B4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0E4FF1-411C-4242-945F-D8D5A5AE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C37296-BA07-4AC0-81FA-7EA9241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07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DDB1B-281E-4AD1-A151-40758499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C7AFA4-6AAF-4649-8A64-4790CC388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70F110-CC06-4C78-A388-81B99FE91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3B589-3711-45FE-90E6-FBC8732C2B4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E94214-46AC-4D8C-929E-65981F93B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0233BC-D07C-4745-956B-9C9A416DD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335BA-3CA3-4FC6-B84D-B1ACE2D51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5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2010-7D93-4C3F-A73C-030B4EEBF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Cube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3514CB-B1FE-4C20-BF84-601D9F65C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3218"/>
            <a:ext cx="9144000" cy="1004582"/>
          </a:xfrm>
        </p:spPr>
        <p:txBody>
          <a:bodyPr/>
          <a:lstStyle/>
          <a:p>
            <a:pPr algn="r"/>
            <a:r>
              <a:rPr lang="ru-RU" dirty="0"/>
              <a:t>Подготовили: Токарев Руслан, Королев Леонид</a:t>
            </a:r>
          </a:p>
          <a:p>
            <a:pPr algn="r"/>
            <a:r>
              <a:rPr lang="ru-RU" dirty="0"/>
              <a:t>Руководитель: Еннер Р. А.</a:t>
            </a:r>
          </a:p>
        </p:txBody>
      </p:sp>
    </p:spTree>
    <p:extLst>
      <p:ext uri="{BB962C8B-B14F-4D97-AF65-F5344CB8AC3E}">
        <p14:creationId xmlns:p14="http://schemas.microsoft.com/office/powerpoint/2010/main" val="151662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D3CE3-620F-48F6-A6AE-836CF7C1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15B51C-A0BC-43F9-9D67-69995359A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проекта: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игру на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используя библиотеку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игру жанра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Roguelike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авторизацию пользователей и сохранение результатов в таблице лидеров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719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C83CD-7099-425A-A73D-358682D2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Cube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B384FA-DB4C-4040-8CC2-6ACDBBB8D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129"/>
            <a:ext cx="10515600" cy="524312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Правила: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Cube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игра жанра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Roguelike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Враги движутся в сторону игрока.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Игрок постоянно с определённой периодичностью стреляет в сторону курсора.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Чтобы убить врага, нужно выстрелить в него 3 раза.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каждом убийстве шкала наверху заполняется всё больше и больше.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Когда она заполнится игроку будет доступен выбор из трёх улучшений.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2890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C83CD-7099-425A-A73D-358682D2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Cube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B384FA-DB4C-4040-8CC2-6ACDBBB8D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поле всегда появляются жёлтые или красные точки.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Жёлтые дают игроку опыт, что заполняет шкалу.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Красные дают игроку 1 очко здоровья.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игрок подойдёт слишком близко к врагу, то потеряет очко здоровья, а враг исчезнет.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игрока 3 очка здоровья.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45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C83CD-7099-425A-A73D-358682D2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Cube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B384FA-DB4C-4040-8CC2-6ACDBBB8D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Игрок находится на одном и том же месте. Движется его окружение. Создается иллюзия движения игрока.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Враги и игрок реализованы на спрайтах. Начальный экран реализован на функции.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начальном экране написаны правила.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291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C83CD-7099-425A-A73D-358682D2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B384FA-DB4C-4040-8CC2-6ACDBBB8D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128"/>
            <a:ext cx="10515600" cy="475083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файле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содержится игра.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файле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testers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содержится начальный экран.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файле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финальный экран.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файле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зависимости.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 база данных, где содержатся имена игроков и их количество очков.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папке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хранятся картинки.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87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5D343-161E-42D1-86E3-48E2EA4E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Используемые технологии:</a:t>
            </a:r>
            <a:br>
              <a:rPr lang="ru-RU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121574-F3D6-415F-AC24-19E14B7BF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3.11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Библиотеки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sys, random, os, threading, math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pillow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Sqlite3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50174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267</Words>
  <Application>Microsoft Office PowerPoint</Application>
  <PresentationFormat>Широкоэкранный</PresentationFormat>
  <Paragraphs>42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Тема Office</vt:lpstr>
      <vt:lpstr>Cube</vt:lpstr>
      <vt:lpstr>Введение</vt:lpstr>
      <vt:lpstr>Cube</vt:lpstr>
      <vt:lpstr>Cube</vt:lpstr>
      <vt:lpstr>Cube</vt:lpstr>
      <vt:lpstr>Реализация</vt:lpstr>
      <vt:lpstr>Используемые технологии: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</dc:title>
  <dc:creator>leonidkorolev08@mail.ru</dc:creator>
  <cp:lastModifiedBy>leonidkorolev08@mail.ru</cp:lastModifiedBy>
  <cp:revision>5</cp:revision>
  <dcterms:created xsi:type="dcterms:W3CDTF">2024-01-05T20:15:06Z</dcterms:created>
  <dcterms:modified xsi:type="dcterms:W3CDTF">2024-01-18T19:16:47Z</dcterms:modified>
</cp:coreProperties>
</file>