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BC7E8-0F8E-4A91-B198-5D47EC2E0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8FC8D-95EE-45DE-A696-9401A3117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3C6A6-2DA0-41E2-8BA3-2CBD5B35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DDB804-8A25-4F72-B4DA-EE6EE8B3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00AEB-D65F-4B64-BD4B-4F890094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8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FFCA3-0C1B-4582-B2C2-BF376D57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20CBCE-9764-4FDE-9857-C875E691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30F311-6BD7-457E-85E6-DE84D035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E3DF3D-07C8-46FD-BB95-CDEE1FDD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B90FA7-C461-48DB-81D3-9CFED53B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81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1ED064-9041-4F3E-9FAC-CACCDDE06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ADE5BB-ADB4-4CE4-83F5-FA41303EE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32DB10-32BD-49D7-8B97-D5FDEB9A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E7DBDF-1026-4DF6-8246-9F55A67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5B6237-4F81-49A7-92E1-3B66AEAB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4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03F74-5DEB-432D-A59F-78575820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AA7DB-6EA4-414B-A2AD-1F9DB595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239235-3641-4F48-857A-11C25F3B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BAE14-7FF4-4ADB-9834-EFABD372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683CF-5D6D-41F0-88E6-1EA4D848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851CE-FF22-477C-9AEB-A7D2B0B3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892E80-AB57-4201-8CF9-82B067E8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149C7-B3C3-41CD-8D1C-7E06649A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32AFA8-AD7B-4F22-BEFC-B684C2A0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098975-830F-4CA1-A230-5E1AC009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8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AF63F-97F7-45A3-9604-3332A429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747F57-A36D-4488-8389-90FFC94CF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02C037-B7DD-4528-82A3-2CC8B50D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174210-BA32-408F-836D-EC940241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E98B7E-C827-422D-A3D0-149A16EB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806A3-3833-4F3A-B7D4-57F3B41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21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23CB6-004E-42DB-B518-7894352C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452C5D-8F77-46F3-9821-B51133C4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0A1896-ECEF-4534-9377-95D0F6662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16EB47-937E-47EC-8125-BF9DD733A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AF92FE-9367-4F46-98D1-52AEA1B0E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CF7012-253F-4593-BC64-53FC28B4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92C4B8-8F05-4973-8AE9-B8521E60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AC250C-73B2-4375-B372-6C6349A0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6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9CD53-D2E1-4342-8B4C-D6E5AAAC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B51693-4053-40B3-8593-D33A4A6E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8CCC8F-954A-489B-8C76-66523190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7D4A1F-E044-43B6-9E4A-5279B388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8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9866DA-B6A1-4B90-9FA3-60A5EE8E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C8D433-8B75-4BDA-9A44-8B311BB4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052D1E-2AC1-4BAB-ABB0-C5D5BE0C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4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7E868-FD48-4DAD-BAED-9C84F430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DC25C-2182-4174-A9E2-1172B8634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697EB-53AA-4D1C-96E8-E5767170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7912C9-25DA-4B7D-8137-06E4A84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17262D-9C6A-41B5-81CC-9DD4A3E3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94056-83F7-4BC7-B557-4446C177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A883D-D8FE-44EC-96D1-B1F38D66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F2D757-B975-4AD0-8707-096670EE7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0C8C0-D86B-46FE-8AA8-43FFDDC61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19D444-DEA1-4D08-ADD0-D9EF6878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0E4FF1-411C-4242-945F-D8D5A5AE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C37296-BA07-4AC0-81FA-7EA9241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07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DDB1B-281E-4AD1-A151-40758499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C7AFA4-6AAF-4649-8A64-4790CC388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70F110-CC06-4C78-A388-81B99FE91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3B589-3711-45FE-90E6-FBC8732C2B4C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E94214-46AC-4D8C-929E-65981F93B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0233BC-D07C-4745-956B-9C9A416DD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5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2010-7D93-4C3F-A73C-030B4EEBF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Cube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3514CB-B1FE-4C20-BF84-601D9F65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3218"/>
            <a:ext cx="9144000" cy="1004582"/>
          </a:xfrm>
        </p:spPr>
        <p:txBody>
          <a:bodyPr/>
          <a:lstStyle/>
          <a:p>
            <a:pPr algn="r"/>
            <a:r>
              <a:rPr lang="ru-RU" dirty="0"/>
              <a:t>Подготовили: Токарев Руслан, Королев Леонид</a:t>
            </a:r>
          </a:p>
          <a:p>
            <a:pPr algn="r"/>
            <a:r>
              <a:rPr lang="ru-RU" dirty="0"/>
              <a:t>Руководитель: Еннер Р. А.</a:t>
            </a:r>
          </a:p>
        </p:txBody>
      </p:sp>
    </p:spTree>
    <p:extLst>
      <p:ext uri="{BB962C8B-B14F-4D97-AF65-F5344CB8AC3E}">
        <p14:creationId xmlns:p14="http://schemas.microsoft.com/office/powerpoint/2010/main" val="151662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D3CE3-620F-48F6-A6AE-836CF7C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5B51C-A0BC-43F9-9D67-69995359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игру на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используя библиотеку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игру жанра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Roguelike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авторизацию пользователей и сохранение результатов в таблице лидеров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19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C83CD-7099-425A-A73D-358682D2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Cube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384FA-DB4C-4040-8CC2-6ACDBBB8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Требуется: реализовать игру, жанра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Roguelike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используя Pygame. 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Реализовать основные механики жанра такие как: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постепенной нарастания сложности, постепенная прогрессия персонажа,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добавление различных улучшений (улучшения будут реализованы через спрайты, когда игрок будет к ним подходить, то произойдёт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коллайд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спрайт исчезнет),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реализация возможности бесконечной игры (чем больше времени прошло с начала игры, тем сложнее будут противники).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Реализовать интерфейс игры (создать начальное окно, финальное и поле, где будет происходить игра)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2890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C83CD-7099-425A-A73D-358682D2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Cube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384FA-DB4C-4040-8CC2-6ACDBBB8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Удар игрока направлен в одну сторону, куда смотрит. У разных противников будут разные атаки.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Реализовать ИИ врагов (с помощью алгоритмов)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Враги и игрок будут реализованы через спрайты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Реализовать сохранение результатов (таблица лидеров) используя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Кнопка для просмотра таблицы лидеров будет расположена внизу и будет реализована спрайтом.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Добавить различные элементы дизайна (изображения, препятствия, несколько уровней)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5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5D343-161E-42D1-86E3-48E2EA4E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Используемые технологии:</a:t>
            </a:r>
            <a:b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21574-F3D6-415F-AC24-19E14B7B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3.11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Библиотеки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sys, random, os, threading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0174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233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Тема Office</vt:lpstr>
      <vt:lpstr>Cube</vt:lpstr>
      <vt:lpstr>Введение</vt:lpstr>
      <vt:lpstr>Cube</vt:lpstr>
      <vt:lpstr>Cube</vt:lpstr>
      <vt:lpstr>Используемые технологии: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</dc:title>
  <dc:creator>leonidkorolev08@mail.ru</dc:creator>
  <cp:lastModifiedBy>leonidkorolev08@mail.ru</cp:lastModifiedBy>
  <cp:revision>1</cp:revision>
  <dcterms:created xsi:type="dcterms:W3CDTF">2024-01-05T20:15:06Z</dcterms:created>
  <dcterms:modified xsi:type="dcterms:W3CDTF">2024-01-05T20:20:35Z</dcterms:modified>
</cp:coreProperties>
</file>