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09D8DE-D587-44F2-BBF3-F5377E3D8FD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924EDD0-0D4A-437D-8C8D-E2621B4D83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CAF26BD-80ED-4494-9E0D-993F14F866A0}"/>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5" name="Нижний колонтитул 4">
            <a:extLst>
              <a:ext uri="{FF2B5EF4-FFF2-40B4-BE49-F238E27FC236}">
                <a16:creationId xmlns:a16="http://schemas.microsoft.com/office/drawing/2014/main" id="{7F1E60E0-5C7A-47FD-8D8D-12E89F7A0C6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E04A1EC-05AA-4831-902D-F6EBC3877597}"/>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421059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3C691-D1C6-4B4C-A36B-26BAC595D28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30F2ADF-E282-4310-90EB-46B98649914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64639B6-DD74-4AB4-943D-E3CAE1378BA1}"/>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5" name="Нижний колонтитул 4">
            <a:extLst>
              <a:ext uri="{FF2B5EF4-FFF2-40B4-BE49-F238E27FC236}">
                <a16:creationId xmlns:a16="http://schemas.microsoft.com/office/drawing/2014/main" id="{F0C066C6-1379-4FCC-BFF8-FBB0C2EE95C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8C74CB7-DFFA-4F6A-91BF-74CD84FCE2D5}"/>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112206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82F5596-49D6-4DCE-85E2-8CA7800347B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8363462-F9A0-4494-AE49-4A45CFD8C72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63C1D3B-3ED1-4CF2-B66C-2715FDF66A07}"/>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5" name="Нижний колонтитул 4">
            <a:extLst>
              <a:ext uri="{FF2B5EF4-FFF2-40B4-BE49-F238E27FC236}">
                <a16:creationId xmlns:a16="http://schemas.microsoft.com/office/drawing/2014/main" id="{0B5DE44F-6FB2-42CB-9ED4-FD3CF904194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9F56A45-60B6-4A97-8F0D-6EB29E51FE5A}"/>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226810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97C2F6-4162-4405-BD02-5528CA42C1D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ABB1867-5657-4F56-A6C6-5786D3AD583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B72CC0D-5E40-49AC-881C-F891F704031E}"/>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5" name="Нижний колонтитул 4">
            <a:extLst>
              <a:ext uri="{FF2B5EF4-FFF2-40B4-BE49-F238E27FC236}">
                <a16:creationId xmlns:a16="http://schemas.microsoft.com/office/drawing/2014/main" id="{E3303A16-AE38-44E2-A02F-13342111794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ACD326B-7506-49F7-BE4A-AD6E233911E3}"/>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131118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E76CAB-AFAB-4FB6-A052-9B46486EB67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EB6C622-0395-48B3-944B-1EDEF5DB9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45E5DEA-DB57-4650-88CA-3299052EE2A4}"/>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5" name="Нижний колонтитул 4">
            <a:extLst>
              <a:ext uri="{FF2B5EF4-FFF2-40B4-BE49-F238E27FC236}">
                <a16:creationId xmlns:a16="http://schemas.microsoft.com/office/drawing/2014/main" id="{3A714D41-D0C7-4217-8759-A6E58CA7641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50FEFBB-997F-4466-AD3C-B82856130126}"/>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368030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FC2B1D-6107-4DBC-AED1-3124FCC69AD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99B2282-61E1-4260-812E-96740C30A9C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6754399-4115-46AA-84E8-AB30C045341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2A92F22-FB38-4429-940B-5857BFE092E7}"/>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6" name="Нижний колонтитул 5">
            <a:extLst>
              <a:ext uri="{FF2B5EF4-FFF2-40B4-BE49-F238E27FC236}">
                <a16:creationId xmlns:a16="http://schemas.microsoft.com/office/drawing/2014/main" id="{4AC1C89E-312C-4F21-B4DE-6489B1DAEAA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2DA3E22-8AE5-498E-93CE-95E88B9BA955}"/>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3810679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904593-3D2D-45DB-9F37-0E4666DEEFC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7349251-DCF8-46EC-AB50-B849FB6348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44F8088-8C78-454C-9F77-35796F767E3C}"/>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6703C79-1BAB-48BA-8168-776FFAE42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E044142-E516-4435-89A0-BDE0BD7A3F4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9FF95E7-C4F0-4B2C-8DE4-3F44DAA6C8FE}"/>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8" name="Нижний колонтитул 7">
            <a:extLst>
              <a:ext uri="{FF2B5EF4-FFF2-40B4-BE49-F238E27FC236}">
                <a16:creationId xmlns:a16="http://schemas.microsoft.com/office/drawing/2014/main" id="{7E7C05FA-3E45-47D5-83B3-859AF2D7DAD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5DCF4E5-AC76-4762-8416-D0074E02AD10}"/>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284502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11C23B-0494-40E6-8499-149C3673566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C15767B-36F0-41EE-AE44-059DC53FD05C}"/>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4" name="Нижний колонтитул 3">
            <a:extLst>
              <a:ext uri="{FF2B5EF4-FFF2-40B4-BE49-F238E27FC236}">
                <a16:creationId xmlns:a16="http://schemas.microsoft.com/office/drawing/2014/main" id="{184A4F43-C762-4B50-85C5-883028D1D606}"/>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201FABF-9C8E-4E68-80E0-1D344AE0B6C4}"/>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294837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D6C9892-09BE-4B99-B084-E8BB8EF9BB89}"/>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3" name="Нижний колонтитул 2">
            <a:extLst>
              <a:ext uri="{FF2B5EF4-FFF2-40B4-BE49-F238E27FC236}">
                <a16:creationId xmlns:a16="http://schemas.microsoft.com/office/drawing/2014/main" id="{0456DB59-A034-47C2-900C-6A2373DC445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DD2647C-4B9B-4640-9FA6-3188B21E3060}"/>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208298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D6E97-DB31-4C82-B7B0-780623DE3F9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395AA71-E6C3-4093-A5E4-9612F06E7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F7487DF-11C6-4706-A21F-FF9AFEAD8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333BC59-E60D-450B-84FE-89BF4F4E882E}"/>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6" name="Нижний колонтитул 5">
            <a:extLst>
              <a:ext uri="{FF2B5EF4-FFF2-40B4-BE49-F238E27FC236}">
                <a16:creationId xmlns:a16="http://schemas.microsoft.com/office/drawing/2014/main" id="{5102D30E-FFB6-4B53-9BE1-2FBB10B33BF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8CC6FF2-0DF2-422C-ACE1-547FBD2BE6FF}"/>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420119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3DF690-DA6D-42DC-B023-AB410DB5D9B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6BF66E84-2DD5-45CD-9DBE-8856F800F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1C03683-C139-4D26-84BC-DD3536EE3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296E1AE-921E-4778-88E3-87D782D14A7A}"/>
              </a:ext>
            </a:extLst>
          </p:cNvPr>
          <p:cNvSpPr>
            <a:spLocks noGrp="1"/>
          </p:cNvSpPr>
          <p:nvPr>
            <p:ph type="dt" sz="half" idx="10"/>
          </p:nvPr>
        </p:nvSpPr>
        <p:spPr/>
        <p:txBody>
          <a:bodyPr/>
          <a:lstStyle/>
          <a:p>
            <a:fld id="{B8F00D26-A986-4552-952C-D1EB9FEAD0FC}" type="datetimeFigureOut">
              <a:rPr lang="ru-RU" smtClean="0"/>
              <a:t>15.04.2024</a:t>
            </a:fld>
            <a:endParaRPr lang="ru-RU"/>
          </a:p>
        </p:txBody>
      </p:sp>
      <p:sp>
        <p:nvSpPr>
          <p:cNvPr id="6" name="Нижний колонтитул 5">
            <a:extLst>
              <a:ext uri="{FF2B5EF4-FFF2-40B4-BE49-F238E27FC236}">
                <a16:creationId xmlns:a16="http://schemas.microsoft.com/office/drawing/2014/main" id="{9F53AC02-8600-4845-B3EE-5DBAE60DA1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4770E6-852F-41F0-816A-FD79F31CC13C}"/>
              </a:ext>
            </a:extLst>
          </p:cNvPr>
          <p:cNvSpPr>
            <a:spLocks noGrp="1"/>
          </p:cNvSpPr>
          <p:nvPr>
            <p:ph type="sldNum" sz="quarter" idx="12"/>
          </p:nvPr>
        </p:nvSpPr>
        <p:spPr/>
        <p:txBody>
          <a:bodyPr/>
          <a:lstStyle/>
          <a:p>
            <a:fld id="{C2D7052A-0FC0-43FA-8B06-78D83912A320}" type="slidenum">
              <a:rPr lang="ru-RU" smtClean="0"/>
              <a:t>‹#›</a:t>
            </a:fld>
            <a:endParaRPr lang="ru-RU"/>
          </a:p>
        </p:txBody>
      </p:sp>
    </p:spTree>
    <p:extLst>
      <p:ext uri="{BB962C8B-B14F-4D97-AF65-F5344CB8AC3E}">
        <p14:creationId xmlns:p14="http://schemas.microsoft.com/office/powerpoint/2010/main" val="388693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9ED3F6-B5FE-415A-B496-24B31EDD8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95F21C4-755A-4940-AB0A-F50C14F9F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F8AB925-696C-48A5-B5C5-31C50DCE1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00D26-A986-4552-952C-D1EB9FEAD0FC}" type="datetimeFigureOut">
              <a:rPr lang="ru-RU" smtClean="0"/>
              <a:t>15.04.2024</a:t>
            </a:fld>
            <a:endParaRPr lang="ru-RU"/>
          </a:p>
        </p:txBody>
      </p:sp>
      <p:sp>
        <p:nvSpPr>
          <p:cNvPr id="5" name="Нижний колонтитул 4">
            <a:extLst>
              <a:ext uri="{FF2B5EF4-FFF2-40B4-BE49-F238E27FC236}">
                <a16:creationId xmlns:a16="http://schemas.microsoft.com/office/drawing/2014/main" id="{BBC55293-A525-489F-8794-A04F2E104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6A71B0A-58E3-4FE4-B801-297B9164A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7052A-0FC0-43FA-8B06-78D83912A320}" type="slidenum">
              <a:rPr lang="ru-RU" smtClean="0"/>
              <a:t>‹#›</a:t>
            </a:fld>
            <a:endParaRPr lang="ru-RU"/>
          </a:p>
        </p:txBody>
      </p:sp>
    </p:spTree>
    <p:extLst>
      <p:ext uri="{BB962C8B-B14F-4D97-AF65-F5344CB8AC3E}">
        <p14:creationId xmlns:p14="http://schemas.microsoft.com/office/powerpoint/2010/main" val="3869014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C57DE4-F825-46E0-8ADA-5DECD0986F94}"/>
              </a:ext>
            </a:extLst>
          </p:cNvPr>
          <p:cNvSpPr>
            <a:spLocks noGrp="1"/>
          </p:cNvSpPr>
          <p:nvPr>
            <p:ph type="ctrTitle"/>
          </p:nvPr>
        </p:nvSpPr>
        <p:spPr/>
        <p:txBody>
          <a:bodyPr>
            <a:normAutofit/>
          </a:bodyPr>
          <a:lstStyle/>
          <a:p>
            <a:r>
              <a:rPr lang="ru-RU" sz="4800" dirty="0">
                <a:effectLst/>
                <a:latin typeface="+mn-lt"/>
                <a:ea typeface="Calibri" panose="020F0502020204030204" pitchFamily="34" charset="0"/>
              </a:rPr>
              <a:t>Бот Яндекс карты</a:t>
            </a:r>
            <a:endParaRPr lang="ru-RU" sz="4800" dirty="0">
              <a:latin typeface="+mn-lt"/>
            </a:endParaRPr>
          </a:p>
        </p:txBody>
      </p:sp>
      <p:sp>
        <p:nvSpPr>
          <p:cNvPr id="3" name="Подзаголовок 2">
            <a:extLst>
              <a:ext uri="{FF2B5EF4-FFF2-40B4-BE49-F238E27FC236}">
                <a16:creationId xmlns:a16="http://schemas.microsoft.com/office/drawing/2014/main" id="{7BFE393D-1A50-42FD-8E69-B262004BB19B}"/>
              </a:ext>
            </a:extLst>
          </p:cNvPr>
          <p:cNvSpPr>
            <a:spLocks noGrp="1"/>
          </p:cNvSpPr>
          <p:nvPr>
            <p:ph type="subTitle" idx="1"/>
          </p:nvPr>
        </p:nvSpPr>
        <p:spPr>
          <a:xfrm>
            <a:off x="7499758" y="4219661"/>
            <a:ext cx="3168242" cy="991169"/>
          </a:xfrm>
        </p:spPr>
        <p:txBody>
          <a:bodyPr>
            <a:normAutofit lnSpcReduction="10000"/>
          </a:bodyPr>
          <a:lstStyle/>
          <a:p>
            <a:pP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Подготовил: Королев Леонид</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Руководитель: Еннер Р. 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3340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776F518-AE6F-4172-9FFC-D9DF1D801B64}"/>
              </a:ext>
            </a:extLst>
          </p:cNvPr>
          <p:cNvSpPr>
            <a:spLocks noGrp="1"/>
          </p:cNvSpPr>
          <p:nvPr>
            <p:ph idx="1"/>
          </p:nvPr>
        </p:nvSpPr>
        <p:spPr>
          <a:xfrm>
            <a:off x="838200" y="788565"/>
            <a:ext cx="10515600" cy="5388398"/>
          </a:xfrm>
        </p:spPr>
        <p:txBody>
          <a:bodyPr/>
          <a:lstStyle/>
          <a:p>
            <a:pPr marL="0" indent="0">
              <a:lnSpc>
                <a:spcPct val="107000"/>
              </a:lnSpc>
              <a:spcAft>
                <a:spcPts val="800"/>
              </a:spcAft>
              <a:buNone/>
            </a:pPr>
            <a:r>
              <a:rPr lang="ru-RU" b="1" dirty="0">
                <a:effectLst/>
                <a:ea typeface="Calibri" panose="020F0502020204030204" pitchFamily="34" charset="0"/>
                <a:cs typeface="Times New Roman" panose="02020603050405020304" pitchFamily="18" charset="0"/>
              </a:rPr>
              <a:t>Цель проекта</a:t>
            </a:r>
            <a:r>
              <a:rPr lang="ru-RU" dirty="0">
                <a:effectLst/>
                <a:ea typeface="Calibri" panose="020F0502020204030204" pitchFamily="34" charset="0"/>
                <a:cs typeface="Times New Roman" panose="02020603050405020304" pitchFamily="18" charset="0"/>
              </a:rPr>
              <a:t>: создать «Бота Яндекс карты» в приложении телеграмм.</a:t>
            </a:r>
          </a:p>
          <a:p>
            <a:pPr marL="0" indent="0">
              <a:lnSpc>
                <a:spcPct val="107000"/>
              </a:lnSpc>
              <a:spcAft>
                <a:spcPts val="800"/>
              </a:spcAft>
              <a:buNone/>
            </a:pPr>
            <a:r>
              <a:rPr lang="ru-RU" b="1" dirty="0">
                <a:effectLst/>
                <a:ea typeface="Calibri" panose="020F0502020204030204" pitchFamily="34" charset="0"/>
                <a:cs typeface="Times New Roman" panose="02020603050405020304" pitchFamily="18" charset="0"/>
              </a:rPr>
              <a:t>Задачи</a:t>
            </a:r>
            <a:r>
              <a:rPr lang="ru-RU" dirty="0">
                <a:effectLst/>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ru-RU" dirty="0">
                <a:effectLst/>
                <a:ea typeface="Calibri" panose="020F0502020204030204" pitchFamily="34" charset="0"/>
                <a:cs typeface="Times New Roman" panose="02020603050405020304" pitchFamily="18" charset="0"/>
              </a:rPr>
              <a:t>Создать телеграмм-бота,</a:t>
            </a:r>
          </a:p>
          <a:p>
            <a:pPr marL="342900" lvl="0" indent="-342900">
              <a:lnSpc>
                <a:spcPct val="107000"/>
              </a:lnSpc>
              <a:spcAft>
                <a:spcPts val="800"/>
              </a:spcAft>
              <a:buFont typeface="Symbol" panose="05050102010706020507" pitchFamily="18" charset="2"/>
              <a:buChar char=""/>
            </a:pPr>
            <a:r>
              <a:rPr lang="ru-RU" dirty="0">
                <a:effectLst/>
                <a:ea typeface="Calibri" panose="020F0502020204030204" pitchFamily="34" charset="0"/>
                <a:cs typeface="Times New Roman" panose="02020603050405020304" pitchFamily="18" charset="0"/>
              </a:rPr>
              <a:t>Разработать удобный и понятный интерфейс</a:t>
            </a:r>
          </a:p>
          <a:p>
            <a:pPr marL="0" indent="0">
              <a:buNone/>
            </a:pPr>
            <a:endParaRPr lang="ru-RU" dirty="0"/>
          </a:p>
        </p:txBody>
      </p:sp>
    </p:spTree>
    <p:extLst>
      <p:ext uri="{BB962C8B-B14F-4D97-AF65-F5344CB8AC3E}">
        <p14:creationId xmlns:p14="http://schemas.microsoft.com/office/powerpoint/2010/main" val="285724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9F65A4-2B9E-4D95-8D91-89030E0A0D7E}"/>
              </a:ext>
            </a:extLst>
          </p:cNvPr>
          <p:cNvSpPr>
            <a:spLocks noGrp="1"/>
          </p:cNvSpPr>
          <p:nvPr>
            <p:ph type="title"/>
          </p:nvPr>
        </p:nvSpPr>
        <p:spPr/>
        <p:txBody>
          <a:bodyPr>
            <a:normAutofit/>
          </a:bodyPr>
          <a:lstStyle/>
          <a:p>
            <a:pPr algn="ctr"/>
            <a:r>
              <a:rPr lang="ru-RU" sz="3600" dirty="0">
                <a:effectLst/>
                <a:latin typeface="+mn-lt"/>
                <a:ea typeface="Calibri" panose="020F0502020204030204" pitchFamily="34" charset="0"/>
              </a:rPr>
              <a:t>Бот Яндекс карты</a:t>
            </a:r>
            <a:endParaRPr lang="ru-RU" sz="3600" dirty="0">
              <a:latin typeface="+mn-lt"/>
            </a:endParaRPr>
          </a:p>
        </p:txBody>
      </p:sp>
      <p:sp>
        <p:nvSpPr>
          <p:cNvPr id="3" name="Объект 2">
            <a:extLst>
              <a:ext uri="{FF2B5EF4-FFF2-40B4-BE49-F238E27FC236}">
                <a16:creationId xmlns:a16="http://schemas.microsoft.com/office/drawing/2014/main" id="{4779412A-5BCD-4542-AE25-EA2DC4CB1C69}"/>
              </a:ext>
            </a:extLst>
          </p:cNvPr>
          <p:cNvSpPr>
            <a:spLocks noGrp="1"/>
          </p:cNvSpPr>
          <p:nvPr>
            <p:ph idx="1"/>
          </p:nvPr>
        </p:nvSpPr>
        <p:spPr/>
        <p:txBody>
          <a:bodyPr/>
          <a:lstStyle/>
          <a:p>
            <a:pPr marL="0" indent="0">
              <a:buNone/>
            </a:pPr>
            <a:r>
              <a:rPr lang="ru-RU" sz="3200" dirty="0">
                <a:effectLst/>
                <a:ea typeface="Calibri" panose="020F0502020204030204" pitchFamily="34" charset="0"/>
                <a:cs typeface="Times New Roman" panose="02020603050405020304" pitchFamily="18" charset="0"/>
              </a:rPr>
              <a:t>Телеграмм-бот для начала будет приветствовать пользователя, а затем попросит его местоположение. Дальше пользователю нужно выбрать на клавиатуре бота то, что нужно сделать: вывести несколько организаций и, например, найти ближайшую или найти расстояние до другого адреса. Здесь будет использоваться api яндекс карт. После выполнения определённой функции пользователь сможет использовать бота дальше, до тех пор, пока не выберет кнопку "Выйти".</a:t>
            </a:r>
          </a:p>
          <a:p>
            <a:pPr marL="0" indent="0">
              <a:buNone/>
            </a:pPr>
            <a:endParaRPr lang="ru-RU" dirty="0"/>
          </a:p>
        </p:txBody>
      </p:sp>
    </p:spTree>
    <p:extLst>
      <p:ext uri="{BB962C8B-B14F-4D97-AF65-F5344CB8AC3E}">
        <p14:creationId xmlns:p14="http://schemas.microsoft.com/office/powerpoint/2010/main" val="35307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776F518-AE6F-4172-9FFC-D9DF1D801B64}"/>
              </a:ext>
            </a:extLst>
          </p:cNvPr>
          <p:cNvSpPr>
            <a:spLocks noGrp="1"/>
          </p:cNvSpPr>
          <p:nvPr>
            <p:ph idx="1"/>
          </p:nvPr>
        </p:nvSpPr>
        <p:spPr>
          <a:xfrm>
            <a:off x="838200" y="788565"/>
            <a:ext cx="10515600" cy="5388398"/>
          </a:xfrm>
        </p:spPr>
        <p:txBody>
          <a:bodyPr/>
          <a:lstStyle/>
          <a:p>
            <a:pPr marL="0" indent="0">
              <a:lnSpc>
                <a:spcPct val="107000"/>
              </a:lnSpc>
              <a:spcAft>
                <a:spcPts val="800"/>
              </a:spcAft>
              <a:buNone/>
            </a:pPr>
            <a:r>
              <a:rPr lang="ru-RU" b="1" dirty="0">
                <a:effectLst/>
                <a:ea typeface="Calibri" panose="020F0502020204030204" pitchFamily="34" charset="0"/>
                <a:cs typeface="Times New Roman" panose="02020603050405020304" pitchFamily="18" charset="0"/>
              </a:rPr>
              <a:t>Реализация</a:t>
            </a:r>
            <a:r>
              <a:rPr lang="ru-RU" dirty="0">
                <a:effectLst/>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http-api.py ­— </a:t>
            </a:r>
            <a:r>
              <a:rPr lang="ru-RU" dirty="0">
                <a:effectLst/>
                <a:ea typeface="Calibri" panose="020F0502020204030204" pitchFamily="34" charset="0"/>
                <a:cs typeface="Times New Roman" panose="02020603050405020304" pitchFamily="18" charset="0"/>
              </a:rPr>
              <a:t>главный</a:t>
            </a:r>
            <a:r>
              <a:rPr lang="en-US" dirty="0">
                <a:effectLst/>
                <a:ea typeface="Calibri" panose="020F0502020204030204" pitchFamily="34" charset="0"/>
                <a:cs typeface="Times New Roman" panose="02020603050405020304" pitchFamily="18" charset="0"/>
              </a:rPr>
              <a:t>,</a:t>
            </a:r>
            <a:endParaRPr lang="ru-RU"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requirements.txt </a:t>
            </a:r>
            <a:r>
              <a:rPr lang="ru-RU" dirty="0">
                <a:effectLst/>
                <a:ea typeface="Calibri" panose="020F0502020204030204" pitchFamily="34" charset="0"/>
                <a:cs typeface="Times New Roman" panose="02020603050405020304" pitchFamily="18" charset="0"/>
              </a:rPr>
              <a:t>содержит зависимости.</a:t>
            </a:r>
          </a:p>
          <a:p>
            <a:pPr marL="0" indent="0">
              <a:lnSpc>
                <a:spcPct val="107000"/>
              </a:lnSpc>
              <a:spcAft>
                <a:spcPts val="800"/>
              </a:spcAft>
              <a:buNone/>
            </a:pPr>
            <a:r>
              <a:rPr lang="ru-RU" b="1" dirty="0">
                <a:effectLst/>
                <a:ea typeface="Calibri" panose="020F0502020204030204" pitchFamily="34" charset="0"/>
                <a:cs typeface="Times New Roman" panose="02020603050405020304" pitchFamily="18" charset="0"/>
              </a:rPr>
              <a:t>Используемые технологии</a:t>
            </a:r>
            <a:r>
              <a:rPr lang="ru-RU" dirty="0">
                <a:effectLst/>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aiohttp,</a:t>
            </a:r>
            <a:endParaRPr lang="ru-RU"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telegram.ext,</a:t>
            </a:r>
            <a:endParaRPr lang="ru-RU"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requests.</a:t>
            </a:r>
            <a:endParaRPr lang="ru-RU" dirty="0">
              <a:effectLst/>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180299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776F518-AE6F-4172-9FFC-D9DF1D801B64}"/>
              </a:ext>
            </a:extLst>
          </p:cNvPr>
          <p:cNvSpPr>
            <a:spLocks noGrp="1"/>
          </p:cNvSpPr>
          <p:nvPr>
            <p:ph idx="1"/>
          </p:nvPr>
        </p:nvSpPr>
        <p:spPr>
          <a:xfrm>
            <a:off x="838200" y="788565"/>
            <a:ext cx="10515600" cy="5388398"/>
          </a:xfrm>
        </p:spPr>
        <p:txBody>
          <a:bodyPr>
            <a:normAutofit/>
          </a:bodyPr>
          <a:lstStyle/>
          <a:p>
            <a:pPr marL="0" indent="0">
              <a:lnSpc>
                <a:spcPct val="107000"/>
              </a:lnSpc>
              <a:spcAft>
                <a:spcPts val="800"/>
              </a:spcAft>
              <a:buNone/>
            </a:pPr>
            <a:r>
              <a:rPr lang="ru-RU" b="1" dirty="0">
                <a:effectLst/>
                <a:ea typeface="Calibri" panose="020F0502020204030204" pitchFamily="34" charset="0"/>
                <a:cs typeface="Times New Roman" panose="02020603050405020304" pitchFamily="18" charset="0"/>
              </a:rPr>
              <a:t>Как запускать</a:t>
            </a:r>
            <a:r>
              <a:rPr lang="ru-RU" dirty="0">
                <a:effectLst/>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ru-RU" dirty="0">
                <a:effectLst/>
                <a:ea typeface="Calibri" panose="020F0502020204030204" pitchFamily="34" charset="0"/>
                <a:cs typeface="Times New Roman" panose="02020603050405020304" pitchFamily="18" charset="0"/>
              </a:rPr>
              <a:t>Скачайте </a:t>
            </a:r>
            <a:r>
              <a:rPr lang="en-US" dirty="0">
                <a:effectLst/>
                <a:ea typeface="Calibri" panose="020F0502020204030204" pitchFamily="34" charset="0"/>
                <a:cs typeface="Times New Roman" panose="02020603050405020304" pitchFamily="18" charset="0"/>
              </a:rPr>
              <a:t>requirements</a:t>
            </a:r>
            <a:r>
              <a:rPr lang="ru-RU"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txt</a:t>
            </a:r>
            <a:r>
              <a:rPr lang="ru-RU" dirty="0">
                <a:effectLst/>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ru-RU" dirty="0">
                <a:effectLst/>
                <a:ea typeface="Calibri" panose="020F0502020204030204" pitchFamily="34" charset="0"/>
                <a:cs typeface="Times New Roman" panose="02020603050405020304" pitchFamily="18" charset="0"/>
              </a:rPr>
              <a:t>Установите все нужные модули,</a:t>
            </a:r>
          </a:p>
          <a:p>
            <a:pPr marL="342900" lvl="0" indent="-342900">
              <a:lnSpc>
                <a:spcPct val="107000"/>
              </a:lnSpc>
              <a:buFont typeface="+mj-lt"/>
              <a:buAutoNum type="arabicPeriod"/>
            </a:pPr>
            <a:r>
              <a:rPr lang="ru-RU" dirty="0">
                <a:effectLst/>
                <a:ea typeface="Calibri" panose="020F0502020204030204" pitchFamily="34" charset="0"/>
                <a:cs typeface="Times New Roman" panose="02020603050405020304" pitchFamily="18" charset="0"/>
              </a:rPr>
              <a:t>Запустите </a:t>
            </a:r>
            <a:r>
              <a:rPr lang="en-US" dirty="0">
                <a:effectLst/>
                <a:ea typeface="Calibri" panose="020F0502020204030204" pitchFamily="34" charset="0"/>
                <a:cs typeface="Times New Roman" panose="02020603050405020304" pitchFamily="18" charset="0"/>
              </a:rPr>
              <a:t>http-api</a:t>
            </a:r>
            <a:r>
              <a:rPr lang="ru-RU"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py</a:t>
            </a:r>
            <a:endParaRPr lang="ru-RU"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ru-RU" dirty="0">
                <a:effectLst/>
                <a:ea typeface="Calibri" panose="020F0502020204030204" pitchFamily="34" charset="0"/>
                <a:cs typeface="Times New Roman" panose="02020603050405020304" pitchFamily="18" charset="0"/>
              </a:rPr>
              <a:t>Найдите в приложении «телеграмм» бота @</a:t>
            </a:r>
            <a:r>
              <a:rPr lang="en-US" dirty="0">
                <a:effectLst/>
                <a:ea typeface="Calibri" panose="020F0502020204030204" pitchFamily="34" charset="0"/>
                <a:cs typeface="Times New Roman" panose="02020603050405020304" pitchFamily="18" charset="0"/>
              </a:rPr>
              <a:t>OnlyMyGeobot</a:t>
            </a:r>
            <a:r>
              <a:rPr lang="ru-RU" dirty="0">
                <a:effectLs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004180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162</Words>
  <Application>Microsoft Office PowerPoint</Application>
  <PresentationFormat>Широкоэкранный</PresentationFormat>
  <Paragraphs>21</Paragraphs>
  <Slides>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vt:i4>
      </vt:variant>
    </vt:vector>
  </HeadingPairs>
  <TitlesOfParts>
    <vt:vector size="11" baseType="lpstr">
      <vt:lpstr>Arial</vt:lpstr>
      <vt:lpstr>Calibri</vt:lpstr>
      <vt:lpstr>Calibri Light</vt:lpstr>
      <vt:lpstr>Symbol</vt:lpstr>
      <vt:lpstr>Times New Roman</vt:lpstr>
      <vt:lpstr>Тема Office</vt:lpstr>
      <vt:lpstr>Бот Яндекс карты</vt:lpstr>
      <vt:lpstr>Презентация PowerPoint</vt:lpstr>
      <vt:lpstr>Бот Яндекс карты</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Бот Яндекс карты</dc:title>
  <dc:creator>leonidkorolev08@mail.ru</dc:creator>
  <cp:lastModifiedBy>leonidkorolev08@mail.ru</cp:lastModifiedBy>
  <cp:revision>1</cp:revision>
  <dcterms:created xsi:type="dcterms:W3CDTF">2024-04-15T19:31:50Z</dcterms:created>
  <dcterms:modified xsi:type="dcterms:W3CDTF">2024-04-15T19:35:02Z</dcterms:modified>
</cp:coreProperties>
</file>