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9D8DE-D587-44F2-BBF3-F5377E3D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24EDD0-0D4A-437D-8C8D-E2621B4D8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F26BD-80ED-4494-9E0D-993F14F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1E60E0-5C7A-47FD-8D8D-12E89F7A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4A1EC-05AA-4831-902D-F6EBC387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9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3C691-D1C6-4B4C-A36B-26BAC595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F2ADF-E282-4310-90EB-46B98649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4639B6-DD74-4AB4-943D-E3CAE137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066C6-1379-4FCC-BFF8-FBB0C2E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C74CB7-DFFA-4F6A-91BF-74CD84FC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06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2F5596-49D6-4DCE-85E2-8CA780034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363462-F9A0-4494-AE49-4A45CFD8C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C1D3B-3ED1-4CF2-B66C-2715FDF6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DE44F-6FB2-42CB-9ED4-FD3CF904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56A45-60B6-4A97-8F0D-6EB29E51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0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7C2F6-4162-4405-BD02-5528CA42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B1867-5657-4F56-A6C6-5786D3AD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72CC0D-5E40-49AC-881C-F891F704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03A16-AE38-44E2-A02F-13342111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CD326B-7506-49F7-BE4A-AD6E2339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18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76CAB-AFAB-4FB6-A052-9B46486E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6C622-0395-48B3-944B-1EDEF5DB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E5DEA-DB57-4650-88CA-3299052E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14D41-D0C7-4217-8759-A6E58CA7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0FEFBB-997F-4466-AD3C-B8285613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30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2B1D-6107-4DBC-AED1-3124FCC6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B2282-61E1-4260-812E-96740C30A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754399-4115-46AA-84E8-AB30C0453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A92F22-FB38-4429-940B-5857BFE0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C1C89E-312C-4F21-B4DE-6489B1DA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DA3E22-8AE5-498E-93CE-95E88B9B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67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04593-3D2D-45DB-9F37-0E4666DE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349251-DCF8-46EC-AB50-B849FB634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4F8088-8C78-454C-9F77-35796F767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703C79-1BAB-48BA-8168-776FFAE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044142-E516-4435-89A0-BDE0BD7A3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FF95E7-C4F0-4B2C-8DE4-3F44DAA6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7C05FA-3E45-47D5-83B3-859AF2D7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DCF4E5-AC76-4762-8416-D0074E0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2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1C23B-0494-40E6-8499-149C3673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15767B-36F0-41EE-AE44-059DC53F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4A4F43-C762-4B50-85C5-883028D1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01FABF-9C8E-4E68-80E0-1D344AE0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37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6C9892-09BE-4B99-B084-E8BB8EF9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56DB59-A034-47C2-900C-6A2373DC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D2647C-4B9B-4640-9FA6-3188B21E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98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D6E97-DB31-4C82-B7B0-780623DE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95AA71-E6C3-4093-A5E4-9612F06E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7487DF-11C6-4706-A21F-FF9AFEAD8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33BC59-E60D-450B-84FE-89BF4F4E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02D30E-FFB6-4B53-9BE1-2FBB10B3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CC6FF2-0DF2-422C-ACE1-547FBD2B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19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DF690-DA6D-42DC-B023-AB410DB5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F66E84-2DD5-45CD-9DBE-8856F800F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C03683-C139-4D26-84BC-DD3536EE3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96E1AE-921E-4778-88E3-87D782D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3AC02-8600-4845-B3EE-5DBAE60D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4770E6-852F-41F0-816A-FD79F31C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93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D3F6-B5FE-415A-B496-24B31EDD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5F21C4-755A-4940-AB0A-F50C14F9F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AB925-696C-48A5-B5C5-31C50DCE1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55293-A525-489F-8794-A04F2E104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A71B0A-58E3-4FE4-B801-297B9164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01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57DE4-F825-46E0-8ADA-5DECD0986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effectLst/>
                <a:latin typeface="+mn-lt"/>
                <a:ea typeface="Calibri" panose="020F0502020204030204" pitchFamily="34" charset="0"/>
              </a:rPr>
              <a:t>Бот Яндекс карт</a:t>
            </a:r>
            <a:endParaRPr lang="ru-RU" sz="48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FE393D-1A50-42FD-8E69-B262004BB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9758" y="4219661"/>
            <a:ext cx="3168242" cy="991169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Подготовил: Королев Леонид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Еннер Р. 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0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76F518-AE6F-4172-9FFC-D9DF1D80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10515600" cy="538839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создать «Бота Яндекс карт» в приложении телеграмм.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Создать телеграмм-бота,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удобный и понятный интерфейс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24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F65A4-2B9E-4D95-8D91-89030E0A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effectLst/>
                <a:latin typeface="+mn-lt"/>
                <a:ea typeface="Calibri" panose="020F0502020204030204" pitchFamily="34" charset="0"/>
              </a:rPr>
              <a:t>Бот Яндекс карт</a:t>
            </a:r>
            <a:endParaRPr lang="ru-RU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9412A-5BCD-4542-AE25-EA2DC4CB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Сначала телеграмм-бот приветствует пользователя с помощью команды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Дальше пользователь должен написать адрес и организацию в таком виде: «[адрес] : [организация]» (как делать запрос, написано в команде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Бот найдёт ближайшую к этому адресу организацию, выведет карту с отмеченным местом, её название, адрес и расстояние от адреса до организации. После этого информацию об этом месте он запишет в базу данных, поэтому если пользователь введёт тот же запрос, то получит ответ: «Вы уже находили: [карта и т.п.]». Для команд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help 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существует клавиатура. Если пользователь захочет её выключить, то существует команда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close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76F518-AE6F-4172-9FFC-D9DF1D80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10515600" cy="538839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Реализация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geo_bot.py ­—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главный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requirements.txt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содержит зависимости,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yandex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maps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sqlite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 база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8029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76F518-AE6F-4172-9FFC-D9DF1D80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10515600" cy="538839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технологии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aiohttp,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telegram.ext,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sqlite3,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 static-maps,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«Поиск по организациям».</a:t>
            </a:r>
          </a:p>
        </p:txBody>
      </p:sp>
    </p:spTree>
    <p:extLst>
      <p:ext uri="{BB962C8B-B14F-4D97-AF65-F5344CB8AC3E}">
        <p14:creationId xmlns:p14="http://schemas.microsoft.com/office/powerpoint/2010/main" val="4004180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210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Тема Office</vt:lpstr>
      <vt:lpstr>Бот Яндекс карт</vt:lpstr>
      <vt:lpstr>Презентация PowerPoint</vt:lpstr>
      <vt:lpstr>Бот Яндекс карт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Яндекс карты</dc:title>
  <dc:creator>leonidkorolev08@mail.ru</dc:creator>
  <cp:lastModifiedBy>leonidkorolev08@mail.ru</cp:lastModifiedBy>
  <cp:revision>4</cp:revision>
  <dcterms:created xsi:type="dcterms:W3CDTF">2024-04-15T19:31:50Z</dcterms:created>
  <dcterms:modified xsi:type="dcterms:W3CDTF">2024-04-26T17:07:05Z</dcterms:modified>
</cp:coreProperties>
</file>