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FC33"/>
    <a:srgbClr val="5421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3888432" cy="200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7016824" cy="32018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小组成员：郭海（组长）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郭明周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池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圳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炼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傅丹霞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海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琪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陈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光科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458200" cy="146382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更多的买卖，最少的伤害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altLang="zh-CN" dirty="0" smtClean="0"/>
              <a:t>					</a:t>
            </a:r>
            <a:r>
              <a:rPr lang="en-US" altLang="zh-CN" sz="2800" b="1" dirty="0">
                <a:solidFill>
                  <a:srgbClr val="1EFC33"/>
                </a:solidFill>
              </a:rPr>
              <a:t> </a:t>
            </a:r>
            <a:r>
              <a:rPr lang="en-US" altLang="zh-CN" sz="2800" b="1" dirty="0" smtClean="0">
                <a:solidFill>
                  <a:srgbClr val="1EFC33"/>
                </a:solidFill>
              </a:rPr>
              <a:t>          ——</a:t>
            </a:r>
            <a:r>
              <a:rPr lang="zh-CN" altLang="en-US" sz="2800" b="1" dirty="0" smtClean="0">
                <a:solidFill>
                  <a:srgbClr val="1EFC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二手交易平台</a:t>
            </a:r>
            <a:endParaRPr lang="zh-CN" altLang="en-US" sz="2800" b="1" dirty="0">
              <a:solidFill>
                <a:srgbClr val="1EFC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2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一、问题定义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一个在校大学生闲置物品转让、求购的平台。</a:t>
            </a:r>
          </a:p>
          <a:p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实现了物品的浏览、发布、求购、收藏以及第三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登录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二、可行性分析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、技术可行性：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通过搭建服务器，使用相关的技术，开发一个简单的二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		    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手物品交易网站。</a:t>
            </a: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、经济可行性：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大学生二手物品交易是一个很好的市场，特别是对于二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		    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手书等资源的再利用，具有一定的经济效益。</a:t>
            </a: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、操作可行性：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界面良好、操作简单的系统，以用户为主。</a:t>
            </a:r>
            <a:endParaRPr lang="en-US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三、主要完成的功能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zh-CN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商品展示模块</a:t>
            </a:r>
          </a:p>
          <a:p>
            <a:pPr lvl="1"/>
            <a:r>
              <a:rPr lang="zh-CN" altLang="zh-CN" sz="4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商品列表，可点击收藏</a:t>
            </a:r>
          </a:p>
          <a:p>
            <a:pPr lvl="1"/>
            <a:r>
              <a:rPr lang="zh-CN" altLang="zh-CN" sz="4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商品详情，留言，购买</a:t>
            </a:r>
          </a:p>
          <a:p>
            <a:pPr lvl="0"/>
            <a:r>
              <a:rPr lang="zh-CN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用户服务模块</a:t>
            </a:r>
          </a:p>
          <a:p>
            <a:pPr lvl="1"/>
            <a:r>
              <a:rPr lang="zh-CN" altLang="zh-CN" sz="4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商品论坛，发帖可介绍可介绍自己的闲置物品，可发布自己购买的链接或者自己使用的展示图</a:t>
            </a:r>
          </a:p>
          <a:p>
            <a:pPr lvl="0"/>
            <a:r>
              <a:rPr lang="zh-CN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用户发布商品模块</a:t>
            </a:r>
          </a:p>
          <a:p>
            <a:pPr lvl="1"/>
            <a:r>
              <a:rPr lang="zh-CN" altLang="zh-CN" sz="4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发布闲置商品页面</a:t>
            </a:r>
          </a:p>
          <a:p>
            <a:pPr lvl="1"/>
            <a:r>
              <a:rPr lang="zh-CN" altLang="zh-CN" sz="4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图片多张选取</a:t>
            </a:r>
          </a:p>
          <a:p>
            <a:pPr lvl="1"/>
            <a:r>
              <a:rPr lang="zh-CN" altLang="zh-CN" sz="4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图片剪裁</a:t>
            </a:r>
          </a:p>
          <a:p>
            <a:pPr lvl="1"/>
            <a:r>
              <a:rPr lang="zh-CN" altLang="zh-CN" sz="4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添加标签</a:t>
            </a:r>
          </a:p>
          <a:p>
            <a:pPr lvl="1"/>
            <a:r>
              <a:rPr lang="zh-CN" altLang="zh-CN" sz="4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lang="zh-CN" altLang="zh-CN" sz="4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微信，朋友圈，微博分享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06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三、主要完成的功能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zh-CN" altLang="zh-CN" sz="7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个人</a:t>
            </a:r>
            <a:r>
              <a:rPr lang="zh-CN" altLang="zh-CN" sz="7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中心模块</a:t>
            </a:r>
          </a:p>
          <a:p>
            <a:pPr lvl="1"/>
            <a:r>
              <a:rPr lang="zh-CN" altLang="zh-CN" sz="72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个人中心展示</a:t>
            </a:r>
          </a:p>
          <a:p>
            <a:pPr lvl="2"/>
            <a:r>
              <a:rPr lang="zh-CN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头像上传</a:t>
            </a:r>
          </a:p>
          <a:p>
            <a:pPr lvl="1"/>
            <a:r>
              <a:rPr lang="zh-CN" altLang="zh-CN" sz="72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个人资料</a:t>
            </a:r>
          </a:p>
          <a:p>
            <a:pPr lvl="2"/>
            <a:r>
              <a:rPr lang="zh-CN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昵称</a:t>
            </a:r>
          </a:p>
          <a:p>
            <a:pPr lvl="2"/>
            <a:r>
              <a:rPr lang="zh-CN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性别</a:t>
            </a:r>
          </a:p>
          <a:p>
            <a:pPr lvl="2"/>
            <a:r>
              <a:rPr lang="zh-CN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生日</a:t>
            </a:r>
          </a:p>
          <a:p>
            <a:pPr lvl="2"/>
            <a:r>
              <a:rPr lang="zh-CN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绑定手机号</a:t>
            </a:r>
          </a:p>
          <a:p>
            <a:pPr lvl="1"/>
            <a:r>
              <a:rPr lang="zh-CN" altLang="zh-CN" sz="72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历史记录</a:t>
            </a:r>
          </a:p>
          <a:p>
            <a:pPr lvl="2"/>
            <a:r>
              <a:rPr lang="zh-CN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管理购买的商品</a:t>
            </a:r>
          </a:p>
          <a:p>
            <a:pPr lvl="2"/>
            <a:r>
              <a:rPr lang="zh-CN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管理发布的商品</a:t>
            </a:r>
          </a:p>
          <a:p>
            <a:pPr lvl="1"/>
            <a:r>
              <a:rPr lang="zh-CN" altLang="zh-CN" sz="72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我的关注和收藏</a:t>
            </a:r>
          </a:p>
          <a:p>
            <a:pPr lvl="2"/>
            <a:r>
              <a:rPr lang="zh-CN" altLang="zh-CN" sz="7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可取消关注和收藏</a:t>
            </a:r>
          </a:p>
          <a:p>
            <a:pPr lvl="1"/>
            <a:r>
              <a:rPr lang="zh-CN" altLang="zh-CN" sz="72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设置界面</a:t>
            </a:r>
          </a:p>
          <a:p>
            <a:pPr lvl="0"/>
            <a:r>
              <a:rPr lang="zh-CN" altLang="zh-CN" sz="7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登录注册模块</a:t>
            </a:r>
          </a:p>
          <a:p>
            <a:pPr lvl="0"/>
            <a:r>
              <a:rPr lang="zh-CN" altLang="zh-CN" sz="7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分享模块</a:t>
            </a:r>
          </a:p>
          <a:p>
            <a:pPr lvl="1"/>
            <a:r>
              <a:rPr lang="zh-CN" altLang="zh-CN" sz="7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添加微信，朋友圈，微博分享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2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三、主要完成的功能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管理员</a:t>
            </a:r>
            <a:r>
              <a:rPr lang="zh-CN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模块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管理用户：拉黑、删除</a:t>
            </a:r>
            <a:endParaRPr lang="en-US" altLang="zh-CN" sz="20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商品管理：审核、下架等</a:t>
            </a:r>
            <a:endParaRPr lang="en-US" altLang="zh-CN" sz="20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公告</a:t>
            </a:r>
            <a:endParaRPr lang="en-US" altLang="zh-CN" sz="20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7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zh-CN" sz="7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2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四、时间进度安排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周：流程图设计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周：功能接口与数据库设计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周：原型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8-10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周：编写代码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11-12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周：测试改进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周：发布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周：编写文档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周：上交作业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8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五、各成员任务安排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前端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美工：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丹霞、海琪、圳炼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数据库设计：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郭海、明周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服务器搭建：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郭海、明周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文档：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全组成员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全组成员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汇报：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由老师随机抽取成员进行项目情况汇报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技术顾问：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光科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93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</TotalTime>
  <Words>342</Words>
  <Application>Microsoft Office PowerPoint</Application>
  <PresentationFormat>全屏显示(4:3)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市镇</vt:lpstr>
      <vt:lpstr>更多的买卖，最少的伤害                 ——二手交易平台</vt:lpstr>
      <vt:lpstr>一、问题定义</vt:lpstr>
      <vt:lpstr>二、可行性分析</vt:lpstr>
      <vt:lpstr>三、主要完成的功能</vt:lpstr>
      <vt:lpstr>三、主要完成的功能</vt:lpstr>
      <vt:lpstr>三、主要完成的功能</vt:lpstr>
      <vt:lpstr>四、时间进度安排</vt:lpstr>
      <vt:lpstr>五、各成员任务安排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1826</dc:creator>
  <cp:lastModifiedBy>Administrator</cp:lastModifiedBy>
  <cp:revision>11</cp:revision>
  <dcterms:created xsi:type="dcterms:W3CDTF">2016-09-20T04:35:52Z</dcterms:created>
  <dcterms:modified xsi:type="dcterms:W3CDTF">2016-09-20T12:45:40Z</dcterms:modified>
</cp:coreProperties>
</file>