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18000663" cy="18000663"/>
  <p:notesSz cx="6858000" cy="9144000"/>
  <p:defaultTextStyle>
    <a:defPPr>
      <a:defRPr lang="en-US"/>
    </a:defPPr>
    <a:lvl1pPr marL="0" algn="l" defTabSz="45714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3" algn="l" defTabSz="45714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8" algn="l" defTabSz="45714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1" algn="l" defTabSz="45714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4" algn="l" defTabSz="45714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8" algn="l" defTabSz="45714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62" algn="l" defTabSz="45714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5" algn="l" defTabSz="45714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9" algn="l" defTabSz="45714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68"/>
  </p:normalViewPr>
  <p:slideViewPr>
    <p:cSldViewPr snapToGrid="0" snapToObjects="1">
      <p:cViewPr>
        <p:scale>
          <a:sx n="70" d="100"/>
          <a:sy n="70" d="100"/>
        </p:scale>
        <p:origin x="90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1" y="2945943"/>
            <a:ext cx="15300564" cy="626689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4" y="9454516"/>
            <a:ext cx="13500497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1" indent="0" algn="ctr">
              <a:buNone/>
              <a:defRPr sz="3937"/>
            </a:lvl2pPr>
            <a:lvl3pPr marL="1800082" indent="0" algn="ctr">
              <a:buNone/>
              <a:defRPr sz="3543"/>
            </a:lvl3pPr>
            <a:lvl4pPr marL="2700123" indent="0" algn="ctr">
              <a:buNone/>
              <a:defRPr sz="3150"/>
            </a:lvl4pPr>
            <a:lvl5pPr marL="3600164" indent="0" algn="ctr">
              <a:buNone/>
              <a:defRPr sz="3150"/>
            </a:lvl5pPr>
            <a:lvl6pPr marL="4500205" indent="0" algn="ctr">
              <a:buNone/>
              <a:defRPr sz="3150"/>
            </a:lvl6pPr>
            <a:lvl7pPr marL="5400246" indent="0" algn="ctr">
              <a:buNone/>
              <a:defRPr sz="3150"/>
            </a:lvl7pPr>
            <a:lvl8pPr marL="6300286" indent="0" algn="ctr">
              <a:buNone/>
              <a:defRPr sz="3150"/>
            </a:lvl8pPr>
            <a:lvl9pPr marL="7200327" indent="0" algn="ctr">
              <a:buNone/>
              <a:defRPr sz="315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A254-9CF9-9346-AA02-665DC6003AFF}" type="datetimeFigureOut">
              <a:rPr kumimoji="1" lang="zh-CN" altLang="en-US" smtClean="0"/>
              <a:t>2021/11/18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1682C-BC15-FF49-9C77-4A2C90B1F2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3350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A254-9CF9-9346-AA02-665DC6003AFF}" type="datetimeFigureOut">
              <a:rPr kumimoji="1" lang="zh-CN" altLang="en-US" smtClean="0"/>
              <a:t>2021/11/18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1682C-BC15-FF49-9C77-4A2C90B1F2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4223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958369"/>
            <a:ext cx="3881393" cy="1525473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7" y="958369"/>
            <a:ext cx="11419171" cy="152547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A254-9CF9-9346-AA02-665DC6003AFF}" type="datetimeFigureOut">
              <a:rPr kumimoji="1" lang="zh-CN" altLang="en-US" smtClean="0"/>
              <a:t>2021/11/18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1682C-BC15-FF49-9C77-4A2C90B1F2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940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A254-9CF9-9346-AA02-665DC6003AFF}" type="datetimeFigureOut">
              <a:rPr kumimoji="1" lang="zh-CN" altLang="en-US" smtClean="0"/>
              <a:t>2021/11/18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1682C-BC15-FF49-9C77-4A2C90B1F2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8354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487671"/>
            <a:ext cx="15525572" cy="7487774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2046282"/>
            <a:ext cx="15525572" cy="3937644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1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2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23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05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4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28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2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A254-9CF9-9346-AA02-665DC6003AFF}" type="datetimeFigureOut">
              <a:rPr kumimoji="1" lang="zh-CN" altLang="en-US" smtClean="0"/>
              <a:t>2021/11/18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1682C-BC15-FF49-9C77-4A2C90B1F2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2383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791844"/>
            <a:ext cx="7650282" cy="114212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791844"/>
            <a:ext cx="7650282" cy="114212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A254-9CF9-9346-AA02-665DC6003AFF}" type="datetimeFigureOut">
              <a:rPr kumimoji="1" lang="zh-CN" altLang="en-US" smtClean="0"/>
              <a:t>2021/11/18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1682C-BC15-FF49-9C77-4A2C90B1F2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3005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58373"/>
            <a:ext cx="15525572" cy="347929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3" y="4412664"/>
            <a:ext cx="7615123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1" indent="0">
              <a:buNone/>
              <a:defRPr sz="3937" b="1"/>
            </a:lvl2pPr>
            <a:lvl3pPr marL="1800082" indent="0">
              <a:buNone/>
              <a:defRPr sz="3543" b="1"/>
            </a:lvl3pPr>
            <a:lvl4pPr marL="2700123" indent="0">
              <a:buNone/>
              <a:defRPr sz="3150" b="1"/>
            </a:lvl4pPr>
            <a:lvl5pPr marL="3600164" indent="0">
              <a:buNone/>
              <a:defRPr sz="3150" b="1"/>
            </a:lvl5pPr>
            <a:lvl6pPr marL="4500205" indent="0">
              <a:buNone/>
              <a:defRPr sz="3150" b="1"/>
            </a:lvl6pPr>
            <a:lvl7pPr marL="5400246" indent="0">
              <a:buNone/>
              <a:defRPr sz="3150" b="1"/>
            </a:lvl7pPr>
            <a:lvl8pPr marL="6300286" indent="0">
              <a:buNone/>
              <a:defRPr sz="3150" b="1"/>
            </a:lvl8pPr>
            <a:lvl9pPr marL="7200327" indent="0">
              <a:buNone/>
              <a:defRPr sz="315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3" y="6575243"/>
            <a:ext cx="7615123" cy="96711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412664"/>
            <a:ext cx="7652626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1" indent="0">
              <a:buNone/>
              <a:defRPr sz="3937" b="1"/>
            </a:lvl2pPr>
            <a:lvl3pPr marL="1800082" indent="0">
              <a:buNone/>
              <a:defRPr sz="3543" b="1"/>
            </a:lvl3pPr>
            <a:lvl4pPr marL="2700123" indent="0">
              <a:buNone/>
              <a:defRPr sz="3150" b="1"/>
            </a:lvl4pPr>
            <a:lvl5pPr marL="3600164" indent="0">
              <a:buNone/>
              <a:defRPr sz="3150" b="1"/>
            </a:lvl5pPr>
            <a:lvl6pPr marL="4500205" indent="0">
              <a:buNone/>
              <a:defRPr sz="3150" b="1"/>
            </a:lvl6pPr>
            <a:lvl7pPr marL="5400246" indent="0">
              <a:buNone/>
              <a:defRPr sz="3150" b="1"/>
            </a:lvl7pPr>
            <a:lvl8pPr marL="6300286" indent="0">
              <a:buNone/>
              <a:defRPr sz="3150" b="1"/>
            </a:lvl8pPr>
            <a:lvl9pPr marL="7200327" indent="0">
              <a:buNone/>
              <a:defRPr sz="315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6575243"/>
            <a:ext cx="7652626" cy="96711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A254-9CF9-9346-AA02-665DC6003AFF}" type="datetimeFigureOut">
              <a:rPr kumimoji="1" lang="zh-CN" altLang="en-US" smtClean="0"/>
              <a:t>2021/11/18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1682C-BC15-FF49-9C77-4A2C90B1F2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145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A254-9CF9-9346-AA02-665DC6003AFF}" type="datetimeFigureOut">
              <a:rPr kumimoji="1" lang="zh-CN" altLang="en-US" smtClean="0"/>
              <a:t>2021/11/18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1682C-BC15-FF49-9C77-4A2C90B1F2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5620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A254-9CF9-9346-AA02-665DC6003AFF}" type="datetimeFigureOut">
              <a:rPr kumimoji="1" lang="zh-CN" altLang="en-US" smtClean="0"/>
              <a:t>2021/11/18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1682C-BC15-FF49-9C77-4A2C90B1F2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3332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591766"/>
            <a:ext cx="9112836" cy="12792138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200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1" indent="0">
              <a:buNone/>
              <a:defRPr sz="2756"/>
            </a:lvl2pPr>
            <a:lvl3pPr marL="1800082" indent="0">
              <a:buNone/>
              <a:defRPr sz="2362"/>
            </a:lvl3pPr>
            <a:lvl4pPr marL="2700123" indent="0">
              <a:buNone/>
              <a:defRPr sz="1969"/>
            </a:lvl4pPr>
            <a:lvl5pPr marL="3600164" indent="0">
              <a:buNone/>
              <a:defRPr sz="1969"/>
            </a:lvl5pPr>
            <a:lvl6pPr marL="4500205" indent="0">
              <a:buNone/>
              <a:defRPr sz="1969"/>
            </a:lvl6pPr>
            <a:lvl7pPr marL="5400246" indent="0">
              <a:buNone/>
              <a:defRPr sz="1969"/>
            </a:lvl7pPr>
            <a:lvl8pPr marL="6300286" indent="0">
              <a:buNone/>
              <a:defRPr sz="1969"/>
            </a:lvl8pPr>
            <a:lvl9pPr marL="7200327" indent="0">
              <a:buNone/>
              <a:defRPr sz="196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A254-9CF9-9346-AA02-665DC6003AFF}" type="datetimeFigureOut">
              <a:rPr kumimoji="1" lang="zh-CN" altLang="en-US" smtClean="0"/>
              <a:t>2021/11/18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1682C-BC15-FF49-9C77-4A2C90B1F2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4013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591766"/>
            <a:ext cx="9112836" cy="12792138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1" indent="0">
              <a:buNone/>
              <a:defRPr sz="5512"/>
            </a:lvl2pPr>
            <a:lvl3pPr marL="1800082" indent="0">
              <a:buNone/>
              <a:defRPr sz="4725"/>
            </a:lvl3pPr>
            <a:lvl4pPr marL="2700123" indent="0">
              <a:buNone/>
              <a:defRPr sz="3937"/>
            </a:lvl4pPr>
            <a:lvl5pPr marL="3600164" indent="0">
              <a:buNone/>
              <a:defRPr sz="3937"/>
            </a:lvl5pPr>
            <a:lvl6pPr marL="4500205" indent="0">
              <a:buNone/>
              <a:defRPr sz="3937"/>
            </a:lvl6pPr>
            <a:lvl7pPr marL="5400246" indent="0">
              <a:buNone/>
              <a:defRPr sz="3937"/>
            </a:lvl7pPr>
            <a:lvl8pPr marL="6300286" indent="0">
              <a:buNone/>
              <a:defRPr sz="3937"/>
            </a:lvl8pPr>
            <a:lvl9pPr marL="7200327" indent="0">
              <a:buNone/>
              <a:defRPr sz="393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200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1" indent="0">
              <a:buNone/>
              <a:defRPr sz="2756"/>
            </a:lvl2pPr>
            <a:lvl3pPr marL="1800082" indent="0">
              <a:buNone/>
              <a:defRPr sz="2362"/>
            </a:lvl3pPr>
            <a:lvl4pPr marL="2700123" indent="0">
              <a:buNone/>
              <a:defRPr sz="1969"/>
            </a:lvl4pPr>
            <a:lvl5pPr marL="3600164" indent="0">
              <a:buNone/>
              <a:defRPr sz="1969"/>
            </a:lvl5pPr>
            <a:lvl6pPr marL="4500205" indent="0">
              <a:buNone/>
              <a:defRPr sz="1969"/>
            </a:lvl6pPr>
            <a:lvl7pPr marL="5400246" indent="0">
              <a:buNone/>
              <a:defRPr sz="1969"/>
            </a:lvl7pPr>
            <a:lvl8pPr marL="6300286" indent="0">
              <a:buNone/>
              <a:defRPr sz="1969"/>
            </a:lvl8pPr>
            <a:lvl9pPr marL="7200327" indent="0">
              <a:buNone/>
              <a:defRPr sz="196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A254-9CF9-9346-AA02-665DC6003AFF}" type="datetimeFigureOut">
              <a:rPr kumimoji="1" lang="zh-CN" altLang="en-US" smtClean="0"/>
              <a:t>2021/11/18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1682C-BC15-FF49-9C77-4A2C90B1F2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8340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7" y="958373"/>
            <a:ext cx="1552557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7" y="4791844"/>
            <a:ext cx="1552557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7" y="16683953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9A254-9CF9-9346-AA02-665DC6003AFF}" type="datetimeFigureOut">
              <a:rPr kumimoji="1" lang="zh-CN" altLang="en-US" smtClean="0"/>
              <a:t>2021/11/18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6683953"/>
            <a:ext cx="607522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9" y="16683953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1682C-BC15-FF49-9C77-4A2C90B1F2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842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082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0" indent="-450020" algn="l" defTabSz="1800082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1" indent="-450020" algn="l" defTabSz="180008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02" indent="-450020" algn="l" defTabSz="180008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44" indent="-450020" algn="l" defTabSz="180008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85" indent="-450020" algn="l" defTabSz="180008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25" indent="-450020" algn="l" defTabSz="180008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65" indent="-450020" algn="l" defTabSz="180008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07" indent="-450020" algn="l" defTabSz="180008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48" indent="-450020" algn="l" defTabSz="180008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2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1" algn="l" defTabSz="1800082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2" algn="l" defTabSz="1800082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23" algn="l" defTabSz="1800082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64" algn="l" defTabSz="1800082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05" algn="l" defTabSz="1800082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46" algn="l" defTabSz="1800082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286" algn="l" defTabSz="1800082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27" algn="l" defTabSz="1800082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18" Type="http://schemas.openxmlformats.org/officeDocument/2006/relationships/image" Target="../media/image17.jpeg"/><Relationship Id="rId3" Type="http://schemas.openxmlformats.org/officeDocument/2006/relationships/image" Target="../media/image2.jpeg"/><Relationship Id="rId21" Type="http://schemas.openxmlformats.org/officeDocument/2006/relationships/image" Target="../media/image20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5" Type="http://schemas.openxmlformats.org/officeDocument/2006/relationships/image" Target="../media/image24.jpeg"/><Relationship Id="rId2" Type="http://schemas.openxmlformats.org/officeDocument/2006/relationships/image" Target="../media/image1.jpeg"/><Relationship Id="rId16" Type="http://schemas.openxmlformats.org/officeDocument/2006/relationships/image" Target="../media/image15.jpeg"/><Relationship Id="rId20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24" Type="http://schemas.openxmlformats.org/officeDocument/2006/relationships/image" Target="../media/image23.jpe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23" Type="http://schemas.openxmlformats.org/officeDocument/2006/relationships/image" Target="../media/image22.jpeg"/><Relationship Id="rId10" Type="http://schemas.openxmlformats.org/officeDocument/2006/relationships/image" Target="../media/image9.jpeg"/><Relationship Id="rId19" Type="http://schemas.openxmlformats.org/officeDocument/2006/relationships/image" Target="../media/image18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Relationship Id="rId22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4.jpeg"/><Relationship Id="rId5" Type="http://schemas.openxmlformats.org/officeDocument/2006/relationships/image" Target="../media/image19.jpeg"/><Relationship Id="rId10" Type="http://schemas.openxmlformats.org/officeDocument/2006/relationships/image" Target="../media/image22.jpeg"/><Relationship Id="rId4" Type="http://schemas.openxmlformats.org/officeDocument/2006/relationships/image" Target="../media/image13.jpeg"/><Relationship Id="rId9" Type="http://schemas.openxmlformats.org/officeDocument/2006/relationships/image" Target="../media/image2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7" Type="http://schemas.openxmlformats.org/officeDocument/2006/relationships/image" Target="../media/image30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C036E9A-A300-AC44-BD2C-B8D63F358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011" y="1857189"/>
            <a:ext cx="3931920" cy="22117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CD21D3F-EA80-A142-A315-53F7DF55E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8411" y="1857189"/>
            <a:ext cx="3931920" cy="221170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741E7BF-5A32-764F-890B-2665B585DB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411" y="4137474"/>
            <a:ext cx="3931920" cy="221170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508C622-DB52-B743-9C00-99D1405782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011" y="4137473"/>
            <a:ext cx="3931920" cy="221170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7501A40-B7A1-5E48-93A6-D0D3004B7B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8411" y="6417759"/>
            <a:ext cx="3931920" cy="221170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D29488C-83F4-7644-A7CA-2AE0EC4B6E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1011" y="6417758"/>
            <a:ext cx="3931920" cy="221170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9758ECAA-993D-0740-9B84-20FC53A913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1011" y="8698042"/>
            <a:ext cx="3931920" cy="221170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8F65609-8CF1-504C-82E1-F24A7E70F64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68411" y="8698042"/>
            <a:ext cx="3931920" cy="221170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EB21C777-856F-BE47-98CD-B6D3464CBD8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68411" y="10978323"/>
            <a:ext cx="3931920" cy="2211705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6CB1FB51-A6E7-3D4F-8D2E-597BABD777E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1011" y="10978323"/>
            <a:ext cx="3931920" cy="2211705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BEA8DA78-536F-1549-AA12-BBFC8F175DC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68411" y="13258606"/>
            <a:ext cx="3931920" cy="2211705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48AC9DDB-31F5-5040-A786-3FDC538B90E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21011" y="13258606"/>
            <a:ext cx="3931920" cy="221170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E9A3D0A-F786-9345-9DB2-1EBCE5E8DB5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215813" y="1857189"/>
            <a:ext cx="3931920" cy="221170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6956321-C271-4F40-A0A4-FF3A610505A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215813" y="4137473"/>
            <a:ext cx="3931920" cy="221170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A143AB3-AAA5-5A44-BAEE-BF6B4363860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215813" y="6417758"/>
            <a:ext cx="3931920" cy="221170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BE484E2-47B2-CF48-BC6F-1E931764A26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215813" y="8698042"/>
            <a:ext cx="3931920" cy="221170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171D863-65EC-D747-A66D-6B3E7B9515F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215813" y="10978323"/>
            <a:ext cx="3931920" cy="221170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5C41A0D-128D-A04D-AEA4-69A2B7FA845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215813" y="13258606"/>
            <a:ext cx="3931920" cy="2211705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AD5D7A68-2368-004D-9ADB-1EC551EF55F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3363213" y="1857189"/>
            <a:ext cx="3931920" cy="2211705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EBC2B660-2C15-634C-8758-E65AEE1309C7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3363213" y="4137473"/>
            <a:ext cx="3931920" cy="2211705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3566EFC4-B199-7247-91A9-D11CAB53501D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3363213" y="6417758"/>
            <a:ext cx="3931920" cy="2211705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CD2B31B8-D2E1-8143-8156-D537D318C43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3363213" y="8698042"/>
            <a:ext cx="3931920" cy="2211705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F0CBC853-5CA8-4149-A8CE-BE24E8205C0B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3363213" y="10978323"/>
            <a:ext cx="3931920" cy="2211705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0F4F8B3B-EE24-F14B-ADFC-0CCDD4A2AD88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3363213" y="13258606"/>
            <a:ext cx="3931920" cy="221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026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86D29A1-AA2A-F443-9E3F-A3C0772E2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011" y="1857189"/>
            <a:ext cx="3931920" cy="221170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267879A-2F44-3A4D-B46D-F94110A52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972" y="1857189"/>
            <a:ext cx="3931920" cy="221170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EBC75B5-CF05-BD4C-AA9D-DBE901867D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2933" y="1857189"/>
            <a:ext cx="3931920" cy="22117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E8EC8ED-90B0-BB43-8467-F77EAF526F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88894" y="1857189"/>
            <a:ext cx="3931920" cy="221170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F153F3F-3976-694B-97CA-43087042FC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6972" y="4206051"/>
            <a:ext cx="3931920" cy="221170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6D0C0A9-4F07-AD46-8906-30BA321062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1011" y="4206049"/>
            <a:ext cx="3931920" cy="221170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B36797A-3A53-0546-B8B3-A94A3D796B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32933" y="4206049"/>
            <a:ext cx="3931920" cy="221170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3BC9D10-4C79-4C48-AF30-FE22669FC6A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088894" y="4206049"/>
            <a:ext cx="3931920" cy="221170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DA9AAF5-C84D-C341-B44F-C0CD3D023FB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088894" y="6554910"/>
            <a:ext cx="3931920" cy="221170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C8031B3-B53D-FA42-8EB6-1C00961FC66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32933" y="6554909"/>
            <a:ext cx="3931920" cy="221170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AA55433-568C-5940-A269-59C0F2CE740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76972" y="6554909"/>
            <a:ext cx="3931920" cy="221170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15373376-B4E7-EC4E-891E-23A8D3A6507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21011" y="6554909"/>
            <a:ext cx="3931920" cy="221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217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9F0E6E4-AB7C-0142-8670-63FC10E1AF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8823" y="1571457"/>
            <a:ext cx="4160000" cy="234000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B9D0D7F-EE3C-5E4B-A477-8F4267E60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972" y="1571457"/>
            <a:ext cx="4160000" cy="234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B21588F-3AB1-4B40-97C2-878A26CB97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5121" y="1593678"/>
            <a:ext cx="4160000" cy="2340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C48ED76-43E6-324C-86AD-6B571E59BF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8823" y="4059802"/>
            <a:ext cx="4160000" cy="23400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237ABDA4-4EDC-944A-A0F6-93070D77A8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35121" y="4059802"/>
            <a:ext cx="4160000" cy="23400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0C326CC-F50D-8F47-B0E7-2810775E18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6972" y="4059802"/>
            <a:ext cx="4160000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204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</TotalTime>
  <Words>0</Words>
  <Application>Microsoft Macintosh PowerPoint</Application>
  <PresentationFormat>自定义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伟浩</dc:creator>
  <cp:lastModifiedBy>陈 伟浩</cp:lastModifiedBy>
  <cp:revision>11</cp:revision>
  <dcterms:created xsi:type="dcterms:W3CDTF">2020-06-09T12:50:20Z</dcterms:created>
  <dcterms:modified xsi:type="dcterms:W3CDTF">2021-11-18T11:37:27Z</dcterms:modified>
</cp:coreProperties>
</file>