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86378"/>
  </p:normalViewPr>
  <p:slideViewPr>
    <p:cSldViewPr snapToGrid="0" snapToObjects="1">
      <p:cViewPr varScale="1">
        <p:scale>
          <a:sx n="137" d="100"/>
          <a:sy n="137" d="100"/>
        </p:scale>
        <p:origin x="453" y="7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28084"/>
            <a:ext cx="9748336" cy="1316799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40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扁平风格</a:t>
            </a:r>
            <a:r>
              <a:rPr kumimoji="1" lang="en-US" altLang="zh-CN" dirty="0"/>
              <a:t>v2</a:t>
            </a:r>
            <a:r>
              <a:rPr kumimoji="1" lang="zh-CN" altLang="en-US" dirty="0"/>
              <a:t>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计算机系</a:t>
            </a:r>
            <a:endParaRPr kumimoji="1" lang="en-US" altLang="zh-CN" dirty="0"/>
          </a:p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 </a:t>
            </a:r>
            <a:r>
              <a:rPr kumimoji="1" lang="en-US" altLang="zh-CN" dirty="0"/>
              <a:t>1.618</a:t>
            </a:r>
          </a:p>
          <a:p>
            <a:r>
              <a:rPr kumimoji="1" lang="zh-CN" altLang="en-US" dirty="0"/>
              <a:t>二 </a:t>
            </a:r>
            <a:r>
              <a:rPr kumimoji="1" lang="en-US" altLang="zh-CN" dirty="0"/>
              <a:t>0.618</a:t>
            </a:r>
          </a:p>
          <a:p>
            <a:r>
              <a:rPr kumimoji="1"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本模板已取消英文在标题中全部大写的设置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/>
              <a:t>What you see is what you get</a:t>
            </a:r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 </a:t>
            </a:r>
            <a:r>
              <a:rPr kumimoji="1" lang="en-US" altLang="zh-CN" dirty="0"/>
              <a:t>Title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491F93-CF1B-441A-978B-92FFCDF2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413" y="741762"/>
            <a:ext cx="3179173" cy="36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标题在下方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C8FA0-CD7D-D748-97A6-25775764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</TotalTime>
  <Words>229</Words>
  <Application>Microsoft Office PowerPoint</Application>
  <PresentationFormat>宽屏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清华简约主题PPT模板 扁平风格v2 16:9</vt:lpstr>
      <vt:lpstr>目录 Contents</vt:lpstr>
      <vt:lpstr>使用方法</vt:lpstr>
      <vt:lpstr>艾敝舍 Title Here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1320</cp:revision>
  <cp:lastPrinted>2020-04-04T02:50:47Z</cp:lastPrinted>
  <dcterms:created xsi:type="dcterms:W3CDTF">2020-01-04T07:43:38Z</dcterms:created>
  <dcterms:modified xsi:type="dcterms:W3CDTF">2021-11-10T03:18:57Z</dcterms:modified>
</cp:coreProperties>
</file>