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1"/>
  </p:notesMasterIdLst>
  <p:sldIdLst>
    <p:sldId id="270" r:id="rId2"/>
    <p:sldId id="258" r:id="rId3"/>
    <p:sldId id="268" r:id="rId4"/>
    <p:sldId id="267" r:id="rId5"/>
    <p:sldId id="265" r:id="rId6"/>
    <p:sldId id="271" r:id="rId7"/>
    <p:sldId id="27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/>
    <p:restoredTop sz="86378"/>
  </p:normalViewPr>
  <p:slideViewPr>
    <p:cSldViewPr snapToGrid="0" snapToObjects="1">
      <p:cViewPr varScale="1">
        <p:scale>
          <a:sx n="137" d="100"/>
          <a:sy n="137" d="100"/>
        </p:scale>
        <p:origin x="453" y="7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7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D8CDC32-572D-47A1-BA45-FD1522B5CEA1}"/>
              </a:ext>
            </a:extLst>
          </p:cNvPr>
          <p:cNvGrpSpPr/>
          <p:nvPr userDrawn="1"/>
        </p:nvGrpSpPr>
        <p:grpSpPr>
          <a:xfrm>
            <a:off x="599226" y="1732459"/>
            <a:ext cx="10993549" cy="1907212"/>
            <a:chOff x="599225" y="1732459"/>
            <a:chExt cx="10993549" cy="190721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736370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C216EDB-A291-4C86-911A-A3F95FDC0CF3}"/>
                </a:ext>
              </a:extLst>
            </p:cNvPr>
            <p:cNvSpPr/>
            <p:nvPr userDrawn="1"/>
          </p:nvSpPr>
          <p:spPr>
            <a:xfrm>
              <a:off x="599225" y="1732459"/>
              <a:ext cx="489346" cy="79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832" y="2028084"/>
            <a:ext cx="9748336" cy="1316799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4000" b="0" kern="1200" cap="none" baseline="0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285" y="5592991"/>
            <a:ext cx="5811116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>
            <a:off x="695915" y="678673"/>
            <a:ext cx="360000" cy="5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727A51-3FBC-4883-9957-A794F7F65BF9}"/>
              </a:ext>
            </a:extLst>
          </p:cNvPr>
          <p:cNvSpPr/>
          <p:nvPr userDrawn="1"/>
        </p:nvSpPr>
        <p:spPr>
          <a:xfrm>
            <a:off x="695915" y="1261873"/>
            <a:ext cx="360000" cy="491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none" baseline="0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扁平风格</a:t>
            </a:r>
            <a:r>
              <a:rPr kumimoji="1" lang="en-US" altLang="zh-CN" dirty="0"/>
              <a:t>v2</a:t>
            </a:r>
            <a:r>
              <a:rPr kumimoji="1" lang="zh-CN" altLang="en-US" dirty="0"/>
              <a:t> </a:t>
            </a:r>
            <a:r>
              <a:rPr kumimoji="1" lang="en-US" altLang="zh-CN" dirty="0"/>
              <a:t>16:9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计算机系</a:t>
            </a:r>
            <a:endParaRPr kumimoji="1" lang="en-US" altLang="zh-CN" dirty="0"/>
          </a:p>
          <a:p>
            <a:r>
              <a:rPr kumimoji="1" lang="en-US" altLang="zh-CN" dirty="0"/>
              <a:t>2021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11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 </a:t>
            </a:r>
            <a:r>
              <a:rPr kumimoji="1" lang="en-US" altLang="zh-CN" dirty="0"/>
              <a:t>1.618</a:t>
            </a:r>
          </a:p>
          <a:p>
            <a:r>
              <a:rPr kumimoji="1" lang="zh-CN" altLang="en-US" dirty="0"/>
              <a:t>二 </a:t>
            </a:r>
            <a:r>
              <a:rPr kumimoji="1" lang="en-US" altLang="zh-CN" dirty="0"/>
              <a:t>0.618</a:t>
            </a:r>
          </a:p>
          <a:p>
            <a:r>
              <a:rPr kumimoji="1" lang="zh-CN" altLang="en-US" dirty="0"/>
              <a:t>三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本模板已取消英文在标题中全部大写的设置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 dirty="0"/>
              <a:t>What you see is what you get</a:t>
            </a:r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 </a:t>
            </a:r>
            <a:r>
              <a:rPr kumimoji="1" lang="en-US" altLang="zh-CN" dirty="0"/>
              <a:t>Title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C88FB9-3589-674F-B4C6-3CCD0C38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228" y="780320"/>
            <a:ext cx="7137544" cy="336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1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7C298-BBDA-2946-B9D9-D457CEC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标题在下方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C8FA0-CD7D-D748-97A6-257757645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49B47-9C38-BF44-922D-DEF9C6B97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这是一个不同的设计</a:t>
            </a:r>
          </a:p>
        </p:txBody>
      </p:sp>
    </p:spTree>
    <p:extLst>
      <p:ext uri="{BB962C8B-B14F-4D97-AF65-F5344CB8AC3E}">
        <p14:creationId xmlns:p14="http://schemas.microsoft.com/office/powerpoint/2010/main" val="289493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32507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5142</TotalTime>
  <Words>229</Words>
  <Application>Microsoft Office PowerPoint</Application>
  <PresentationFormat>宽屏</PresentationFormat>
  <Paragraphs>38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Gill Sans MT</vt:lpstr>
      <vt:lpstr>Wingdings 2</vt:lpstr>
      <vt:lpstr>清华简约主题-扁平-16:9</vt:lpstr>
      <vt:lpstr>清华简约主题PPT模板 扁平风格v2 16:9</vt:lpstr>
      <vt:lpstr>目录 Contents</vt:lpstr>
      <vt:lpstr>使用方法</vt:lpstr>
      <vt:lpstr>艾敝舍 Title Here</vt:lpstr>
      <vt:lpstr>可以使用的页面如上</vt:lpstr>
      <vt:lpstr>下一个章节</vt:lpstr>
      <vt:lpstr>标题在下方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1319</cp:revision>
  <cp:lastPrinted>2020-04-04T02:50:47Z</cp:lastPrinted>
  <dcterms:created xsi:type="dcterms:W3CDTF">2020-01-04T07:43:38Z</dcterms:created>
  <dcterms:modified xsi:type="dcterms:W3CDTF">2021-11-03T04:08:37Z</dcterms:modified>
</cp:coreProperties>
</file>