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11"/>
  </p:notesMasterIdLst>
  <p:sldIdLst>
    <p:sldId id="270" r:id="rId2"/>
    <p:sldId id="258" r:id="rId3"/>
    <p:sldId id="268" r:id="rId4"/>
    <p:sldId id="267" r:id="rId5"/>
    <p:sldId id="265" r:id="rId6"/>
    <p:sldId id="271" r:id="rId7"/>
    <p:sldId id="272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307D"/>
    <a:srgbClr val="FFFFFF"/>
    <a:srgbClr val="F6F4F7"/>
    <a:srgbClr val="93549F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34"/>
    <p:restoredTop sz="86378"/>
  </p:normalViewPr>
  <p:slideViewPr>
    <p:cSldViewPr snapToGrid="0" snapToObjects="1">
      <p:cViewPr varScale="1">
        <p:scale>
          <a:sx n="137" d="100"/>
          <a:sy n="137" d="100"/>
        </p:scale>
        <p:origin x="453" y="72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2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18717E-F74C-4246-A795-6577BEDC838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1724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D8CDC32-572D-47A1-BA45-FD1522B5CEA1}"/>
              </a:ext>
            </a:extLst>
          </p:cNvPr>
          <p:cNvGrpSpPr/>
          <p:nvPr userDrawn="1"/>
        </p:nvGrpSpPr>
        <p:grpSpPr>
          <a:xfrm>
            <a:off x="599226" y="1732460"/>
            <a:ext cx="10993549" cy="1907211"/>
            <a:chOff x="599225" y="1732460"/>
            <a:chExt cx="10993549" cy="190721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7A9D506-C91D-DF44-8641-48F37CD3C15A}"/>
                </a:ext>
              </a:extLst>
            </p:cNvPr>
            <p:cNvSpPr/>
            <p:nvPr userDrawn="1"/>
          </p:nvSpPr>
          <p:spPr>
            <a:xfrm>
              <a:off x="599225" y="1736370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C216EDB-A291-4C86-911A-A3F95FDC0CF3}"/>
                </a:ext>
              </a:extLst>
            </p:cNvPr>
            <p:cNvSpPr/>
            <p:nvPr userDrawn="1"/>
          </p:nvSpPr>
          <p:spPr>
            <a:xfrm>
              <a:off x="599225" y="1732460"/>
              <a:ext cx="489346" cy="7614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1832" y="2028084"/>
            <a:ext cx="9748336" cy="1316799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40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1831" y="3819054"/>
            <a:ext cx="9748337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FB8BDD-FC0A-384D-B32A-D2CC0933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A11234-2E12-B147-A4FF-3B498979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FF194-7BE9-7440-90F5-0BA3D1B4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5BC0A53C-150C-A541-93A8-A5B4C7EFDD96}"/>
              </a:ext>
            </a:extLst>
          </p:cNvPr>
          <p:cNvSpPr>
            <a:spLocks noChangeAspect="1"/>
          </p:cNvSpPr>
          <p:nvPr userDrawn="1"/>
        </p:nvSpPr>
        <p:spPr>
          <a:xfrm>
            <a:off x="8884030" y="675726"/>
            <a:ext cx="88976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C89D33-28DC-B746-AE7D-E6085CC3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E1EF53-0E9B-E243-B4F1-B1C7F0BD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DA247-823F-034B-AEC0-494674B6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B3414000-0475-7845-9508-337FFFC1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2265DA69-D9B6-384B-91FC-5C225D98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198CD9FF-6143-0B4F-B35B-FC5B48F3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B99E00C6-785E-8740-9B07-6D282AB5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285" y="2329543"/>
            <a:ext cx="9923523" cy="3391101"/>
          </a:xfrm>
        </p:spPr>
        <p:txBody>
          <a:bodyPr anchor="t"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3F81271-2815-9B4A-9DE1-54434A60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559731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57A6457-265E-454A-8DEA-AC0A1AAC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7285" y="5592991"/>
            <a:ext cx="5811116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17055F7E-60B7-6A43-A3E4-C6F9DC89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59731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285" y="865998"/>
            <a:ext cx="9923522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3D49990-DD79-AF4A-809C-C7A68D94B066}"/>
              </a:ext>
            </a:extLst>
          </p:cNvPr>
          <p:cNvSpPr/>
          <p:nvPr userDrawn="1"/>
        </p:nvSpPr>
        <p:spPr>
          <a:xfrm rot="5400000">
            <a:off x="623114" y="742857"/>
            <a:ext cx="505600" cy="36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3727A51-3FBC-4883-9957-A794F7F65BF9}"/>
              </a:ext>
            </a:extLst>
          </p:cNvPr>
          <p:cNvSpPr/>
          <p:nvPr userDrawn="1"/>
        </p:nvSpPr>
        <p:spPr>
          <a:xfrm>
            <a:off x="702021" y="1175657"/>
            <a:ext cx="353894" cy="5151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EA6CC6FD-0536-1042-94FB-7B29BCD323E4}"/>
              </a:ext>
            </a:extLst>
          </p:cNvPr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BB59113-F03A-6147-A467-92DB82160BCD}"/>
                </a:ext>
              </a:extLst>
            </p:cNvPr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C3E5866-268A-1A4A-BD63-7247C0C32E7C}"/>
                </a:ext>
              </a:extLst>
            </p:cNvPr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B3AEDE27-05BC-DA44-AA23-81C54830A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169" y="2028083"/>
            <a:ext cx="10265664" cy="1376851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l">
              <a:defRPr lang="en-US" altLang="en-US" sz="3600" b="0" kern="1200" cap="all" dirty="0">
                <a:solidFill>
                  <a:srgbClr val="5C30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8DDB4CB7-B75A-CF44-8C12-E3DE32CE3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169" y="3830629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7" name="日期占位符 10">
            <a:extLst>
              <a:ext uri="{FF2B5EF4-FFF2-40B4-BE49-F238E27FC236}">
                <a16:creationId xmlns:a16="http://schemas.microsoft.com/office/drawing/2014/main" id="{2D4038F2-9086-4849-856C-3F44B96DA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23545" y="5597323"/>
            <a:ext cx="252328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28" name="页脚占位符 11">
            <a:extLst>
              <a:ext uri="{FF2B5EF4-FFF2-40B4-BE49-F238E27FC236}">
                <a16:creationId xmlns:a16="http://schemas.microsoft.com/office/drawing/2014/main" id="{0ED79189-463D-A34A-93FE-02DAF3CA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3377" y="5592997"/>
            <a:ext cx="6585500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29" name="灯片编号占位符 12">
            <a:extLst>
              <a:ext uri="{FF2B5EF4-FFF2-40B4-BE49-F238E27FC236}">
                <a16:creationId xmlns:a16="http://schemas.microsoft.com/office/drawing/2014/main" id="{81D88334-B4F7-F340-8AA4-0865A0C0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51493" y="5597323"/>
            <a:ext cx="120327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D0108F8-765A-DF43-9CAF-934132882EE3}"/>
              </a:ext>
            </a:extLst>
          </p:cNvPr>
          <p:cNvSpPr>
            <a:spLocks noChangeAspect="1"/>
          </p:cNvSpPr>
          <p:nvPr userDrawn="1"/>
        </p:nvSpPr>
        <p:spPr>
          <a:xfrm>
            <a:off x="447816" y="4914808"/>
            <a:ext cx="385561" cy="10322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463" y="4928762"/>
            <a:ext cx="10333301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5C307D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1463" y="5581910"/>
            <a:ext cx="10333301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5C307D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23545" y="6060170"/>
            <a:ext cx="252328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3377" y="6055844"/>
            <a:ext cx="65855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51493" y="6060170"/>
            <a:ext cx="120327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376" y="2336003"/>
            <a:ext cx="10521388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3545" y="5597323"/>
            <a:ext cx="252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t>2021/11/3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377" y="5592997"/>
            <a:ext cx="6585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1493" y="5597323"/>
            <a:ext cx="1203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281EDAD2-3671-BF43-AEFB-C5625113F562}"/>
              </a:ext>
            </a:extLst>
          </p:cNvPr>
          <p:cNvSpPr/>
          <p:nvPr userDrawn="1"/>
        </p:nvSpPr>
        <p:spPr>
          <a:xfrm>
            <a:off x="586670" y="651024"/>
            <a:ext cx="80595" cy="900000"/>
          </a:xfrm>
          <a:prstGeom prst="roundRect">
            <a:avLst>
              <a:gd name="adj" fmla="val 0"/>
            </a:avLst>
          </a:prstGeom>
          <a:solidFill>
            <a:srgbClr val="5C30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rgbClr val="5C307D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005E0-9377-9044-8967-57A416065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清华简约主题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模板</a:t>
            </a:r>
            <a:br>
              <a:rPr kumimoji="1" lang="en-US" altLang="zh-CN" dirty="0"/>
            </a:br>
            <a:r>
              <a:rPr kumimoji="1" lang="zh-CN" altLang="en-US" dirty="0"/>
              <a:t>扁平风格</a:t>
            </a:r>
            <a:r>
              <a:rPr kumimoji="1" lang="en-US" altLang="zh-CN" dirty="0"/>
              <a:t>v2</a:t>
            </a:r>
            <a:r>
              <a:rPr kumimoji="1" lang="zh-CN" altLang="en-US" dirty="0"/>
              <a:t> </a:t>
            </a:r>
            <a:r>
              <a:rPr kumimoji="1" lang="en-US" altLang="zh-CN" dirty="0"/>
              <a:t>16:9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56EDC8-6865-C043-9F52-A5101097FB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陈伟浩</a:t>
            </a:r>
            <a:endParaRPr kumimoji="1" lang="en-US" altLang="zh-CN" dirty="0"/>
          </a:p>
          <a:p>
            <a:r>
              <a:rPr kumimoji="1" lang="zh-CN" altLang="en-US" dirty="0"/>
              <a:t>计算机系</a:t>
            </a:r>
            <a:endParaRPr kumimoji="1" lang="en-US" altLang="zh-CN" dirty="0"/>
          </a:p>
          <a:p>
            <a:r>
              <a:rPr kumimoji="1" lang="en-US" altLang="zh-CN" dirty="0"/>
              <a:t>2021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11</a:t>
            </a:r>
            <a:r>
              <a:rPr kumimoji="1" lang="zh-CN" altLang="en-US" dirty="0"/>
              <a:t>月</a:t>
            </a:r>
            <a:r>
              <a:rPr kumimoji="1" lang="en-US" altLang="zh-CN" dirty="0"/>
              <a:t>3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98792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kumimoji="1" lang="zh-CN" altLang="en-US" dirty="0"/>
              <a:t>这里可以写你的目录内容</a:t>
            </a:r>
            <a:endParaRPr kumimoji="1" lang="en-US" altLang="zh-CN" dirty="0"/>
          </a:p>
          <a:p>
            <a:r>
              <a:rPr kumimoji="1" lang="zh-CN" altLang="en-US" dirty="0"/>
              <a:t>一</a:t>
            </a:r>
            <a:endParaRPr kumimoji="1" lang="en-US" altLang="zh-CN" dirty="0"/>
          </a:p>
          <a:p>
            <a:r>
              <a:rPr kumimoji="1" lang="zh-CN" altLang="en-US" dirty="0"/>
              <a:t>二</a:t>
            </a:r>
            <a:endParaRPr kumimoji="1" lang="en-US" altLang="zh-CN" dirty="0"/>
          </a:p>
          <a:p>
            <a:r>
              <a:rPr kumimoji="1" lang="zh-CN" altLang="en-US" dirty="0"/>
              <a:t>三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74923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7249299-B2E1-164B-9D28-7833904F8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PowerPoint</a:t>
            </a:r>
            <a:r>
              <a:rPr kumimoji="1" lang="zh-CN" altLang="en-US" dirty="0"/>
              <a:t>的新建幻灯片的选项卡里，可以自己选择合适的页面</a:t>
            </a:r>
            <a:endParaRPr kumimoji="1" lang="en-US" altLang="zh-CN" dirty="0"/>
          </a:p>
          <a:p>
            <a:r>
              <a:rPr kumimoji="1" lang="zh-CN" altLang="en-US" dirty="0"/>
              <a:t>本清华主题模板实际上编辑了幻灯片母版，使图案和配色固定下来，使用时可类似于使用</a:t>
            </a:r>
            <a:r>
              <a:rPr kumimoji="1" lang="en-US" altLang="zh-CN" dirty="0"/>
              <a:t>office</a:t>
            </a:r>
            <a:r>
              <a:rPr kumimoji="1" lang="zh-CN" altLang="en-US" dirty="0"/>
              <a:t>自带模板一样不必为模板细节操心</a:t>
            </a:r>
            <a:endParaRPr kumimoji="1" lang="en-US" altLang="zh-CN" dirty="0"/>
          </a:p>
          <a:p>
            <a:r>
              <a:rPr kumimoji="1" lang="zh-CN" altLang="en-US" dirty="0"/>
              <a:t>如果需要定制，可自行编辑幻灯片母版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4CCBE66-029B-1A42-8B93-5DED4C28F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29698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EBCB47-E079-8145-ACD0-A7E22DA14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Foo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4184C-CC2D-694B-9F25-182F7D3C3C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-US" altLang="zh-CN" dirty="0"/>
              <a:t>What you see is what you get</a:t>
            </a:r>
          </a:p>
          <a:p>
            <a:r>
              <a:rPr kumimoji="1" lang="zh-CN" altLang="en-US" dirty="0"/>
              <a:t>扫地机科学与技术</a:t>
            </a:r>
            <a:endParaRPr kumimoji="1" lang="en-US" altLang="zh-CN" dirty="0"/>
          </a:p>
          <a:p>
            <a:r>
              <a:rPr kumimoji="1" lang="zh-CN" altLang="en-US" dirty="0"/>
              <a:t>一行不够，两行充数</a:t>
            </a:r>
            <a:endParaRPr kumimoji="1" lang="en-US" altLang="zh-CN" dirty="0"/>
          </a:p>
          <a:p>
            <a:r>
              <a:rPr kumimoji="1" lang="zh-CN" altLang="en-US" dirty="0"/>
              <a:t>更多页面款式供你选！</a:t>
            </a:r>
          </a:p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F4BA5D-7260-7C42-9521-BC1650AE8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CN" dirty="0"/>
              <a:t>Bar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24247E-BDFE-4545-BC58-B2351CD1E6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en" altLang="zh-CN" dirty="0"/>
              <a:t>Made by</a:t>
            </a:r>
            <a:r>
              <a:rPr kumimoji="1" lang="zh-CN" altLang="en-US" dirty="0"/>
              <a:t> </a:t>
            </a:r>
            <a:r>
              <a:rPr kumimoji="1" lang="en" altLang="zh-CN" dirty="0"/>
              <a:t>Weihao CHEN</a:t>
            </a:r>
          </a:p>
          <a:p>
            <a:r>
              <a:rPr kumimoji="1" lang="en-US" altLang="zh-CN" dirty="0"/>
              <a:t>Sweeper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Science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Technology</a:t>
            </a:r>
          </a:p>
          <a:p>
            <a:r>
              <a:rPr kumimoji="1" lang="zh-CN" altLang="en-US" dirty="0"/>
              <a:t>一个清净的主题模板</a:t>
            </a:r>
            <a:endParaRPr kumimoji="1" lang="en-US" altLang="zh-CN" dirty="0"/>
          </a:p>
          <a:p>
            <a:r>
              <a:rPr kumimoji="1" lang="zh-CN" altLang="en" dirty="0"/>
              <a:t>欢迎大家</a:t>
            </a:r>
            <a:r>
              <a:rPr kumimoji="1" lang="zh-CN" altLang="en-US" dirty="0"/>
              <a:t>广而传播使用！</a:t>
            </a:r>
            <a:endParaRPr kumimoji="1" lang="en" altLang="zh-CN" dirty="0"/>
          </a:p>
          <a:p>
            <a:endParaRPr kumimoji="1"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9DA121-AAE1-8447-8DF5-6C89DB3D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艾敝舍</a:t>
            </a:r>
          </a:p>
        </p:txBody>
      </p:sp>
    </p:spTree>
    <p:extLst>
      <p:ext uri="{BB962C8B-B14F-4D97-AF65-F5344CB8AC3E}">
        <p14:creationId xmlns:p14="http://schemas.microsoft.com/office/powerpoint/2010/main" val="323222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0B13F-42D2-8A44-A2CA-732B1A98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可以使用的页面如上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BCEC49-30FC-484A-B809-CD53E899B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zh-CN" altLang="en-US" dirty="0"/>
              <a:t>本页空白比较大，可以放图等内容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C88FB9-3589-674F-B4C6-3CCD0C38C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228" y="780320"/>
            <a:ext cx="7137544" cy="336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1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C3EC9-98F6-1540-AB0B-5EF8D14C6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下一个章节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9CF303-7D57-D44C-9067-E10B97FFEE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我们需要进入一些</a:t>
            </a:r>
            <a:r>
              <a:rPr kumimoji="1" lang="en-US" altLang="zh-CN" dirty="0"/>
              <a:t>details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39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7C298-BBDA-2946-B9D9-D457CECF1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标题在下方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1C8FA0-CD7D-D748-97A6-257757645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849B47-9C38-BF44-922D-DEF9C6B97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zh-CN" altLang="en-US" dirty="0"/>
              <a:t>这是一个不同的设计</a:t>
            </a:r>
          </a:p>
        </p:txBody>
      </p:sp>
    </p:spTree>
    <p:extLst>
      <p:ext uri="{BB962C8B-B14F-4D97-AF65-F5344CB8AC3E}">
        <p14:creationId xmlns:p14="http://schemas.microsoft.com/office/powerpoint/2010/main" val="2894931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1E0E24-E099-8B4F-8CA2-04B828D790EF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kumimoji="1" lang="zh-CN" altLang="en-US" dirty="0"/>
              <a:t>竖排文本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F21B7-6DD4-2240-86E2-0461F6090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kumimoji="1" lang="zh-CN" altLang="en-US" dirty="0"/>
              <a:t>这里还可以写一些竖排文本，效果大概是这样的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</a:p>
        </p:txBody>
      </p:sp>
    </p:spTree>
    <p:extLst>
      <p:ext uri="{BB962C8B-B14F-4D97-AF65-F5344CB8AC3E}">
        <p14:creationId xmlns:p14="http://schemas.microsoft.com/office/powerpoint/2010/main" val="2325070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感谢使用和支持！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6DF19-DC1B-514A-8C02-64E0ECCD2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Atomie</a:t>
            </a:r>
            <a:endParaRPr kumimoji="1" lang="en-US" altLang="zh-CN" dirty="0"/>
          </a:p>
          <a:p>
            <a:r>
              <a:rPr kumimoji="1" lang="en-US" altLang="zh-CN" dirty="0"/>
              <a:t>9999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13</a:t>
            </a:r>
            <a:r>
              <a:rPr kumimoji="1" lang="zh-CN" altLang="en-US" dirty="0"/>
              <a:t>月</a:t>
            </a:r>
            <a:r>
              <a:rPr kumimoji="1" lang="en-US" altLang="zh-CN" dirty="0"/>
              <a:t>32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433308298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扁平-16:9">
  <a:themeElements>
    <a:clrScheme name="自定义 6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5B2F7C"/>
      </a:accent1>
      <a:accent2>
        <a:srgbClr val="5C2F7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5134</TotalTime>
  <Words>212</Words>
  <Application>Microsoft Office PowerPoint</Application>
  <PresentationFormat>宽屏</PresentationFormat>
  <Paragraphs>37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Gill Sans MT</vt:lpstr>
      <vt:lpstr>Wingdings 2</vt:lpstr>
      <vt:lpstr>清华简约主题-扁平-16:9</vt:lpstr>
      <vt:lpstr>清华简约主题PPT模板 扁平风格v2 16:9</vt:lpstr>
      <vt:lpstr>目录</vt:lpstr>
      <vt:lpstr>使用方法</vt:lpstr>
      <vt:lpstr>艾敝舍</vt:lpstr>
      <vt:lpstr>可以使用的页面如上</vt:lpstr>
      <vt:lpstr>下一个章节</vt:lpstr>
      <vt:lpstr>标题在下方</vt:lpstr>
      <vt:lpstr>竖排文本</vt:lpstr>
      <vt:lpstr>感谢使用和支持！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陈 伟浩</cp:lastModifiedBy>
  <cp:revision>1309</cp:revision>
  <cp:lastPrinted>2020-04-04T02:50:47Z</cp:lastPrinted>
  <dcterms:created xsi:type="dcterms:W3CDTF">2020-01-04T07:43:38Z</dcterms:created>
  <dcterms:modified xsi:type="dcterms:W3CDTF">2021-11-03T03:49:58Z</dcterms:modified>
</cp:coreProperties>
</file>