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3" r:id="rId2"/>
    <p:sldId id="495" r:id="rId3"/>
    <p:sldId id="383" r:id="rId4"/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9B53-AC68-4849-89F0-7B5FD265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5F84F-4743-4644-B7BD-087D8BA6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7F7-45B4-624D-A60E-79DA3E1F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0F86-D756-5342-A486-8DE6AF6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A398-F511-FB45-92BD-1C36567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09F-B411-584A-94D5-10475F80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A8BD-B540-8940-8767-E2929C7E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69F9-E17B-2046-8064-1F76C714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AE52-FD82-C84F-94E4-FE07AAD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1A08-117A-9E4C-A221-E25ACFBD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CE6DA-BAEC-F64E-B474-C0AF6618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1ACDC-32BB-764C-96B9-FBB30B31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68F5-9672-AC41-974E-47B47D5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3954-385D-F642-A392-F42EDA4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FEAE-5273-754A-987B-60AC29F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79C-BCEF-1840-978E-5028BF0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6B09-2BEC-2C4E-84C4-81004B5B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E70-0FFA-5F4A-81B8-DC220D17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9E28-40F4-8D41-A6CC-5C10B424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A244-7703-5A45-9EB7-BA407BB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6F82-50A9-7F40-B53A-B7F7B1E0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6CE-209E-C74F-B45F-8A09B632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8E72-2836-124E-A695-82864DEB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AFA-23AA-244B-9F5C-88F01E7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09E-5F3A-2842-885B-8ABD485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2D31-99AA-8A47-BAC6-E508C34F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3ED2-61EA-C94E-A436-1F91F37C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0DA6-E7B7-E448-94F3-BDEAC31A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B2FB-F276-3A48-8D77-4864A6C1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992C-10D2-1A46-8311-DF14D047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9A084-3F68-4845-AAF5-7055D127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681-8A5E-4346-9B8D-99A4C1D0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AE5-6EAA-5346-A82E-E96CF807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CAFF-2488-A943-B6A8-4D8720F3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FB79-00AC-B144-BC6B-9E64630E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69706-53DF-D34E-BCC2-E4141846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611F-13B0-674C-BEF2-19285BB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7A0DE-57C2-D443-B150-1E2A73E6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6A8F-3889-E54B-8FDA-241B640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A693-09FB-FB4B-AC7F-56B7DFA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3D16-A62B-494B-BC3C-A6DB1F6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EEF2-0669-9145-A819-2BD1769B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7C9A0-3CE8-184F-8194-21FB2562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90BEE-9286-BB4A-883E-94A1F8E1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C07E-154B-3446-BB42-12C3EEC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4C5E-89A3-5A4A-9CB5-F527A0A1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A7A-1C69-EA4C-9D1E-52CFC04E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E42-E39F-F14A-BF3F-3214DC9F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9B3BE-94FD-6142-84F2-A8F97B77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34B-06B1-284B-8EB1-CDDB698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3C33-9D1F-5445-A7DE-304526D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53CB-2AA4-984F-B489-A383745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BA55-3881-6C44-8DA6-00FD09C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6457-0F1B-C24D-B885-3EA470F1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8483-52E0-894F-866F-D9B72300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6E29-85E4-084A-B555-5B632128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1FE6-E812-F844-864D-6410F4E7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F618-3479-F948-B314-72B2811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9DBF0-7975-324A-8C43-58C4D1CD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FA3B-AA52-8E40-96E2-513CE45A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7570-6B61-6D40-9798-E6E01C3F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45E6-B312-6A49-8978-08F051C8B1F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C503-DED1-5A4C-89C8-89E6275A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D553-3BC3-7342-8611-7B07FE12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6.sv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3">
            <a:extLst>
              <a:ext uri="{FF2B5EF4-FFF2-40B4-BE49-F238E27FC236}">
                <a16:creationId xmlns:a16="http://schemas.microsoft.com/office/drawing/2014/main" id="{DF589E8C-D429-BE4B-80E7-5E5B334C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3" y="2840669"/>
            <a:ext cx="340677" cy="3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19">
            <a:extLst>
              <a:ext uri="{FF2B5EF4-FFF2-40B4-BE49-F238E27FC236}">
                <a16:creationId xmlns:a16="http://schemas.microsoft.com/office/drawing/2014/main" id="{A20915B0-D4D5-6E46-8959-101DA0132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851" y="2562421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8E0B2013-F269-384A-B3CD-CE6A02DF60B8}"/>
              </a:ext>
            </a:extLst>
          </p:cNvPr>
          <p:cNvSpPr/>
          <p:nvPr/>
        </p:nvSpPr>
        <p:spPr>
          <a:xfrm flipH="1">
            <a:off x="1847852" y="1034045"/>
            <a:ext cx="6306303" cy="17253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34B9FDF5-0764-C841-8B18-5733BC9F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2" y="2461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7D5F64F3-E091-7C41-8190-68CF6CA5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98" y="2482580"/>
            <a:ext cx="491070" cy="4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1">
            <a:extLst>
              <a:ext uri="{FF2B5EF4-FFF2-40B4-BE49-F238E27FC236}">
                <a16:creationId xmlns:a16="http://schemas.microsoft.com/office/drawing/2014/main" id="{92E8F673-1096-CB46-8C57-1BAD2D06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67" y="4570967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C93FFF76-BC5F-B04C-85B1-A1729CD0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74" y="5037393"/>
            <a:ext cx="2020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2" name="Graphic 15">
            <a:extLst>
              <a:ext uri="{FF2B5EF4-FFF2-40B4-BE49-F238E27FC236}">
                <a16:creationId xmlns:a16="http://schemas.microsoft.com/office/drawing/2014/main" id="{FBE86D41-B3B0-6040-A676-DCDCE148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36" y="674966"/>
            <a:ext cx="620412" cy="6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3FD5E1DB-92F2-AF49-9F48-979384F20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852" y="1236096"/>
            <a:ext cx="229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34CF32AE-C03E-3945-A1FC-EB07AB1DE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398" y="1176491"/>
            <a:ext cx="1455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15" name="Graphic 26">
            <a:extLst>
              <a:ext uri="{FF2B5EF4-FFF2-40B4-BE49-F238E27FC236}">
                <a16:creationId xmlns:a16="http://schemas.microsoft.com/office/drawing/2014/main" id="{DB56441B-EE93-9346-8D91-526E1ED0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005" y="785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546AC0-D832-A841-9991-01BD58C81CD6}"/>
              </a:ext>
            </a:extLst>
          </p:cNvPr>
          <p:cNvCxnSpPr>
            <a:cxnSpLocks/>
          </p:cNvCxnSpPr>
          <p:nvPr/>
        </p:nvCxnSpPr>
        <p:spPr>
          <a:xfrm>
            <a:off x="9021818" y="1047473"/>
            <a:ext cx="82232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48E95-B5F4-6C45-BBEB-9D22671C830C}"/>
              </a:ext>
            </a:extLst>
          </p:cNvPr>
          <p:cNvCxnSpPr>
            <a:cxnSpLocks/>
          </p:cNvCxnSpPr>
          <p:nvPr/>
        </p:nvCxnSpPr>
        <p:spPr>
          <a:xfrm>
            <a:off x="4808402" y="2656241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090E3-0088-7849-8416-A15BECB4E5A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649027" y="1882427"/>
            <a:ext cx="16427" cy="5788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>
            <a:extLst>
              <a:ext uri="{FF2B5EF4-FFF2-40B4-BE49-F238E27FC236}">
                <a16:creationId xmlns:a16="http://schemas.microsoft.com/office/drawing/2014/main" id="{2CB5EC01-CA15-AC45-9F20-37CF99A0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846" y="2631175"/>
            <a:ext cx="867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Least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Privilege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Policy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0E941C78-2F93-2E4B-A333-57A4BA71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863" y="3029513"/>
            <a:ext cx="867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3BAFE1EE-5AE5-8748-983A-8BD1EAC5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529" y="1985921"/>
            <a:ext cx="12431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D6E7F4-6334-B244-A43B-D7C4FC77D3C4}"/>
              </a:ext>
            </a:extLst>
          </p:cNvPr>
          <p:cNvSpPr/>
          <p:nvPr/>
        </p:nvSpPr>
        <p:spPr>
          <a:xfrm rot="5400000" flipH="1" flipV="1">
            <a:off x="5226956" y="1379633"/>
            <a:ext cx="210905" cy="1760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ABB4FC-2C02-2043-8FD6-305CE22B42F3}"/>
              </a:ext>
            </a:extLst>
          </p:cNvPr>
          <p:cNvCxnSpPr>
            <a:cxnSpLocks/>
          </p:cNvCxnSpPr>
          <p:nvPr/>
        </p:nvCxnSpPr>
        <p:spPr>
          <a:xfrm>
            <a:off x="6212842" y="2154615"/>
            <a:ext cx="0" cy="19968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">
            <a:extLst>
              <a:ext uri="{FF2B5EF4-FFF2-40B4-BE49-F238E27FC236}">
                <a16:creationId xmlns:a16="http://schemas.microsoft.com/office/drawing/2014/main" id="{765DE500-F5EB-9645-8C76-3BB272A0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31" y="3201068"/>
            <a:ext cx="227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E8120B5A-87D2-464A-9320-4E1264A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28" y="2631175"/>
            <a:ext cx="538101" cy="53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7717FADC-EACE-E940-B780-B4EA2BE5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893" y="3201068"/>
            <a:ext cx="1363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71B84D11-5061-2040-819A-86A8ED89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76" y="27865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5">
            <a:extLst>
              <a:ext uri="{FF2B5EF4-FFF2-40B4-BE49-F238E27FC236}">
                <a16:creationId xmlns:a16="http://schemas.microsoft.com/office/drawing/2014/main" id="{DF7A51A1-2E20-FE41-9EC0-2D29747E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956" y="3203248"/>
            <a:ext cx="159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SeedFarmer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6BCD5B54-0E68-B642-B350-9E4BF707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350" y="1915772"/>
            <a:ext cx="11592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Role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F9DC600-D5E2-564D-9E4B-CF14B136E330}"/>
              </a:ext>
            </a:extLst>
          </p:cNvPr>
          <p:cNvSpPr/>
          <p:nvPr/>
        </p:nvSpPr>
        <p:spPr>
          <a:xfrm flipH="1">
            <a:off x="1968500" y="2656241"/>
            <a:ext cx="2140330" cy="1031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2D504364-D67E-6B45-A6E4-2875B5CC6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02" y="1684940"/>
            <a:ext cx="115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 Role to Policy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8D3B16C8-1F53-BF4D-B987-250ACF36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898" y="544199"/>
            <a:ext cx="2564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 / Delete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3" name="Graphic 43">
            <a:extLst>
              <a:ext uri="{FF2B5EF4-FFF2-40B4-BE49-F238E27FC236}">
                <a16:creationId xmlns:a16="http://schemas.microsoft.com/office/drawing/2014/main" id="{9FFF4CDF-FAEC-904B-876B-F1652AFA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7" y="36758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5">
            <a:extLst>
              <a:ext uri="{FF2B5EF4-FFF2-40B4-BE49-F238E27FC236}">
                <a16:creationId xmlns:a16="http://schemas.microsoft.com/office/drawing/2014/main" id="{946B7156-CAFB-A542-826C-81C58A08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75" y="4155468"/>
            <a:ext cx="1471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CodeSeeder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E6994B-5A1C-6D4C-9503-EC352C0629CB}"/>
              </a:ext>
            </a:extLst>
          </p:cNvPr>
          <p:cNvSpPr/>
          <p:nvPr/>
        </p:nvSpPr>
        <p:spPr>
          <a:xfrm flipH="1" flipV="1">
            <a:off x="2725939" y="2999519"/>
            <a:ext cx="393567" cy="9532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BD8E21-72AD-C24E-A6AC-3E8162C67C84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184439" y="2999519"/>
            <a:ext cx="541500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4A72FFDA-8B5E-5744-8999-1D5A4C62963E}"/>
              </a:ext>
            </a:extLst>
          </p:cNvPr>
          <p:cNvSpPr/>
          <p:nvPr/>
        </p:nvSpPr>
        <p:spPr>
          <a:xfrm flipH="1">
            <a:off x="7048839" y="2907859"/>
            <a:ext cx="1206857" cy="10634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0B12DB-0211-054B-82AE-C3C6C913817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758493" y="3952727"/>
            <a:ext cx="3290346" cy="1860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0B034E-68D3-6346-867C-8AD1C58D516A}"/>
              </a:ext>
            </a:extLst>
          </p:cNvPr>
          <p:cNvCxnSpPr>
            <a:cxnSpLocks/>
          </p:cNvCxnSpPr>
          <p:nvPr/>
        </p:nvCxnSpPr>
        <p:spPr>
          <a:xfrm flipV="1">
            <a:off x="9014829" y="2900225"/>
            <a:ext cx="1205776" cy="50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17">
            <a:extLst>
              <a:ext uri="{FF2B5EF4-FFF2-40B4-BE49-F238E27FC236}">
                <a16:creationId xmlns:a16="http://schemas.microsoft.com/office/drawing/2014/main" id="{0BEF3FA7-5964-6142-A6A6-B914C6FF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26" y="4605293"/>
            <a:ext cx="461666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3F5D9299-E682-0E45-AFE4-56A9585E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215" y="5045627"/>
            <a:ext cx="1665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Development Kit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CDK)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3339E2-883A-C646-BDE4-64E95E056894}"/>
              </a:ext>
            </a:extLst>
          </p:cNvPr>
          <p:cNvSpPr/>
          <p:nvPr/>
        </p:nvSpPr>
        <p:spPr>
          <a:xfrm>
            <a:off x="4157536" y="4486519"/>
            <a:ext cx="6893613" cy="1827275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43">
            <a:extLst>
              <a:ext uri="{FF2B5EF4-FFF2-40B4-BE49-F238E27FC236}">
                <a16:creationId xmlns:a16="http://schemas.microsoft.com/office/drawing/2014/main" id="{E3E6C7FE-2CDD-6D47-88E3-CD8B4BB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42" y="45892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C796259E-4F62-C745-9F3D-D95F6343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887" y="5032632"/>
            <a:ext cx="895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Scripts</a:t>
            </a:r>
          </a:p>
        </p:txBody>
      </p:sp>
      <p:pic>
        <p:nvPicPr>
          <p:cNvPr id="50" name="Graphic 44">
            <a:extLst>
              <a:ext uri="{FF2B5EF4-FFF2-40B4-BE49-F238E27FC236}">
                <a16:creationId xmlns:a16="http://schemas.microsoft.com/office/drawing/2014/main" id="{64FD51DF-C5CC-9542-93E2-E97A61C1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43" y="45846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9F9964C5-B307-5842-BB47-9B72E656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790" y="5032632"/>
            <a:ext cx="1327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  <a:r>
              <a:rPr lang="en-US" altLang="en-US" baseline="30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Party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Tools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EC6BA5-7514-224F-9FF4-ABB3E68BDD4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03960" y="3570400"/>
            <a:ext cx="2295" cy="8447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3C012A8-0373-2F47-8151-A007F131984B}"/>
              </a:ext>
            </a:extLst>
          </p:cNvPr>
          <p:cNvSpPr/>
          <p:nvPr/>
        </p:nvSpPr>
        <p:spPr>
          <a:xfrm>
            <a:off x="9260185" y="258277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24458-0358-554C-B125-1252829294E4}"/>
              </a:ext>
            </a:extLst>
          </p:cNvPr>
          <p:cNvSpPr/>
          <p:nvPr/>
        </p:nvSpPr>
        <p:spPr>
          <a:xfrm>
            <a:off x="1387609" y="242651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8113BE-DF16-6A49-A328-362A57BB53D5}"/>
              </a:ext>
            </a:extLst>
          </p:cNvPr>
          <p:cNvSpPr/>
          <p:nvPr/>
        </p:nvSpPr>
        <p:spPr>
          <a:xfrm>
            <a:off x="780942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7B0624-60DB-D647-B53F-CAB7F1B37F40}"/>
              </a:ext>
            </a:extLst>
          </p:cNvPr>
          <p:cNvSpPr/>
          <p:nvPr/>
        </p:nvSpPr>
        <p:spPr>
          <a:xfrm>
            <a:off x="3877751" y="215006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7BD2E1-2AB4-9243-974C-24AF7C83CB93}"/>
              </a:ext>
            </a:extLst>
          </p:cNvPr>
          <p:cNvSpPr/>
          <p:nvPr/>
        </p:nvSpPr>
        <p:spPr>
          <a:xfrm>
            <a:off x="2809794" y="353616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C029E7-A95E-2C42-B5DD-5A1A16511335}"/>
              </a:ext>
            </a:extLst>
          </p:cNvPr>
          <p:cNvSpPr/>
          <p:nvPr/>
        </p:nvSpPr>
        <p:spPr>
          <a:xfrm>
            <a:off x="7388679" y="2537308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7ED77C-663D-BB45-AE7F-DDD501340B91}"/>
              </a:ext>
            </a:extLst>
          </p:cNvPr>
          <p:cNvSpPr/>
          <p:nvPr/>
        </p:nvSpPr>
        <p:spPr>
          <a:xfrm>
            <a:off x="8316851" y="384974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DCE1A9-B39C-9447-B66F-949A5FD2E93A}"/>
              </a:ext>
            </a:extLst>
          </p:cNvPr>
          <p:cNvSpPr/>
          <p:nvPr/>
        </p:nvSpPr>
        <p:spPr>
          <a:xfrm>
            <a:off x="8289600" y="2001237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23">
            <a:extLst>
              <a:ext uri="{FF2B5EF4-FFF2-40B4-BE49-F238E27FC236}">
                <a16:creationId xmlns:a16="http://schemas.microsoft.com/office/drawing/2014/main" id="{363862D7-1892-5141-A4E1-E68B9619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053" y="3859073"/>
            <a:ext cx="904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035A3F-6DC8-5A4B-8F62-F779CA72BCF1}"/>
              </a:ext>
            </a:extLst>
          </p:cNvPr>
          <p:cNvSpPr/>
          <p:nvPr/>
        </p:nvSpPr>
        <p:spPr>
          <a:xfrm>
            <a:off x="734985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" name="Graphic 8" descr="Amazon Simple Storage Service (Amazon S3) service icon.">
            <a:extLst>
              <a:ext uri="{FF2B5EF4-FFF2-40B4-BE49-F238E27FC236}">
                <a16:creationId xmlns:a16="http://schemas.microsoft.com/office/drawing/2014/main" id="{F57351E8-082F-B715-A083-471CF8CB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397602" y="4605293"/>
            <a:ext cx="461416" cy="46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AC1A855C-FCDC-4BDF-ADC1-98D89D95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131" y="5201712"/>
            <a:ext cx="653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9205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raphic 24">
            <a:extLst>
              <a:ext uri="{FF2B5EF4-FFF2-40B4-BE49-F238E27FC236}">
                <a16:creationId xmlns:a16="http://schemas.microsoft.com/office/drawing/2014/main" id="{D20AE9F6-99F5-4846-95C1-2DEDF1B4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8" y="3260064"/>
            <a:ext cx="627799" cy="6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849C6F78-520F-DE4A-ACB2-D3B41BF57C78}"/>
              </a:ext>
            </a:extLst>
          </p:cNvPr>
          <p:cNvSpPr/>
          <p:nvPr/>
        </p:nvSpPr>
        <p:spPr>
          <a:xfrm>
            <a:off x="1366619" y="1562117"/>
            <a:ext cx="3476008" cy="40051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Toolchain Account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15079F33-C0BD-DA4E-980D-7BD9D8F0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989" y="1562117"/>
            <a:ext cx="381000" cy="381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C7C8FD84-26A3-944E-852E-5E2C62D8070A}"/>
              </a:ext>
            </a:extLst>
          </p:cNvPr>
          <p:cNvSpPr/>
          <p:nvPr/>
        </p:nvSpPr>
        <p:spPr>
          <a:xfrm>
            <a:off x="4980562" y="790576"/>
            <a:ext cx="6928019" cy="2779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Account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03DBDB92-D1D4-8F4A-B9B5-3A4EA8C1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563" y="804011"/>
            <a:ext cx="381000" cy="381000"/>
          </a:xfrm>
          <a:prstGeom prst="rect">
            <a:avLst/>
          </a:prstGeom>
        </p:spPr>
      </p:pic>
      <p:pic>
        <p:nvPicPr>
          <p:cNvPr id="124" name="Graphic 19">
            <a:extLst>
              <a:ext uri="{FF2B5EF4-FFF2-40B4-BE49-F238E27FC236}">
                <a16:creationId xmlns:a16="http://schemas.microsoft.com/office/drawing/2014/main" id="{63728260-B129-7C48-A813-99B20807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54" y="194536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6">
            <a:extLst>
              <a:ext uri="{FF2B5EF4-FFF2-40B4-BE49-F238E27FC236}">
                <a16:creationId xmlns:a16="http://schemas.microsoft.com/office/drawing/2014/main" id="{1A507DAF-E1B7-8945-8B23-2E70472D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52" y="2293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26">
            <a:extLst>
              <a:ext uri="{FF2B5EF4-FFF2-40B4-BE49-F238E27FC236}">
                <a16:creationId xmlns:a16="http://schemas.microsoft.com/office/drawing/2014/main" id="{29B5F649-D70D-3B4B-AB8A-967FD26B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42" y="956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49">
            <a:extLst>
              <a:ext uri="{FF2B5EF4-FFF2-40B4-BE49-F238E27FC236}">
                <a16:creationId xmlns:a16="http://schemas.microsoft.com/office/drawing/2014/main" id="{998D8D9A-BC76-E54F-83C1-F6C8179D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21" y="194536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9">
            <a:extLst>
              <a:ext uri="{FF2B5EF4-FFF2-40B4-BE49-F238E27FC236}">
                <a16:creationId xmlns:a16="http://schemas.microsoft.com/office/drawing/2014/main" id="{896CBA50-973B-8441-B8D9-4B5E5CC8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110" y="3783909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Toolchain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29" name="TextBox 29">
            <a:extLst>
              <a:ext uri="{FF2B5EF4-FFF2-40B4-BE49-F238E27FC236}">
                <a16:creationId xmlns:a16="http://schemas.microsoft.com/office/drawing/2014/main" id="{A5199EE0-E33A-A645-91A7-F9C959F1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02" y="2409874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30" name="TextBox 29">
            <a:extLst>
              <a:ext uri="{FF2B5EF4-FFF2-40B4-BE49-F238E27FC236}">
                <a16:creationId xmlns:a16="http://schemas.microsoft.com/office/drawing/2014/main" id="{65F3F0F8-DEF7-7546-AE31-CE6BC766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321" y="2364437"/>
            <a:ext cx="36965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1" name="Graphic 15">
            <a:extLst>
              <a:ext uri="{FF2B5EF4-FFF2-40B4-BE49-F238E27FC236}">
                <a16:creationId xmlns:a16="http://schemas.microsoft.com/office/drawing/2014/main" id="{8DC47D6E-990F-EA4B-A52D-5799438D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25381" y="19688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D706544-8AE8-9E46-B3B5-A3E72B5A9904}"/>
              </a:ext>
            </a:extLst>
          </p:cNvPr>
          <p:cNvCxnSpPr>
            <a:cxnSpLocks/>
          </p:cNvCxnSpPr>
          <p:nvPr/>
        </p:nvCxnSpPr>
        <p:spPr>
          <a:xfrm>
            <a:off x="1035766" y="3576957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C722A80-BAC3-474C-A875-A2B520C14BD1}"/>
              </a:ext>
            </a:extLst>
          </p:cNvPr>
          <p:cNvCxnSpPr>
            <a:cxnSpLocks/>
          </p:cNvCxnSpPr>
          <p:nvPr/>
        </p:nvCxnSpPr>
        <p:spPr>
          <a:xfrm>
            <a:off x="6096000" y="2275840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329BB8A-F11C-D94B-A877-4022ACB36551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5865779" y="1185011"/>
            <a:ext cx="3059563" cy="8269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3">
            <a:extLst>
              <a:ext uri="{FF2B5EF4-FFF2-40B4-BE49-F238E27FC236}">
                <a16:creationId xmlns:a16="http://schemas.microsoft.com/office/drawing/2014/main" id="{4B76A64E-6FC1-C248-A807-6A0C9C9B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96" y="1391603"/>
            <a:ext cx="979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Metadata</a:t>
            </a:r>
          </a:p>
        </p:txBody>
      </p:sp>
      <p:sp>
        <p:nvSpPr>
          <p:cNvPr id="136" name="TextBox 23">
            <a:extLst>
              <a:ext uri="{FF2B5EF4-FFF2-40B4-BE49-F238E27FC236}">
                <a16:creationId xmlns:a16="http://schemas.microsoft.com/office/drawing/2014/main" id="{DDAF3A17-9B8F-4F4E-A726-DF809E1D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274" y="2533083"/>
            <a:ext cx="1562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Resources as Defined in Module Code</a:t>
            </a:r>
          </a:p>
        </p:txBody>
      </p:sp>
      <p:pic>
        <p:nvPicPr>
          <p:cNvPr id="137" name="Graphic 49">
            <a:extLst>
              <a:ext uri="{FF2B5EF4-FFF2-40B4-BE49-F238E27FC236}">
                <a16:creationId xmlns:a16="http://schemas.microsoft.com/office/drawing/2014/main" id="{E80B096A-B6B9-534F-BA6E-78DE30DE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19" y="1900739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49">
            <a:extLst>
              <a:ext uri="{FF2B5EF4-FFF2-40B4-BE49-F238E27FC236}">
                <a16:creationId xmlns:a16="http://schemas.microsoft.com/office/drawing/2014/main" id="{00FB5835-540F-5D4C-8E88-9A8C3E49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49" y="325449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5560FBA-2937-EA4B-A88A-276278C7C1ED}"/>
              </a:ext>
            </a:extLst>
          </p:cNvPr>
          <p:cNvCxnSpPr>
            <a:cxnSpLocks/>
          </p:cNvCxnSpPr>
          <p:nvPr/>
        </p:nvCxnSpPr>
        <p:spPr>
          <a:xfrm flipV="1">
            <a:off x="2762655" y="2781667"/>
            <a:ext cx="0" cy="4900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23">
            <a:extLst>
              <a:ext uri="{FF2B5EF4-FFF2-40B4-BE49-F238E27FC236}">
                <a16:creationId xmlns:a16="http://schemas.microsoft.com/office/drawing/2014/main" id="{1C1142F7-0C61-5745-8D60-C9505EF2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30" y="2611210"/>
            <a:ext cx="1810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Metadata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B856E2-6A78-6248-8F2C-D0552E32B1C3}"/>
              </a:ext>
            </a:extLst>
          </p:cNvPr>
          <p:cNvCxnSpPr>
            <a:cxnSpLocks/>
          </p:cNvCxnSpPr>
          <p:nvPr/>
        </p:nvCxnSpPr>
        <p:spPr>
          <a:xfrm>
            <a:off x="7994023" y="2240607"/>
            <a:ext cx="786085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059A98-4920-9B4E-B724-68ACF47DE511}"/>
              </a:ext>
            </a:extLst>
          </p:cNvPr>
          <p:cNvCxnSpPr>
            <a:cxnSpLocks/>
          </p:cNvCxnSpPr>
          <p:nvPr/>
        </p:nvCxnSpPr>
        <p:spPr>
          <a:xfrm flipV="1">
            <a:off x="9645630" y="2234778"/>
            <a:ext cx="1095022" cy="207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8C8ACAD-575E-374D-A62D-C3FEA8DDD1C9}"/>
              </a:ext>
            </a:extLst>
          </p:cNvPr>
          <p:cNvCxnSpPr>
            <a:cxnSpLocks/>
          </p:cNvCxnSpPr>
          <p:nvPr/>
        </p:nvCxnSpPr>
        <p:spPr>
          <a:xfrm flipV="1">
            <a:off x="3133450" y="2781667"/>
            <a:ext cx="2041665" cy="73697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3D4B3BD-B4B2-8A45-896E-F3A8480EEFDD}"/>
              </a:ext>
            </a:extLst>
          </p:cNvPr>
          <p:cNvCxnSpPr>
            <a:cxnSpLocks/>
          </p:cNvCxnSpPr>
          <p:nvPr/>
        </p:nvCxnSpPr>
        <p:spPr>
          <a:xfrm>
            <a:off x="3104260" y="3716250"/>
            <a:ext cx="2177859" cy="147201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CA149BFE-22BC-6543-A984-88921961BE9E}"/>
              </a:ext>
            </a:extLst>
          </p:cNvPr>
          <p:cNvSpPr/>
          <p:nvPr/>
        </p:nvSpPr>
        <p:spPr>
          <a:xfrm>
            <a:off x="1005976" y="3135839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8F9A0F-F42A-D54C-9AD4-14D84B4F781B}"/>
              </a:ext>
            </a:extLst>
          </p:cNvPr>
          <p:cNvSpPr/>
          <p:nvPr/>
        </p:nvSpPr>
        <p:spPr>
          <a:xfrm>
            <a:off x="2964367" y="2961419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EC9F33E-5F4C-A64B-9366-07F7A59FEE85}"/>
              </a:ext>
            </a:extLst>
          </p:cNvPr>
          <p:cNvSpPr/>
          <p:nvPr/>
        </p:nvSpPr>
        <p:spPr>
          <a:xfrm>
            <a:off x="5044338" y="3015952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8C0342-A53F-D24B-8490-B6A4176BC5A9}"/>
              </a:ext>
            </a:extLst>
          </p:cNvPr>
          <p:cNvSpPr/>
          <p:nvPr/>
        </p:nvSpPr>
        <p:spPr>
          <a:xfrm>
            <a:off x="7062211" y="1308622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706C31A-E4D9-E84E-A610-901CE788AC9E}"/>
              </a:ext>
            </a:extLst>
          </p:cNvPr>
          <p:cNvSpPr/>
          <p:nvPr/>
        </p:nvSpPr>
        <p:spPr>
          <a:xfrm>
            <a:off x="9710848" y="191482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EB006E9-286C-814C-BB3A-7027718CC7ED}"/>
              </a:ext>
            </a:extLst>
          </p:cNvPr>
          <p:cNvSpPr/>
          <p:nvPr/>
        </p:nvSpPr>
        <p:spPr>
          <a:xfrm>
            <a:off x="4980562" y="3716250"/>
            <a:ext cx="6928019" cy="2779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Account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169F3769-E416-4C46-898F-96EAA7DBB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563" y="3729685"/>
            <a:ext cx="381000" cy="381000"/>
          </a:xfrm>
          <a:prstGeom prst="rect">
            <a:avLst/>
          </a:prstGeom>
        </p:spPr>
      </p:pic>
      <p:pic>
        <p:nvPicPr>
          <p:cNvPr id="168" name="Graphic 19">
            <a:extLst>
              <a:ext uri="{FF2B5EF4-FFF2-40B4-BE49-F238E27FC236}">
                <a16:creationId xmlns:a16="http://schemas.microsoft.com/office/drawing/2014/main" id="{DB8E5DD6-2F76-CD45-99D1-F6975B0C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54" y="4871038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26">
            <a:extLst>
              <a:ext uri="{FF2B5EF4-FFF2-40B4-BE49-F238E27FC236}">
                <a16:creationId xmlns:a16="http://schemas.microsoft.com/office/drawing/2014/main" id="{961033C5-30ED-6B4C-9C09-FCA0477F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42" y="3882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49">
            <a:extLst>
              <a:ext uri="{FF2B5EF4-FFF2-40B4-BE49-F238E27FC236}">
                <a16:creationId xmlns:a16="http://schemas.microsoft.com/office/drawing/2014/main" id="{B3435F32-B8D3-8948-94F1-2A1EABD0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21" y="4871038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29">
            <a:extLst>
              <a:ext uri="{FF2B5EF4-FFF2-40B4-BE49-F238E27FC236}">
                <a16:creationId xmlns:a16="http://schemas.microsoft.com/office/drawing/2014/main" id="{85584B6D-0690-9747-BC5D-391C77FD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02" y="5335548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72" name="TextBox 29">
            <a:extLst>
              <a:ext uri="{FF2B5EF4-FFF2-40B4-BE49-F238E27FC236}">
                <a16:creationId xmlns:a16="http://schemas.microsoft.com/office/drawing/2014/main" id="{1A2EC596-A18D-A240-B157-F7D776BE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321" y="5290111"/>
            <a:ext cx="36965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73" name="Graphic 15">
            <a:extLst>
              <a:ext uri="{FF2B5EF4-FFF2-40B4-BE49-F238E27FC236}">
                <a16:creationId xmlns:a16="http://schemas.microsoft.com/office/drawing/2014/main" id="{4F9B7EE4-DD84-CB45-860C-7529CB67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25381" y="48945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E2767C-F647-8A47-9776-83CC787568A2}"/>
              </a:ext>
            </a:extLst>
          </p:cNvPr>
          <p:cNvCxnSpPr>
            <a:cxnSpLocks/>
          </p:cNvCxnSpPr>
          <p:nvPr/>
        </p:nvCxnSpPr>
        <p:spPr>
          <a:xfrm>
            <a:off x="6096000" y="5201514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C72603-D182-E84C-B3E6-1D2BE0C342E2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865779" y="4110685"/>
            <a:ext cx="3059563" cy="8269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23">
            <a:extLst>
              <a:ext uri="{FF2B5EF4-FFF2-40B4-BE49-F238E27FC236}">
                <a16:creationId xmlns:a16="http://schemas.microsoft.com/office/drawing/2014/main" id="{F82D36D1-9B72-5841-8930-15364922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96" y="4317277"/>
            <a:ext cx="979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Metadata</a:t>
            </a:r>
          </a:p>
        </p:txBody>
      </p:sp>
      <p:sp>
        <p:nvSpPr>
          <p:cNvPr id="177" name="TextBox 23">
            <a:extLst>
              <a:ext uri="{FF2B5EF4-FFF2-40B4-BE49-F238E27FC236}">
                <a16:creationId xmlns:a16="http://schemas.microsoft.com/office/drawing/2014/main" id="{E987D085-4FC4-4E40-B64C-EE4C1E25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274" y="5458757"/>
            <a:ext cx="1562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Resources as Defined in Module Code</a:t>
            </a:r>
          </a:p>
        </p:txBody>
      </p:sp>
      <p:pic>
        <p:nvPicPr>
          <p:cNvPr id="178" name="Graphic 49">
            <a:extLst>
              <a:ext uri="{FF2B5EF4-FFF2-40B4-BE49-F238E27FC236}">
                <a16:creationId xmlns:a16="http://schemas.microsoft.com/office/drawing/2014/main" id="{BCB9D6FA-7A1C-1C4F-916B-AAC3DFFA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19" y="4826413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1701C33-C91B-EB44-BD3B-956D8B5D313A}"/>
              </a:ext>
            </a:extLst>
          </p:cNvPr>
          <p:cNvCxnSpPr>
            <a:cxnSpLocks/>
          </p:cNvCxnSpPr>
          <p:nvPr/>
        </p:nvCxnSpPr>
        <p:spPr>
          <a:xfrm>
            <a:off x="7994023" y="5166281"/>
            <a:ext cx="786085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05320F3-34C1-3D47-8852-E16FE8FDA507}"/>
              </a:ext>
            </a:extLst>
          </p:cNvPr>
          <p:cNvCxnSpPr>
            <a:cxnSpLocks/>
          </p:cNvCxnSpPr>
          <p:nvPr/>
        </p:nvCxnSpPr>
        <p:spPr>
          <a:xfrm flipV="1">
            <a:off x="9645630" y="5160452"/>
            <a:ext cx="1095022" cy="207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A7BF02BA-F637-6742-998B-399337C126CA}"/>
              </a:ext>
            </a:extLst>
          </p:cNvPr>
          <p:cNvSpPr/>
          <p:nvPr/>
        </p:nvSpPr>
        <p:spPr>
          <a:xfrm>
            <a:off x="5044338" y="5941626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B771853-A7F2-634A-B9CC-A3FE6BA40942}"/>
              </a:ext>
            </a:extLst>
          </p:cNvPr>
          <p:cNvSpPr/>
          <p:nvPr/>
        </p:nvSpPr>
        <p:spPr>
          <a:xfrm>
            <a:off x="7062211" y="4234296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00CCE83-DAEB-3043-B53E-DAFFCCE43330}"/>
              </a:ext>
            </a:extLst>
          </p:cNvPr>
          <p:cNvSpPr/>
          <p:nvPr/>
        </p:nvSpPr>
        <p:spPr>
          <a:xfrm>
            <a:off x="9710848" y="4840497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51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75923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151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Arrows – Dark Backgrounds</vt:lpstr>
      <vt:lpstr>Arrows – Dark Backgrounds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2022-06-28T20:29:30Z</dcterms:created>
  <dcterms:modified xsi:type="dcterms:W3CDTF">2024-05-14T19:18:09Z</dcterms:modified>
</cp:coreProperties>
</file>