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93" r:id="rId2"/>
    <p:sldId id="383" r:id="rId3"/>
    <p:sldId id="49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9B53-AC68-4849-89F0-7B5FD2657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5F84F-4743-4644-B7BD-087D8BA6E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6A7F7-45B4-624D-A60E-79DA3E1F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45E6-B312-6A49-8978-08F051C8B1F2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80F86-D756-5342-A486-8DE6AF6A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BA398-F511-FB45-92BD-1C365670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4157-A9AE-CA48-BDE8-FB72F093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309F-B411-584A-94D5-10475F80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8A8BD-B540-8940-8767-E2929C7ED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069F9-E17B-2046-8064-1F76C714C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45E6-B312-6A49-8978-08F051C8B1F2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7AE52-FD82-C84F-94E4-FE07AAD7B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F1A08-117A-9E4C-A221-E25ACFBD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4157-A9AE-CA48-BDE8-FB72F093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4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DCE6DA-BAEC-F64E-B474-C0AF66182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1ACDC-32BB-764C-96B9-FBB30B313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F68F5-9672-AC41-974E-47B47D5D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45E6-B312-6A49-8978-08F051C8B1F2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73954-385D-F642-A392-F42EDA44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BFEAE-5273-754A-987B-60AC29F1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4157-A9AE-CA48-BDE8-FB72F093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68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0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F79C-BCEF-1840-978E-5028BF070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86B09-2BEC-2C4E-84C4-81004B5B6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8BE70-0FFA-5F4A-81B8-DC220D17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45E6-B312-6A49-8978-08F051C8B1F2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59E28-40F4-8D41-A6CC-5C10B424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1A244-7703-5A45-9EB7-BA407BB3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4157-A9AE-CA48-BDE8-FB72F093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4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C6F82-50A9-7F40-B53A-B7F7B1E0E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E66CE-209E-C74F-B45F-8A09B632D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8E72-2836-124E-A695-82864DEB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45E6-B312-6A49-8978-08F051C8B1F2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CEAFA-23AA-244B-9F5C-88F01E75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FF09E-5F3A-2842-885B-8ABD4858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4157-A9AE-CA48-BDE8-FB72F093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7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2D31-99AA-8A47-BAC6-E508C34F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3ED2-61EA-C94E-A436-1F91F37C0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10DA6-E7B7-E448-94F3-BDEAC31AD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4B2FB-F276-3A48-8D77-4864A6C1C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45E6-B312-6A49-8978-08F051C8B1F2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7992C-10D2-1A46-8311-DF14D047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9A084-3F68-4845-AAF5-7055D127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4157-A9AE-CA48-BDE8-FB72F093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6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F681-8A5E-4346-9B8D-99A4C1D0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58AE5-6EAA-5346-A82E-E96CF8071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7CAFF-2488-A943-B6A8-4D8720F3B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CDFB79-00AC-B144-BC6B-9E64630E6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69706-53DF-D34E-BCC2-E41418465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4611F-13B0-674C-BEF2-19285BB8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45E6-B312-6A49-8978-08F051C8B1F2}" type="datetimeFigureOut">
              <a:rPr lang="en-US" smtClean="0"/>
              <a:t>9/21/22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7A0DE-57C2-D443-B150-1E2A73E6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2A6A8F-3889-E54B-8FDA-241B640C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4157-A9AE-CA48-BDE8-FB72F093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6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A693-09FB-FB4B-AC7F-56B7DFAAF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F3D16-A62B-494B-BC3C-A6DB1F66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45E6-B312-6A49-8978-08F051C8B1F2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7EEF2-0669-9145-A819-2BD1769B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7C9A0-3CE8-184F-8194-21FB2562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4157-A9AE-CA48-BDE8-FB72F093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4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90BEE-9286-BB4A-883E-94A1F8E1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45E6-B312-6A49-8978-08F051C8B1F2}" type="datetimeFigureOut">
              <a:rPr lang="en-US" smtClean="0"/>
              <a:t>9/21/22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4C07E-154B-3446-BB42-12C3EEC7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44C5E-89A3-5A4A-9CB5-F527A0A1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4157-A9AE-CA48-BDE8-FB72F093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8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DA7A-1C69-EA4C-9D1E-52CFC04E5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7E42-E39F-F14A-BF3F-3214DC9F5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9B3BE-94FD-6142-84F2-A8F97B77E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7534B-06B1-284B-8EB1-CDDB6980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45E6-B312-6A49-8978-08F051C8B1F2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B3C33-9D1F-5445-A7DE-304526D6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D53CB-2AA4-984F-B489-A383745B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4157-A9AE-CA48-BDE8-FB72F093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3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BA55-3881-6C44-8DA6-00FD09CC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D6457-0F1B-C24D-B885-3EA470F14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08483-52E0-894F-866F-D9B723007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D6E29-85E4-084A-B555-5B6321286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45E6-B312-6A49-8978-08F051C8B1F2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81FE6-E812-F844-864D-6410F4E7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CF618-3479-F948-B314-72B28113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4157-A9AE-CA48-BDE8-FB72F093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2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9DBF0-7975-324A-8C43-58C4D1CDE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EFA3B-AA52-8E40-96E2-513CE45A8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D7570-6B61-6D40-9798-E6E01C3F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E45E6-B312-6A49-8978-08F051C8B1F2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FC503-DED1-5A4C-89C8-89E6275A4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5D553-3BC3-7342-8611-7B07FE120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84157-A9AE-CA48-BDE8-FB72F093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5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33">
            <a:extLst>
              <a:ext uri="{FF2B5EF4-FFF2-40B4-BE49-F238E27FC236}">
                <a16:creationId xmlns:a16="http://schemas.microsoft.com/office/drawing/2014/main" id="{DF589E8C-D429-BE4B-80E7-5E5B334C9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023" y="2840669"/>
            <a:ext cx="340677" cy="34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phic 19">
            <a:extLst>
              <a:ext uri="{FF2B5EF4-FFF2-40B4-BE49-F238E27FC236}">
                <a16:creationId xmlns:a16="http://schemas.microsoft.com/office/drawing/2014/main" id="{A20915B0-D4D5-6E46-8959-101DA01328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851" y="2562421"/>
            <a:ext cx="620405" cy="62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8E0B2013-F269-384A-B3CD-CE6A02DF60B8}"/>
              </a:ext>
            </a:extLst>
          </p:cNvPr>
          <p:cNvSpPr/>
          <p:nvPr/>
        </p:nvSpPr>
        <p:spPr>
          <a:xfrm flipH="1">
            <a:off x="1847852" y="1034045"/>
            <a:ext cx="6306303" cy="172534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Graphic 35">
            <a:extLst>
              <a:ext uri="{FF2B5EF4-FFF2-40B4-BE49-F238E27FC236}">
                <a16:creationId xmlns:a16="http://schemas.microsoft.com/office/drawing/2014/main" id="{34B9FDF5-0764-C841-8B18-5733BC9F2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242" y="24612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19">
            <a:extLst>
              <a:ext uri="{FF2B5EF4-FFF2-40B4-BE49-F238E27FC236}">
                <a16:creationId xmlns:a16="http://schemas.microsoft.com/office/drawing/2014/main" id="{7D5F64F3-E091-7C41-8190-68CF6CA5C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198" y="2482580"/>
            <a:ext cx="491070" cy="491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21">
            <a:extLst>
              <a:ext uri="{FF2B5EF4-FFF2-40B4-BE49-F238E27FC236}">
                <a16:creationId xmlns:a16="http://schemas.microsoft.com/office/drawing/2014/main" id="{92E8F673-1096-CB46-8C57-1BAD2D066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167" y="4570967"/>
            <a:ext cx="4616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2">
            <a:extLst>
              <a:ext uri="{FF2B5EF4-FFF2-40B4-BE49-F238E27FC236}">
                <a16:creationId xmlns:a16="http://schemas.microsoft.com/office/drawing/2014/main" id="{C93FFF76-BC5F-B04C-85B1-A1729CD07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7274" y="5037393"/>
            <a:ext cx="20207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</a:p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CloudFormation</a:t>
            </a:r>
          </a:p>
        </p:txBody>
      </p:sp>
      <p:pic>
        <p:nvPicPr>
          <p:cNvPr id="12" name="Graphic 15">
            <a:extLst>
              <a:ext uri="{FF2B5EF4-FFF2-40B4-BE49-F238E27FC236}">
                <a16:creationId xmlns:a16="http://schemas.microsoft.com/office/drawing/2014/main" id="{FBE86D41-B3B0-6040-A676-DCDCE148E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036" y="674966"/>
            <a:ext cx="620412" cy="62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3FD5E1DB-92F2-AF49-9F48-979384F20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852" y="1236096"/>
            <a:ext cx="22923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</a:p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Systems Manager</a:t>
            </a:r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id="{34CF32AE-C03E-3945-A1FC-EB07AB1DE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8398" y="1176491"/>
            <a:ext cx="14550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15" name="Graphic 26">
            <a:extLst>
              <a:ext uri="{FF2B5EF4-FFF2-40B4-BE49-F238E27FC236}">
                <a16:creationId xmlns:a16="http://schemas.microsoft.com/office/drawing/2014/main" id="{DB56441B-EE93-9346-8D91-526E1ED0F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005" y="7855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546AC0-D832-A841-9991-01BD58C81CD6}"/>
              </a:ext>
            </a:extLst>
          </p:cNvPr>
          <p:cNvCxnSpPr>
            <a:cxnSpLocks/>
          </p:cNvCxnSpPr>
          <p:nvPr/>
        </p:nvCxnSpPr>
        <p:spPr>
          <a:xfrm>
            <a:off x="9021818" y="1047473"/>
            <a:ext cx="822325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B48E95-B5F4-6C45-BBEB-9D22671C830C}"/>
              </a:ext>
            </a:extLst>
          </p:cNvPr>
          <p:cNvCxnSpPr>
            <a:cxnSpLocks/>
          </p:cNvCxnSpPr>
          <p:nvPr/>
        </p:nvCxnSpPr>
        <p:spPr>
          <a:xfrm>
            <a:off x="4808402" y="2656241"/>
            <a:ext cx="1096287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8090E3-0088-7849-8416-A15BECB4E5A3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8649027" y="1882427"/>
            <a:ext cx="16427" cy="578833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3">
            <a:extLst>
              <a:ext uri="{FF2B5EF4-FFF2-40B4-BE49-F238E27FC236}">
                <a16:creationId xmlns:a16="http://schemas.microsoft.com/office/drawing/2014/main" id="{2CB5EC01-CA15-AC45-9F20-37CF99A00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9846" y="2631175"/>
            <a:ext cx="86763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Least </a:t>
            </a:r>
          </a:p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Privilege</a:t>
            </a:r>
          </a:p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Policy</a:t>
            </a:r>
          </a:p>
        </p:txBody>
      </p:sp>
      <p:sp>
        <p:nvSpPr>
          <p:cNvPr id="27" name="TextBox 11">
            <a:extLst>
              <a:ext uri="{FF2B5EF4-FFF2-40B4-BE49-F238E27FC236}">
                <a16:creationId xmlns:a16="http://schemas.microsoft.com/office/drawing/2014/main" id="{0E941C78-2F93-2E4B-A333-57A4BA71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6863" y="3029513"/>
            <a:ext cx="867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IAM</a:t>
            </a:r>
          </a:p>
        </p:txBody>
      </p:sp>
      <p:sp>
        <p:nvSpPr>
          <p:cNvPr id="33" name="TextBox 23">
            <a:extLst>
              <a:ext uri="{FF2B5EF4-FFF2-40B4-BE49-F238E27FC236}">
                <a16:creationId xmlns:a16="http://schemas.microsoft.com/office/drawing/2014/main" id="{3BAFE1EE-5AE5-8748-983A-8BD1EAC51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4529" y="1985921"/>
            <a:ext cx="12431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 / Write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9D6E7F4-6334-B244-A43B-D7C4FC77D3C4}"/>
              </a:ext>
            </a:extLst>
          </p:cNvPr>
          <p:cNvSpPr/>
          <p:nvPr/>
        </p:nvSpPr>
        <p:spPr>
          <a:xfrm rot="5400000" flipH="1" flipV="1">
            <a:off x="5226956" y="1379633"/>
            <a:ext cx="210905" cy="176087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CABB4FC-2C02-2043-8FD6-305CE22B42F3}"/>
              </a:ext>
            </a:extLst>
          </p:cNvPr>
          <p:cNvCxnSpPr>
            <a:cxnSpLocks/>
          </p:cNvCxnSpPr>
          <p:nvPr/>
        </p:nvCxnSpPr>
        <p:spPr>
          <a:xfrm>
            <a:off x="6212842" y="2154615"/>
            <a:ext cx="0" cy="199687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1">
            <a:extLst>
              <a:ext uri="{FF2B5EF4-FFF2-40B4-BE49-F238E27FC236}">
                <a16:creationId xmlns:a16="http://schemas.microsoft.com/office/drawing/2014/main" id="{765DE500-F5EB-9645-8C76-3BB272A05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231" y="3201068"/>
            <a:ext cx="22774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  <a:endParaRPr lang="en-US" altLang="en-US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Graphic 17">
            <a:extLst>
              <a:ext uri="{FF2B5EF4-FFF2-40B4-BE49-F238E27FC236}">
                <a16:creationId xmlns:a16="http://schemas.microsoft.com/office/drawing/2014/main" id="{E8120B5A-87D2-464A-9320-4E1264A42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928" y="2631175"/>
            <a:ext cx="538101" cy="53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1">
            <a:extLst>
              <a:ext uri="{FF2B5EF4-FFF2-40B4-BE49-F238E27FC236}">
                <a16:creationId xmlns:a16="http://schemas.microsoft.com/office/drawing/2014/main" id="{7717FADC-EACE-E940-B780-B4EA2BE52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2893" y="3201068"/>
            <a:ext cx="1363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54" name="Graphic 24">
            <a:extLst>
              <a:ext uri="{FF2B5EF4-FFF2-40B4-BE49-F238E27FC236}">
                <a16:creationId xmlns:a16="http://schemas.microsoft.com/office/drawing/2014/main" id="{71B84D11-5061-2040-819A-86A8ED890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776" y="278650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25">
            <a:extLst>
              <a:ext uri="{FF2B5EF4-FFF2-40B4-BE49-F238E27FC236}">
                <a16:creationId xmlns:a16="http://schemas.microsoft.com/office/drawing/2014/main" id="{DF7A51A1-2E20-FE41-9EC0-2D29747E9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956" y="3203248"/>
            <a:ext cx="15955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SeedFarmer</a:t>
            </a: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23">
            <a:extLst>
              <a:ext uri="{FF2B5EF4-FFF2-40B4-BE49-F238E27FC236}">
                <a16:creationId xmlns:a16="http://schemas.microsoft.com/office/drawing/2014/main" id="{6BCD5B54-0E68-B642-B350-9E4BF707A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7350" y="1915772"/>
            <a:ext cx="115920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Create </a:t>
            </a:r>
            <a:r>
              <a:rPr lang="en-US" altLang="en-US" sz="14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Role</a:t>
            </a: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DF9DC600-D5E2-564D-9E4B-CF14B136E330}"/>
              </a:ext>
            </a:extLst>
          </p:cNvPr>
          <p:cNvSpPr/>
          <p:nvPr/>
        </p:nvSpPr>
        <p:spPr>
          <a:xfrm flipH="1">
            <a:off x="1968500" y="2656241"/>
            <a:ext cx="2140330" cy="10314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0" name="TextBox 23">
            <a:extLst>
              <a:ext uri="{FF2B5EF4-FFF2-40B4-BE49-F238E27FC236}">
                <a16:creationId xmlns:a16="http://schemas.microsoft.com/office/drawing/2014/main" id="{2D504364-D67E-6B45-A6E4-2875B5CC6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502" y="1684940"/>
            <a:ext cx="11561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 Role to Policy</a:t>
            </a:r>
          </a:p>
        </p:txBody>
      </p:sp>
      <p:sp>
        <p:nvSpPr>
          <p:cNvPr id="61" name="TextBox 23">
            <a:extLst>
              <a:ext uri="{FF2B5EF4-FFF2-40B4-BE49-F238E27FC236}">
                <a16:creationId xmlns:a16="http://schemas.microsoft.com/office/drawing/2014/main" id="{8D3B16C8-1F53-BF4D-B987-250ACF360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2898" y="544199"/>
            <a:ext cx="25649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 / Write / Delete </a:t>
            </a:r>
          </a:p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63" name="Graphic 43">
            <a:extLst>
              <a:ext uri="{FF2B5EF4-FFF2-40B4-BE49-F238E27FC236}">
                <a16:creationId xmlns:a16="http://schemas.microsoft.com/office/drawing/2014/main" id="{9FFF4CDF-FAEC-904B-876B-F1652AFA2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907" y="367584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25">
            <a:extLst>
              <a:ext uri="{FF2B5EF4-FFF2-40B4-BE49-F238E27FC236}">
                <a16:creationId xmlns:a16="http://schemas.microsoft.com/office/drawing/2014/main" id="{946B7156-CAFB-A542-826C-81C58A087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0975" y="4155468"/>
            <a:ext cx="14718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CodeSeeder</a:t>
            </a: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1FE6994B-5A1C-6D4C-9503-EC352C0629CB}"/>
              </a:ext>
            </a:extLst>
          </p:cNvPr>
          <p:cNvSpPr/>
          <p:nvPr/>
        </p:nvSpPr>
        <p:spPr>
          <a:xfrm flipH="1" flipV="1">
            <a:off x="2725939" y="2999519"/>
            <a:ext cx="393567" cy="95320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2BD8E21-72AD-C24E-A6AC-3E8162C67C84}"/>
              </a:ext>
            </a:extLst>
          </p:cNvPr>
          <p:cNvCxnSpPr>
            <a:cxnSpLocks/>
            <a:stCxn id="67" idx="0"/>
          </p:cNvCxnSpPr>
          <p:nvPr/>
        </p:nvCxnSpPr>
        <p:spPr>
          <a:xfrm flipH="1">
            <a:off x="2184439" y="2999519"/>
            <a:ext cx="541500" cy="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70">
            <a:extLst>
              <a:ext uri="{FF2B5EF4-FFF2-40B4-BE49-F238E27FC236}">
                <a16:creationId xmlns:a16="http://schemas.microsoft.com/office/drawing/2014/main" id="{4A72FFDA-8B5E-5744-8999-1D5A4C62963E}"/>
              </a:ext>
            </a:extLst>
          </p:cNvPr>
          <p:cNvSpPr/>
          <p:nvPr/>
        </p:nvSpPr>
        <p:spPr>
          <a:xfrm flipH="1">
            <a:off x="7048839" y="2907859"/>
            <a:ext cx="1206857" cy="106347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90B12DB-0211-054B-82AE-C3C6C9138177}"/>
              </a:ext>
            </a:extLst>
          </p:cNvPr>
          <p:cNvCxnSpPr>
            <a:cxnSpLocks/>
            <a:stCxn id="71" idx="0"/>
          </p:cNvCxnSpPr>
          <p:nvPr/>
        </p:nvCxnSpPr>
        <p:spPr>
          <a:xfrm flipH="1" flipV="1">
            <a:off x="3758493" y="3952727"/>
            <a:ext cx="3290346" cy="18608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70B034E-68D3-6346-867C-8AD1C58D516A}"/>
              </a:ext>
            </a:extLst>
          </p:cNvPr>
          <p:cNvCxnSpPr>
            <a:cxnSpLocks/>
          </p:cNvCxnSpPr>
          <p:nvPr/>
        </p:nvCxnSpPr>
        <p:spPr>
          <a:xfrm flipV="1">
            <a:off x="9014829" y="2900225"/>
            <a:ext cx="1205776" cy="509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17">
            <a:extLst>
              <a:ext uri="{FF2B5EF4-FFF2-40B4-BE49-F238E27FC236}">
                <a16:creationId xmlns:a16="http://schemas.microsoft.com/office/drawing/2014/main" id="{0BEF3FA7-5964-6142-A6A6-B914C6FFB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26" y="4605293"/>
            <a:ext cx="461666" cy="46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1">
            <a:extLst>
              <a:ext uri="{FF2B5EF4-FFF2-40B4-BE49-F238E27FC236}">
                <a16:creationId xmlns:a16="http://schemas.microsoft.com/office/drawing/2014/main" id="{3F5D9299-E682-0E45-AFE4-56A9585EC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2215" y="5045627"/>
            <a:ext cx="16656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 Development Kit </a:t>
            </a:r>
          </a:p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(AWS CDK)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3339E2-883A-C646-BDE4-64E95E056894}"/>
              </a:ext>
            </a:extLst>
          </p:cNvPr>
          <p:cNvSpPr/>
          <p:nvPr/>
        </p:nvSpPr>
        <p:spPr>
          <a:xfrm>
            <a:off x="5204908" y="4486519"/>
            <a:ext cx="5846241" cy="1827275"/>
          </a:xfrm>
          <a:prstGeom prst="rect">
            <a:avLst/>
          </a:prstGeom>
          <a:noFill/>
          <a:ln w="12700">
            <a:solidFill>
              <a:srgbClr val="51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17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Graphic 43">
            <a:extLst>
              <a:ext uri="{FF2B5EF4-FFF2-40B4-BE49-F238E27FC236}">
                <a16:creationId xmlns:a16="http://schemas.microsoft.com/office/drawing/2014/main" id="{E3E6C7FE-2CDD-6D47-88E3-CD8B4BBFD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642" y="458928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2">
            <a:extLst>
              <a:ext uri="{FF2B5EF4-FFF2-40B4-BE49-F238E27FC236}">
                <a16:creationId xmlns:a16="http://schemas.microsoft.com/office/drawing/2014/main" id="{C796259E-4F62-C745-9F3D-D95F63433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7887" y="5032632"/>
            <a:ext cx="8951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Scripts</a:t>
            </a:r>
          </a:p>
        </p:txBody>
      </p:sp>
      <p:pic>
        <p:nvPicPr>
          <p:cNvPr id="50" name="Graphic 44">
            <a:extLst>
              <a:ext uri="{FF2B5EF4-FFF2-40B4-BE49-F238E27FC236}">
                <a16:creationId xmlns:a16="http://schemas.microsoft.com/office/drawing/2014/main" id="{64FD51DF-C5CC-9542-93E2-E97A61C11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943" y="458465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12">
            <a:extLst>
              <a:ext uri="{FF2B5EF4-FFF2-40B4-BE49-F238E27FC236}">
                <a16:creationId xmlns:a16="http://schemas.microsoft.com/office/drawing/2014/main" id="{9F9964C5-B307-5842-BB47-9B72E6569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9790" y="5032632"/>
            <a:ext cx="13278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3</a:t>
            </a:r>
            <a:r>
              <a:rPr lang="en-US" altLang="en-US" baseline="30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</a:t>
            </a:r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Party </a:t>
            </a:r>
          </a:p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Tools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2EC6BA5-7514-224F-9FF4-ABB3E68BDD4D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8703960" y="3570400"/>
            <a:ext cx="2295" cy="844719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3C012A8-0373-2F47-8151-A007F131984B}"/>
              </a:ext>
            </a:extLst>
          </p:cNvPr>
          <p:cNvSpPr/>
          <p:nvPr/>
        </p:nvSpPr>
        <p:spPr>
          <a:xfrm>
            <a:off x="9260185" y="2582773"/>
            <a:ext cx="279785" cy="271815"/>
          </a:xfrm>
          <a:prstGeom prst="ellipse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8124458-0358-554C-B125-1252829294E4}"/>
              </a:ext>
            </a:extLst>
          </p:cNvPr>
          <p:cNvSpPr/>
          <p:nvPr/>
        </p:nvSpPr>
        <p:spPr>
          <a:xfrm>
            <a:off x="1387609" y="2426513"/>
            <a:ext cx="279785" cy="271815"/>
          </a:xfrm>
          <a:prstGeom prst="ellipse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B8113BE-DF16-6A49-A328-362A57BB53D5}"/>
              </a:ext>
            </a:extLst>
          </p:cNvPr>
          <p:cNvSpPr/>
          <p:nvPr/>
        </p:nvSpPr>
        <p:spPr>
          <a:xfrm>
            <a:off x="7809428" y="666491"/>
            <a:ext cx="279785" cy="271815"/>
          </a:xfrm>
          <a:prstGeom prst="ellipse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F7B0624-60DB-D647-B53F-CAB7F1B37F40}"/>
              </a:ext>
            </a:extLst>
          </p:cNvPr>
          <p:cNvSpPr/>
          <p:nvPr/>
        </p:nvSpPr>
        <p:spPr>
          <a:xfrm>
            <a:off x="3877751" y="2150061"/>
            <a:ext cx="279785" cy="271815"/>
          </a:xfrm>
          <a:prstGeom prst="ellipse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57BD2E1-2AB4-9243-974C-24AF7C83CB93}"/>
              </a:ext>
            </a:extLst>
          </p:cNvPr>
          <p:cNvSpPr/>
          <p:nvPr/>
        </p:nvSpPr>
        <p:spPr>
          <a:xfrm>
            <a:off x="2809794" y="3536163"/>
            <a:ext cx="279785" cy="271815"/>
          </a:xfrm>
          <a:prstGeom prst="ellipse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EC029E7-A95E-2C42-B5DD-5A1A16511335}"/>
              </a:ext>
            </a:extLst>
          </p:cNvPr>
          <p:cNvSpPr/>
          <p:nvPr/>
        </p:nvSpPr>
        <p:spPr>
          <a:xfrm>
            <a:off x="7388679" y="2537308"/>
            <a:ext cx="279785" cy="271815"/>
          </a:xfrm>
          <a:prstGeom prst="ellipse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77ED77C-663D-BB45-AE7F-DDD501340B91}"/>
              </a:ext>
            </a:extLst>
          </p:cNvPr>
          <p:cNvSpPr/>
          <p:nvPr/>
        </p:nvSpPr>
        <p:spPr>
          <a:xfrm>
            <a:off x="8316851" y="3849743"/>
            <a:ext cx="279785" cy="271815"/>
          </a:xfrm>
          <a:prstGeom prst="ellipse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1DCE1A9-B39C-9447-B66F-949A5FD2E93A}"/>
              </a:ext>
            </a:extLst>
          </p:cNvPr>
          <p:cNvSpPr/>
          <p:nvPr/>
        </p:nvSpPr>
        <p:spPr>
          <a:xfrm>
            <a:off x="8289600" y="2001237"/>
            <a:ext cx="279785" cy="271815"/>
          </a:xfrm>
          <a:prstGeom prst="ellipse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8" name="TextBox 23">
            <a:extLst>
              <a:ext uri="{FF2B5EF4-FFF2-40B4-BE49-F238E27FC236}">
                <a16:creationId xmlns:a16="http://schemas.microsoft.com/office/drawing/2014/main" id="{363862D7-1892-5141-A4E1-E68B9619C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7053" y="3859073"/>
            <a:ext cx="9040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Execute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1035A3F-6DC8-5A4B-8F62-F779CA72BCF1}"/>
              </a:ext>
            </a:extLst>
          </p:cNvPr>
          <p:cNvSpPr/>
          <p:nvPr/>
        </p:nvSpPr>
        <p:spPr>
          <a:xfrm>
            <a:off x="7349858" y="666491"/>
            <a:ext cx="279785" cy="271815"/>
          </a:xfrm>
          <a:prstGeom prst="ellipse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2051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Footer Placeholder 1">
            <a:extLst>
              <a:ext uri="{FF2B5EF4-FFF2-40B4-BE49-F238E27FC236}">
                <a16:creationId xmlns:a16="http://schemas.microsoft.com/office/drawing/2014/main" id="{4103B44B-02AB-C046-98D2-9622A7837D6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© 2022, Amazon Web Services, Inc. or its affiliates. All rights reserved.</a:t>
            </a:r>
          </a:p>
        </p:txBody>
      </p:sp>
      <p:sp>
        <p:nvSpPr>
          <p:cNvPr id="65538" name="Slide Number Placeholder 2">
            <a:extLst>
              <a:ext uri="{FF2B5EF4-FFF2-40B4-BE49-F238E27FC236}">
                <a16:creationId xmlns:a16="http://schemas.microsoft.com/office/drawing/2014/main" id="{2CF509F5-44A0-1845-A017-9624DDA24C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AF6012-0310-1345-9286-D37FCA24E75D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5539" name="Title 3">
            <a:extLst>
              <a:ext uri="{FF2B5EF4-FFF2-40B4-BE49-F238E27FC236}">
                <a16:creationId xmlns:a16="http://schemas.microsoft.com/office/drawing/2014/main" id="{FDF16205-8964-7746-BBEF-E3F5E86DF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65125"/>
            <a:ext cx="11709400" cy="6445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Arrows – Dark Backgrounds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D44402-A942-DB4A-B651-6E9EFF4E89CE}"/>
              </a:ext>
            </a:extLst>
          </p:cNvPr>
          <p:cNvCxnSpPr/>
          <p:nvPr/>
        </p:nvCxnSpPr>
        <p:spPr>
          <a:xfrm>
            <a:off x="1082675" y="2208213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1F3131-E301-9141-8E80-6454C33D116A}"/>
              </a:ext>
            </a:extLst>
          </p:cNvPr>
          <p:cNvCxnSpPr/>
          <p:nvPr/>
        </p:nvCxnSpPr>
        <p:spPr>
          <a:xfrm>
            <a:off x="1082675" y="2424113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8FE2E8-932C-E544-B5FD-CF27192C082A}"/>
              </a:ext>
            </a:extLst>
          </p:cNvPr>
          <p:cNvCxnSpPr>
            <a:cxnSpLocks/>
          </p:cNvCxnSpPr>
          <p:nvPr/>
        </p:nvCxnSpPr>
        <p:spPr>
          <a:xfrm>
            <a:off x="1082675" y="2019300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E3DB40-9BB2-154F-8658-36ADC44B309A}"/>
              </a:ext>
            </a:extLst>
          </p:cNvPr>
          <p:cNvCxnSpPr/>
          <p:nvPr/>
        </p:nvCxnSpPr>
        <p:spPr>
          <a:xfrm>
            <a:off x="1082675" y="1816100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A67ABAF9-CEB9-6D41-AF45-D3D6D50A59D2}"/>
              </a:ext>
            </a:extLst>
          </p:cNvPr>
          <p:cNvCxnSpPr>
            <a:cxnSpLocks/>
          </p:cNvCxnSpPr>
          <p:nvPr/>
        </p:nvCxnSpPr>
        <p:spPr>
          <a:xfrm>
            <a:off x="6265863" y="1784350"/>
            <a:ext cx="1636712" cy="184150"/>
          </a:xfrm>
          <a:prstGeom prst="bentConnector3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43CB9034-3E68-E840-9FDB-6AC488310C7D}"/>
              </a:ext>
            </a:extLst>
          </p:cNvPr>
          <p:cNvCxnSpPr>
            <a:cxnSpLocks/>
          </p:cNvCxnSpPr>
          <p:nvPr/>
        </p:nvCxnSpPr>
        <p:spPr>
          <a:xfrm flipV="1">
            <a:off x="6265863" y="2162175"/>
            <a:ext cx="1636712" cy="182563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580848FE-AA87-DB40-B952-969569EEB929}"/>
              </a:ext>
            </a:extLst>
          </p:cNvPr>
          <p:cNvCxnSpPr>
            <a:cxnSpLocks/>
          </p:cNvCxnSpPr>
          <p:nvPr/>
        </p:nvCxnSpPr>
        <p:spPr>
          <a:xfrm>
            <a:off x="6265863" y="2530475"/>
            <a:ext cx="1636712" cy="184150"/>
          </a:xfrm>
          <a:prstGeom prst="bentConnector3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7100AEF-874D-EE4E-ABF1-D7D66FCFB06B}"/>
              </a:ext>
            </a:extLst>
          </p:cNvPr>
          <p:cNvCxnSpPr>
            <a:cxnSpLocks/>
          </p:cNvCxnSpPr>
          <p:nvPr/>
        </p:nvCxnSpPr>
        <p:spPr>
          <a:xfrm flipV="1">
            <a:off x="6265863" y="2878138"/>
            <a:ext cx="1636712" cy="182562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F57415-AF93-A24C-9B8E-D564C3257A16}"/>
              </a:ext>
            </a:extLst>
          </p:cNvPr>
          <p:cNvCxnSpPr/>
          <p:nvPr/>
        </p:nvCxnSpPr>
        <p:spPr>
          <a:xfrm rot="16200000">
            <a:off x="1169988" y="4368800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93EC9D-8854-1C46-9479-CB28AD289FEB}"/>
              </a:ext>
            </a:extLst>
          </p:cNvPr>
          <p:cNvCxnSpPr/>
          <p:nvPr/>
        </p:nvCxnSpPr>
        <p:spPr>
          <a:xfrm rot="16200000">
            <a:off x="1385888" y="4368800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B94493-DFBA-6C4D-B980-1F57E6594293}"/>
              </a:ext>
            </a:extLst>
          </p:cNvPr>
          <p:cNvCxnSpPr/>
          <p:nvPr/>
        </p:nvCxnSpPr>
        <p:spPr>
          <a:xfrm rot="16200000">
            <a:off x="981075" y="4368800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05B602-9015-D145-AF5F-2AFC19C2061F}"/>
              </a:ext>
            </a:extLst>
          </p:cNvPr>
          <p:cNvCxnSpPr/>
          <p:nvPr/>
        </p:nvCxnSpPr>
        <p:spPr>
          <a:xfrm rot="16200000">
            <a:off x="777875" y="4368800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970FB9A7-DA47-AB45-98AB-24B1CA3C163E}"/>
              </a:ext>
            </a:extLst>
          </p:cNvPr>
          <p:cNvCxnSpPr>
            <a:cxnSpLocks/>
          </p:cNvCxnSpPr>
          <p:nvPr/>
        </p:nvCxnSpPr>
        <p:spPr>
          <a:xfrm rot="5400000">
            <a:off x="5575301" y="4281487"/>
            <a:ext cx="1636712" cy="182563"/>
          </a:xfrm>
          <a:prstGeom prst="bentConnector3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423E906-B803-2847-A04E-34AF5B341841}"/>
              </a:ext>
            </a:extLst>
          </p:cNvPr>
          <p:cNvCxnSpPr>
            <a:cxnSpLocks/>
          </p:cNvCxnSpPr>
          <p:nvPr/>
        </p:nvCxnSpPr>
        <p:spPr>
          <a:xfrm rot="5400000" flipV="1">
            <a:off x="5962651" y="4281487"/>
            <a:ext cx="1636712" cy="182563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588B001B-F6C1-4144-9E80-C6B66BAF7ACC}"/>
              </a:ext>
            </a:extLst>
          </p:cNvPr>
          <p:cNvCxnSpPr>
            <a:cxnSpLocks/>
          </p:cNvCxnSpPr>
          <p:nvPr/>
        </p:nvCxnSpPr>
        <p:spPr>
          <a:xfrm rot="5400000">
            <a:off x="6693694" y="4280694"/>
            <a:ext cx="1636712" cy="184150"/>
          </a:xfrm>
          <a:prstGeom prst="bentConnector3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6FA318F-C47E-CE42-AA6F-978D3195B955}"/>
              </a:ext>
            </a:extLst>
          </p:cNvPr>
          <p:cNvCxnSpPr>
            <a:cxnSpLocks/>
          </p:cNvCxnSpPr>
          <p:nvPr/>
        </p:nvCxnSpPr>
        <p:spPr>
          <a:xfrm rot="5400000" flipV="1">
            <a:off x="6386513" y="4281488"/>
            <a:ext cx="1636712" cy="182562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556" name="Group 20">
            <a:extLst>
              <a:ext uri="{FF2B5EF4-FFF2-40B4-BE49-F238E27FC236}">
                <a16:creationId xmlns:a16="http://schemas.microsoft.com/office/drawing/2014/main" id="{093C73EA-E392-9C44-BC08-61A95CA3E165}"/>
              </a:ext>
            </a:extLst>
          </p:cNvPr>
          <p:cNvGrpSpPr>
            <a:grpSpLocks/>
          </p:cNvGrpSpPr>
          <p:nvPr/>
        </p:nvGrpSpPr>
        <p:grpSpPr bwMode="auto">
          <a:xfrm>
            <a:off x="3757613" y="1785938"/>
            <a:ext cx="1484312" cy="331787"/>
            <a:chOff x="2684662" y="1051134"/>
            <a:chExt cx="1483636" cy="331243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4723AE5-25DC-2746-9994-7F76C4EACF84}"/>
                </a:ext>
              </a:extLst>
            </p:cNvPr>
            <p:cNvSpPr/>
            <p:nvPr/>
          </p:nvSpPr>
          <p:spPr>
            <a:xfrm>
              <a:off x="2684662" y="1051134"/>
              <a:ext cx="915570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rgbClr val="8FA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E8F21DF-D9F6-2347-A65E-A4EC3FC24C65}"/>
                </a:ext>
              </a:extLst>
            </p:cNvPr>
            <p:cNvCxnSpPr>
              <a:cxnSpLocks/>
            </p:cNvCxnSpPr>
            <p:nvPr/>
          </p:nvCxnSpPr>
          <p:spPr>
            <a:xfrm>
              <a:off x="3595472" y="1215963"/>
              <a:ext cx="572826" cy="0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557" name="Group 23">
            <a:extLst>
              <a:ext uri="{FF2B5EF4-FFF2-40B4-BE49-F238E27FC236}">
                <a16:creationId xmlns:a16="http://schemas.microsoft.com/office/drawing/2014/main" id="{B92F5A86-52C8-4640-960B-F0BF78BFE9F8}"/>
              </a:ext>
            </a:extLst>
          </p:cNvPr>
          <p:cNvGrpSpPr>
            <a:grpSpLocks/>
          </p:cNvGrpSpPr>
          <p:nvPr/>
        </p:nvGrpSpPr>
        <p:grpSpPr bwMode="auto">
          <a:xfrm>
            <a:off x="3748088" y="2303463"/>
            <a:ext cx="1487487" cy="330200"/>
            <a:chOff x="2674471" y="1567527"/>
            <a:chExt cx="1488360" cy="331243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99D8DE1-1F92-9E49-A63A-363797DFE75E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rgbClr val="8FA7C4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41FEEB8-BC8B-2A4D-B662-D9CAEA282ECA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0853"/>
              <a:ext cx="573423" cy="0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558" name="Group 26">
            <a:extLst>
              <a:ext uri="{FF2B5EF4-FFF2-40B4-BE49-F238E27FC236}">
                <a16:creationId xmlns:a16="http://schemas.microsoft.com/office/drawing/2014/main" id="{7E869F67-53C1-BB43-8DE4-7EDF33171D40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419476" y="4130675"/>
            <a:ext cx="1484312" cy="331787"/>
            <a:chOff x="2684662" y="1051134"/>
            <a:chExt cx="1483636" cy="331243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C9D5FE3-9F01-5A4C-A6CB-C92C9B245C5C}"/>
                </a:ext>
              </a:extLst>
            </p:cNvPr>
            <p:cNvSpPr/>
            <p:nvPr/>
          </p:nvSpPr>
          <p:spPr>
            <a:xfrm>
              <a:off x="2684662" y="1051134"/>
              <a:ext cx="915570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rgbClr val="8FA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A96BEC3-BEE4-794E-9428-EB2157151070}"/>
                </a:ext>
              </a:extLst>
            </p:cNvPr>
            <p:cNvCxnSpPr>
              <a:cxnSpLocks/>
            </p:cNvCxnSpPr>
            <p:nvPr/>
          </p:nvCxnSpPr>
          <p:spPr>
            <a:xfrm>
              <a:off x="3595473" y="1212795"/>
              <a:ext cx="572826" cy="0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559" name="Group 29">
            <a:extLst>
              <a:ext uri="{FF2B5EF4-FFF2-40B4-BE49-F238E27FC236}">
                <a16:creationId xmlns:a16="http://schemas.microsoft.com/office/drawing/2014/main" id="{FC7424A6-AD38-614E-9EFB-2DDEE6565498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101306" y="4128294"/>
            <a:ext cx="1489075" cy="331788"/>
            <a:chOff x="2674471" y="1567527"/>
            <a:chExt cx="1488360" cy="331243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51AB765A-5134-914A-BD1F-D5B1206F7FAF}"/>
                </a:ext>
              </a:extLst>
            </p:cNvPr>
            <p:cNvSpPr/>
            <p:nvPr/>
          </p:nvSpPr>
          <p:spPr>
            <a:xfrm rot="10800000">
              <a:off x="3250457" y="1567527"/>
              <a:ext cx="915548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rgbClr val="8FA7C4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43BC211-DAE3-924B-9BB2-64B543437647}"/>
                </a:ext>
              </a:extLst>
            </p:cNvPr>
            <p:cNvCxnSpPr>
              <a:cxnSpLocks/>
            </p:cNvCxnSpPr>
            <p:nvPr/>
          </p:nvCxnSpPr>
          <p:spPr>
            <a:xfrm>
              <a:off x="2677644" y="1711753"/>
              <a:ext cx="572812" cy="0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Freeform 32">
            <a:extLst>
              <a:ext uri="{FF2B5EF4-FFF2-40B4-BE49-F238E27FC236}">
                <a16:creationId xmlns:a16="http://schemas.microsoft.com/office/drawing/2014/main" id="{5B475E4A-F92F-B54E-8D6E-FF58B0ABC8B4}"/>
              </a:ext>
            </a:extLst>
          </p:cNvPr>
          <p:cNvSpPr/>
          <p:nvPr/>
        </p:nvSpPr>
        <p:spPr>
          <a:xfrm flipH="1">
            <a:off x="9850438" y="1819275"/>
            <a:ext cx="719137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CB3960C8-4762-074E-81D2-7AD0E5A9871E}"/>
              </a:ext>
            </a:extLst>
          </p:cNvPr>
          <p:cNvSpPr/>
          <p:nvPr/>
        </p:nvSpPr>
        <p:spPr>
          <a:xfrm flipH="1" flipV="1">
            <a:off x="9855200" y="3471863"/>
            <a:ext cx="719138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FF7D4B8A-C60F-B342-90AE-841B4E91C639}"/>
              </a:ext>
            </a:extLst>
          </p:cNvPr>
          <p:cNvSpPr/>
          <p:nvPr/>
        </p:nvSpPr>
        <p:spPr>
          <a:xfrm rot="10800000" flipH="1">
            <a:off x="8931275" y="3471863"/>
            <a:ext cx="719138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0C89ED21-8D2D-924B-9E35-D9E2E4FD24EE}"/>
              </a:ext>
            </a:extLst>
          </p:cNvPr>
          <p:cNvSpPr/>
          <p:nvPr/>
        </p:nvSpPr>
        <p:spPr>
          <a:xfrm rot="10800000" flipH="1" flipV="1">
            <a:off x="8926513" y="1819275"/>
            <a:ext cx="719137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A82C937D-5D36-8944-86A0-D80601D01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3513" y="365125"/>
            <a:ext cx="162718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en-US" altLang="en-US" sz="1800" dirty="0">
                <a:solidFill>
                  <a:schemeClr val="bg1"/>
                </a:solidFill>
              </a:rPr>
              <a:t>7/9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Footer Placeholder 1">
            <a:extLst>
              <a:ext uri="{FF2B5EF4-FFF2-40B4-BE49-F238E27FC236}">
                <a16:creationId xmlns:a16="http://schemas.microsoft.com/office/drawing/2014/main" id="{4103B44B-02AB-C046-98D2-9622A7837D6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© 2022, Amazon Web Services, Inc. or its affiliates. All rights reserved.</a:t>
            </a:r>
          </a:p>
        </p:txBody>
      </p:sp>
      <p:sp>
        <p:nvSpPr>
          <p:cNvPr id="65538" name="Slide Number Placeholder 2">
            <a:extLst>
              <a:ext uri="{FF2B5EF4-FFF2-40B4-BE49-F238E27FC236}">
                <a16:creationId xmlns:a16="http://schemas.microsoft.com/office/drawing/2014/main" id="{2CF509F5-44A0-1845-A017-9624DDA24C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AF6012-0310-1345-9286-D37FCA24E75D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5539" name="Title 3">
            <a:extLst>
              <a:ext uri="{FF2B5EF4-FFF2-40B4-BE49-F238E27FC236}">
                <a16:creationId xmlns:a16="http://schemas.microsoft.com/office/drawing/2014/main" id="{FDF16205-8964-7746-BBEF-E3F5E86DF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65125"/>
            <a:ext cx="11709400" cy="6445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Arrows – Dark Backgrounds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D44402-A942-DB4A-B651-6E9EFF4E89CE}"/>
              </a:ext>
            </a:extLst>
          </p:cNvPr>
          <p:cNvCxnSpPr/>
          <p:nvPr/>
        </p:nvCxnSpPr>
        <p:spPr>
          <a:xfrm>
            <a:off x="1082675" y="2208213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1F3131-E301-9141-8E80-6454C33D116A}"/>
              </a:ext>
            </a:extLst>
          </p:cNvPr>
          <p:cNvCxnSpPr/>
          <p:nvPr/>
        </p:nvCxnSpPr>
        <p:spPr>
          <a:xfrm>
            <a:off x="1082675" y="2424113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8FE2E8-932C-E544-B5FD-CF27192C082A}"/>
              </a:ext>
            </a:extLst>
          </p:cNvPr>
          <p:cNvCxnSpPr>
            <a:cxnSpLocks/>
          </p:cNvCxnSpPr>
          <p:nvPr/>
        </p:nvCxnSpPr>
        <p:spPr>
          <a:xfrm>
            <a:off x="1082675" y="2019300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E3DB40-9BB2-154F-8658-36ADC44B309A}"/>
              </a:ext>
            </a:extLst>
          </p:cNvPr>
          <p:cNvCxnSpPr/>
          <p:nvPr/>
        </p:nvCxnSpPr>
        <p:spPr>
          <a:xfrm>
            <a:off x="1082675" y="1816100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A67ABAF9-CEB9-6D41-AF45-D3D6D50A59D2}"/>
              </a:ext>
            </a:extLst>
          </p:cNvPr>
          <p:cNvCxnSpPr>
            <a:cxnSpLocks/>
          </p:cNvCxnSpPr>
          <p:nvPr/>
        </p:nvCxnSpPr>
        <p:spPr>
          <a:xfrm>
            <a:off x="6265863" y="1784350"/>
            <a:ext cx="1636712" cy="184150"/>
          </a:xfrm>
          <a:prstGeom prst="bentConnector3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43CB9034-3E68-E840-9FDB-6AC488310C7D}"/>
              </a:ext>
            </a:extLst>
          </p:cNvPr>
          <p:cNvCxnSpPr>
            <a:cxnSpLocks/>
          </p:cNvCxnSpPr>
          <p:nvPr/>
        </p:nvCxnSpPr>
        <p:spPr>
          <a:xfrm flipV="1">
            <a:off x="6265863" y="2162175"/>
            <a:ext cx="1636712" cy="182563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580848FE-AA87-DB40-B952-969569EEB929}"/>
              </a:ext>
            </a:extLst>
          </p:cNvPr>
          <p:cNvCxnSpPr>
            <a:cxnSpLocks/>
          </p:cNvCxnSpPr>
          <p:nvPr/>
        </p:nvCxnSpPr>
        <p:spPr>
          <a:xfrm>
            <a:off x="6265863" y="2530475"/>
            <a:ext cx="1636712" cy="184150"/>
          </a:xfrm>
          <a:prstGeom prst="bentConnector3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7100AEF-874D-EE4E-ABF1-D7D66FCFB06B}"/>
              </a:ext>
            </a:extLst>
          </p:cNvPr>
          <p:cNvCxnSpPr>
            <a:cxnSpLocks/>
          </p:cNvCxnSpPr>
          <p:nvPr/>
        </p:nvCxnSpPr>
        <p:spPr>
          <a:xfrm flipV="1">
            <a:off x="6265863" y="2878138"/>
            <a:ext cx="1636712" cy="182562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F57415-AF93-A24C-9B8E-D564C3257A16}"/>
              </a:ext>
            </a:extLst>
          </p:cNvPr>
          <p:cNvCxnSpPr/>
          <p:nvPr/>
        </p:nvCxnSpPr>
        <p:spPr>
          <a:xfrm rot="16200000">
            <a:off x="1169988" y="4368800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93EC9D-8854-1C46-9479-CB28AD289FEB}"/>
              </a:ext>
            </a:extLst>
          </p:cNvPr>
          <p:cNvCxnSpPr/>
          <p:nvPr/>
        </p:nvCxnSpPr>
        <p:spPr>
          <a:xfrm rot="16200000">
            <a:off x="1385888" y="4368800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B94493-DFBA-6C4D-B980-1F57E6594293}"/>
              </a:ext>
            </a:extLst>
          </p:cNvPr>
          <p:cNvCxnSpPr/>
          <p:nvPr/>
        </p:nvCxnSpPr>
        <p:spPr>
          <a:xfrm rot="16200000">
            <a:off x="981075" y="4368800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05B602-9015-D145-AF5F-2AFC19C2061F}"/>
              </a:ext>
            </a:extLst>
          </p:cNvPr>
          <p:cNvCxnSpPr/>
          <p:nvPr/>
        </p:nvCxnSpPr>
        <p:spPr>
          <a:xfrm rot="16200000">
            <a:off x="777875" y="4368800"/>
            <a:ext cx="1644650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970FB9A7-DA47-AB45-98AB-24B1CA3C163E}"/>
              </a:ext>
            </a:extLst>
          </p:cNvPr>
          <p:cNvCxnSpPr>
            <a:cxnSpLocks/>
          </p:cNvCxnSpPr>
          <p:nvPr/>
        </p:nvCxnSpPr>
        <p:spPr>
          <a:xfrm rot="5400000">
            <a:off x="5575301" y="4281487"/>
            <a:ext cx="1636712" cy="182563"/>
          </a:xfrm>
          <a:prstGeom prst="bentConnector3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423E906-B803-2847-A04E-34AF5B341841}"/>
              </a:ext>
            </a:extLst>
          </p:cNvPr>
          <p:cNvCxnSpPr>
            <a:cxnSpLocks/>
          </p:cNvCxnSpPr>
          <p:nvPr/>
        </p:nvCxnSpPr>
        <p:spPr>
          <a:xfrm rot="5400000" flipV="1">
            <a:off x="5962651" y="4281487"/>
            <a:ext cx="1636712" cy="182563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588B001B-F6C1-4144-9E80-C6B66BAF7ACC}"/>
              </a:ext>
            </a:extLst>
          </p:cNvPr>
          <p:cNvCxnSpPr>
            <a:cxnSpLocks/>
          </p:cNvCxnSpPr>
          <p:nvPr/>
        </p:nvCxnSpPr>
        <p:spPr>
          <a:xfrm rot="5400000">
            <a:off x="6693694" y="4280694"/>
            <a:ext cx="1636712" cy="184150"/>
          </a:xfrm>
          <a:prstGeom prst="bentConnector3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6FA318F-C47E-CE42-AA6F-978D3195B955}"/>
              </a:ext>
            </a:extLst>
          </p:cNvPr>
          <p:cNvCxnSpPr>
            <a:cxnSpLocks/>
          </p:cNvCxnSpPr>
          <p:nvPr/>
        </p:nvCxnSpPr>
        <p:spPr>
          <a:xfrm rot="5400000" flipV="1">
            <a:off x="6386513" y="4281488"/>
            <a:ext cx="1636712" cy="182562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556" name="Group 20">
            <a:extLst>
              <a:ext uri="{FF2B5EF4-FFF2-40B4-BE49-F238E27FC236}">
                <a16:creationId xmlns:a16="http://schemas.microsoft.com/office/drawing/2014/main" id="{093C73EA-E392-9C44-BC08-61A95CA3E165}"/>
              </a:ext>
            </a:extLst>
          </p:cNvPr>
          <p:cNvGrpSpPr>
            <a:grpSpLocks/>
          </p:cNvGrpSpPr>
          <p:nvPr/>
        </p:nvGrpSpPr>
        <p:grpSpPr bwMode="auto">
          <a:xfrm>
            <a:off x="3757613" y="1785938"/>
            <a:ext cx="1484312" cy="331787"/>
            <a:chOff x="2684662" y="1051134"/>
            <a:chExt cx="1483636" cy="331243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4723AE5-25DC-2746-9994-7F76C4EACF84}"/>
                </a:ext>
              </a:extLst>
            </p:cNvPr>
            <p:cNvSpPr/>
            <p:nvPr/>
          </p:nvSpPr>
          <p:spPr>
            <a:xfrm>
              <a:off x="2684662" y="1051134"/>
              <a:ext cx="915570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rgbClr val="8FA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E8F21DF-D9F6-2347-A65E-A4EC3FC24C65}"/>
                </a:ext>
              </a:extLst>
            </p:cNvPr>
            <p:cNvCxnSpPr>
              <a:cxnSpLocks/>
            </p:cNvCxnSpPr>
            <p:nvPr/>
          </p:nvCxnSpPr>
          <p:spPr>
            <a:xfrm>
              <a:off x="3595472" y="1215963"/>
              <a:ext cx="572826" cy="0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557" name="Group 23">
            <a:extLst>
              <a:ext uri="{FF2B5EF4-FFF2-40B4-BE49-F238E27FC236}">
                <a16:creationId xmlns:a16="http://schemas.microsoft.com/office/drawing/2014/main" id="{B92F5A86-52C8-4640-960B-F0BF78BFE9F8}"/>
              </a:ext>
            </a:extLst>
          </p:cNvPr>
          <p:cNvGrpSpPr>
            <a:grpSpLocks/>
          </p:cNvGrpSpPr>
          <p:nvPr/>
        </p:nvGrpSpPr>
        <p:grpSpPr bwMode="auto">
          <a:xfrm>
            <a:off x="3748088" y="2303463"/>
            <a:ext cx="1487487" cy="330200"/>
            <a:chOff x="2674471" y="1567527"/>
            <a:chExt cx="1488360" cy="331243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99D8DE1-1F92-9E49-A63A-363797DFE75E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rgbClr val="8FA7C4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41FEEB8-BC8B-2A4D-B662-D9CAEA282ECA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0853"/>
              <a:ext cx="573423" cy="0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558" name="Group 26">
            <a:extLst>
              <a:ext uri="{FF2B5EF4-FFF2-40B4-BE49-F238E27FC236}">
                <a16:creationId xmlns:a16="http://schemas.microsoft.com/office/drawing/2014/main" id="{7E869F67-53C1-BB43-8DE4-7EDF33171D40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419476" y="4130675"/>
            <a:ext cx="1484312" cy="331787"/>
            <a:chOff x="2684662" y="1051134"/>
            <a:chExt cx="1483636" cy="331243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C9D5FE3-9F01-5A4C-A6CB-C92C9B245C5C}"/>
                </a:ext>
              </a:extLst>
            </p:cNvPr>
            <p:cNvSpPr/>
            <p:nvPr/>
          </p:nvSpPr>
          <p:spPr>
            <a:xfrm>
              <a:off x="2684662" y="1051134"/>
              <a:ext cx="915570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rgbClr val="8FA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A96BEC3-BEE4-794E-9428-EB2157151070}"/>
                </a:ext>
              </a:extLst>
            </p:cNvPr>
            <p:cNvCxnSpPr>
              <a:cxnSpLocks/>
            </p:cNvCxnSpPr>
            <p:nvPr/>
          </p:nvCxnSpPr>
          <p:spPr>
            <a:xfrm>
              <a:off x="3595473" y="1212795"/>
              <a:ext cx="572826" cy="0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559" name="Group 29">
            <a:extLst>
              <a:ext uri="{FF2B5EF4-FFF2-40B4-BE49-F238E27FC236}">
                <a16:creationId xmlns:a16="http://schemas.microsoft.com/office/drawing/2014/main" id="{FC7424A6-AD38-614E-9EFB-2DDEE6565498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101306" y="4128294"/>
            <a:ext cx="1489075" cy="331788"/>
            <a:chOff x="2674471" y="1567527"/>
            <a:chExt cx="1488360" cy="331243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51AB765A-5134-914A-BD1F-D5B1206F7FAF}"/>
                </a:ext>
              </a:extLst>
            </p:cNvPr>
            <p:cNvSpPr/>
            <p:nvPr/>
          </p:nvSpPr>
          <p:spPr>
            <a:xfrm rot="10800000">
              <a:off x="3250457" y="1567527"/>
              <a:ext cx="915548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rgbClr val="8FA7C4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43BC211-DAE3-924B-9BB2-64B543437647}"/>
                </a:ext>
              </a:extLst>
            </p:cNvPr>
            <p:cNvCxnSpPr>
              <a:cxnSpLocks/>
            </p:cNvCxnSpPr>
            <p:nvPr/>
          </p:nvCxnSpPr>
          <p:spPr>
            <a:xfrm>
              <a:off x="2677644" y="1711753"/>
              <a:ext cx="572812" cy="0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Freeform 32">
            <a:extLst>
              <a:ext uri="{FF2B5EF4-FFF2-40B4-BE49-F238E27FC236}">
                <a16:creationId xmlns:a16="http://schemas.microsoft.com/office/drawing/2014/main" id="{5B475E4A-F92F-B54E-8D6E-FF58B0ABC8B4}"/>
              </a:ext>
            </a:extLst>
          </p:cNvPr>
          <p:cNvSpPr/>
          <p:nvPr/>
        </p:nvSpPr>
        <p:spPr>
          <a:xfrm flipH="1">
            <a:off x="9850438" y="1819275"/>
            <a:ext cx="719137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CB3960C8-4762-074E-81D2-7AD0E5A9871E}"/>
              </a:ext>
            </a:extLst>
          </p:cNvPr>
          <p:cNvSpPr/>
          <p:nvPr/>
        </p:nvSpPr>
        <p:spPr>
          <a:xfrm flipH="1" flipV="1">
            <a:off x="9855200" y="3471863"/>
            <a:ext cx="719138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FF7D4B8A-C60F-B342-90AE-841B4E91C639}"/>
              </a:ext>
            </a:extLst>
          </p:cNvPr>
          <p:cNvSpPr/>
          <p:nvPr/>
        </p:nvSpPr>
        <p:spPr>
          <a:xfrm rot="10800000" flipH="1">
            <a:off x="8931275" y="3471863"/>
            <a:ext cx="719138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0C89ED21-8D2D-924B-9E35-D9E2E4FD24EE}"/>
              </a:ext>
            </a:extLst>
          </p:cNvPr>
          <p:cNvSpPr/>
          <p:nvPr/>
        </p:nvSpPr>
        <p:spPr>
          <a:xfrm rot="10800000" flipH="1" flipV="1">
            <a:off x="8926513" y="1819275"/>
            <a:ext cx="719137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A82C937D-5D36-8944-86A0-D80601D01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3513" y="365125"/>
            <a:ext cx="162718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en-US" altLang="en-US" sz="1800" dirty="0">
                <a:solidFill>
                  <a:schemeClr val="bg1"/>
                </a:solidFill>
              </a:rPr>
              <a:t>7/9</a:t>
            </a:r>
          </a:p>
        </p:txBody>
      </p:sp>
    </p:spTree>
    <p:extLst>
      <p:ext uri="{BB962C8B-B14F-4D97-AF65-F5344CB8AC3E}">
        <p14:creationId xmlns:p14="http://schemas.microsoft.com/office/powerpoint/2010/main" val="2759236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104</Words>
  <Application>Microsoft Macintosh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Arrows – Dark Backgrounds</vt:lpstr>
      <vt:lpstr>Arrows – Dark Backgrounds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2022-06-28T20:29:30Z</dcterms:created>
  <dcterms:modified xsi:type="dcterms:W3CDTF">2022-09-21T15:04:26Z</dcterms:modified>
</cp:coreProperties>
</file>