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96D56-4329-46B4-88B9-46DAE75C52F7}" v="8" dt="2021-10-29T15:01:28.510"/>
    <p1510:client id="{BA5BC002-BC7C-4989-B958-5DAA18167F4B}" v="126" dt="2021-11-01T13:31:26.662"/>
    <p1510:client id="{D0C59F62-3240-4BE3-B89F-7EA48775DBAD}" v="584" dt="2021-10-20T13:29:33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6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6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4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0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1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7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7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1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6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723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16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mmons.wikimedia.org/wiki/File:Deno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blog.pulipuli.info/2019/09/svelte-preliminary-study-of-svelt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Uma superfície com textura branca">
            <a:extLst>
              <a:ext uri="{FF2B5EF4-FFF2-40B4-BE49-F238E27FC236}">
                <a16:creationId xmlns:a16="http://schemas.microsoft.com/office/drawing/2014/main" id="{DF564440-3629-42CF-A005-F273C4F1C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1" b="12290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D12016-6EE5-4F4A-BC99-A56493E60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7507"/>
            <a:ext cx="12191999" cy="5070562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37000"/>
                </a:srgbClr>
              </a:gs>
              <a:gs pos="80000">
                <a:srgbClr val="000000">
                  <a:alpha val="22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15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6000" dirty="0" err="1">
                <a:solidFill>
                  <a:srgbClr val="FFFFFF"/>
                </a:solidFill>
                <a:latin typeface="Aharoni"/>
                <a:cs typeface="Segoe UI"/>
              </a:rPr>
              <a:t>NodE</a:t>
            </a:r>
            <a:r>
              <a:rPr lang="de-DE" sz="6000" dirty="0">
                <a:solidFill>
                  <a:srgbClr val="FFFFFF"/>
                </a:solidFill>
                <a:latin typeface="Aharoni"/>
                <a:cs typeface="Segoe UI"/>
              </a:rPr>
              <a:t> &amp;</a:t>
            </a:r>
            <a:r>
              <a:rPr lang="de-DE" sz="8000" dirty="0">
                <a:solidFill>
                  <a:srgbClr val="FFFFFF"/>
                </a:solidFill>
                <a:latin typeface="Aharoni"/>
                <a:cs typeface="Segoe UI"/>
              </a:rPr>
              <a:t> </a:t>
            </a:r>
            <a:r>
              <a:rPr lang="de-DE" sz="6000" dirty="0" err="1">
                <a:solidFill>
                  <a:srgbClr val="FFFFFF"/>
                </a:solidFill>
                <a:latin typeface="Aharoni"/>
                <a:cs typeface="Segoe UI"/>
              </a:rPr>
              <a:t>deno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62054" y="4901055"/>
            <a:ext cx="5899356" cy="127114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  <a:latin typeface="Segoe UI"/>
                <a:cs typeface="Aharoni"/>
              </a:rPr>
              <a:t>Leonardo Marques </a:t>
            </a:r>
            <a:endParaRPr lang="de-DE" sz="2800" b="1">
              <a:solidFill>
                <a:schemeClr val="bg1"/>
              </a:solidFill>
            </a:endParaRPr>
          </a:p>
          <a:p>
            <a:pPr algn="ctr"/>
            <a:r>
              <a:rPr lang="de-DE" sz="2800" b="1" dirty="0">
                <a:solidFill>
                  <a:schemeClr val="bg1"/>
                </a:solidFill>
                <a:latin typeface="Segoe UI"/>
                <a:cs typeface="Aharoni"/>
              </a:rPr>
              <a:t>SP3052591</a:t>
            </a:r>
            <a:endParaRPr lang="de-DE" sz="2800" b="1">
              <a:solidFill>
                <a:schemeClr val="bg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5" descr="Ícone&#10;&#10;Descrição gerada automaticamente">
            <a:extLst>
              <a:ext uri="{FF2B5EF4-FFF2-40B4-BE49-F238E27FC236}">
                <a16:creationId xmlns:a16="http://schemas.microsoft.com/office/drawing/2014/main" id="{D7AC481F-15C8-4A7A-A95C-25272B3E4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8702" y="3797061"/>
            <a:ext cx="2585050" cy="2585050"/>
          </a:xfrm>
          <a:prstGeom prst="rect">
            <a:avLst/>
          </a:prstGeom>
        </p:spPr>
      </p:pic>
      <p:pic>
        <p:nvPicPr>
          <p:cNvPr id="30" name="Imagem 31">
            <a:extLst>
              <a:ext uri="{FF2B5EF4-FFF2-40B4-BE49-F238E27FC236}">
                <a16:creationId xmlns:a16="http://schemas.microsoft.com/office/drawing/2014/main" id="{A871C42D-84B0-44F7-9E14-A530604A90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253268" y="317740"/>
            <a:ext cx="2843841" cy="2843841"/>
          </a:xfrm>
          <a:prstGeom prst="rect">
            <a:avLst/>
          </a:prstGeom>
        </p:spPr>
      </p:pic>
      <p:pic>
        <p:nvPicPr>
          <p:cNvPr id="36" name="Imagem 13" descr="Uma imagem contendo Ícone&#10;&#10;Descrição gerada automaticamente">
            <a:extLst>
              <a:ext uri="{FF2B5EF4-FFF2-40B4-BE49-F238E27FC236}">
                <a16:creationId xmlns:a16="http://schemas.microsoft.com/office/drawing/2014/main" id="{8AA9C745-289C-4D93-AB70-BA68A2A570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8431" y="5658449"/>
            <a:ext cx="1182330" cy="101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A4F62-F381-467E-9340-77C82656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396" y="283463"/>
            <a:ext cx="9905999" cy="1360898"/>
          </a:xfrm>
        </p:spPr>
        <p:txBody>
          <a:bodyPr/>
          <a:lstStyle/>
          <a:p>
            <a:r>
              <a:rPr lang="pt-BR" dirty="0">
                <a:latin typeface="Aharoni"/>
                <a:cs typeface="Aharoni"/>
              </a:rPr>
              <a:t>Criação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AA09D8-4204-4944-83FB-024AA292A2FF}"/>
              </a:ext>
            </a:extLst>
          </p:cNvPr>
          <p:cNvSpPr txBox="1"/>
          <p:nvPr/>
        </p:nvSpPr>
        <p:spPr>
          <a:xfrm>
            <a:off x="7873041" y="5342627"/>
            <a:ext cx="21105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>
                <a:latin typeface="Segoe UI"/>
                <a:cs typeface="Segoe UI"/>
              </a:rPr>
              <a:t>Ryan Dahl</a:t>
            </a:r>
          </a:p>
        </p:txBody>
      </p:sp>
      <p:pic>
        <p:nvPicPr>
          <p:cNvPr id="8" name="Imagem 9" descr="Homem olhando para o lado&#10;&#10;Descrição gerada automaticamente">
            <a:extLst>
              <a:ext uri="{FF2B5EF4-FFF2-40B4-BE49-F238E27FC236}">
                <a16:creationId xmlns:a16="http://schemas.microsoft.com/office/drawing/2014/main" id="{3B86514C-6859-4BDD-93DC-9F0CF443E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735" r="-227"/>
          <a:stretch/>
        </p:blipFill>
        <p:spPr>
          <a:xfrm>
            <a:off x="6907762" y="1641924"/>
            <a:ext cx="4026378" cy="3567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71F8A72-4E26-49B8-8DEC-886E196E3370}"/>
              </a:ext>
            </a:extLst>
          </p:cNvPr>
          <p:cNvSpPr txBox="1"/>
          <p:nvPr/>
        </p:nvSpPr>
        <p:spPr>
          <a:xfrm>
            <a:off x="2034935" y="2279350"/>
            <a:ext cx="405153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400" dirty="0">
                <a:latin typeface="Segoe UI"/>
                <a:cs typeface="Segoe UI"/>
              </a:rPr>
              <a:t>Projeto inaugural em 2009</a:t>
            </a:r>
          </a:p>
          <a:p>
            <a:pPr marL="285750" indent="-285750">
              <a:buFont typeface="Arial"/>
              <a:buChar char="•"/>
            </a:pPr>
            <a:endParaRPr lang="pt-BR" sz="2400" dirty="0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pt-BR" sz="2400" dirty="0" err="1">
                <a:latin typeface="Segoe UI"/>
                <a:cs typeface="Segoe UI"/>
              </a:rPr>
              <a:t>npm</a:t>
            </a:r>
            <a:r>
              <a:rPr lang="pt-BR" sz="2400" dirty="0">
                <a:latin typeface="Segoe UI"/>
                <a:cs typeface="Segoe UI"/>
              </a:rPr>
              <a:t> introduzido em Janeiro de 2010</a:t>
            </a:r>
          </a:p>
          <a:p>
            <a:pPr marL="285750" indent="-285750">
              <a:buFont typeface="Arial"/>
              <a:buChar char="•"/>
            </a:pPr>
            <a:endParaRPr lang="pt-BR" sz="2400" dirty="0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pt-BR" sz="2400" dirty="0">
                <a:latin typeface="Segoe UI"/>
                <a:cs typeface="Segoe UI"/>
              </a:rPr>
              <a:t>Atualizações  desde então.</a:t>
            </a:r>
          </a:p>
        </p:txBody>
      </p:sp>
      <p:pic>
        <p:nvPicPr>
          <p:cNvPr id="12" name="Imagem 13" descr="Uma imagem contendo Ícone&#10;&#10;Descrição gerada automaticamente">
            <a:extLst>
              <a:ext uri="{FF2B5EF4-FFF2-40B4-BE49-F238E27FC236}">
                <a16:creationId xmlns:a16="http://schemas.microsoft.com/office/drawing/2014/main" id="{9674F28D-6E8D-4C2D-9F3A-C9C635C08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303" y="285259"/>
            <a:ext cx="1182330" cy="101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A8A81-17BE-483B-A052-512AD5CB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849" y="585388"/>
            <a:ext cx="4226943" cy="1360898"/>
          </a:xfrm>
        </p:spPr>
        <p:txBody>
          <a:bodyPr/>
          <a:lstStyle/>
          <a:p>
            <a:r>
              <a:rPr lang="pt-BR" dirty="0">
                <a:latin typeface="Aharoni"/>
                <a:cs typeface="Aharoni"/>
              </a:rPr>
              <a:t>Versões</a:t>
            </a:r>
          </a:p>
        </p:txBody>
      </p:sp>
      <p:pic>
        <p:nvPicPr>
          <p:cNvPr id="4" name="Imagem 4" descr="Tabela&#10;&#10;Descrição gerada automaticamente">
            <a:extLst>
              <a:ext uri="{FF2B5EF4-FFF2-40B4-BE49-F238E27FC236}">
                <a16:creationId xmlns:a16="http://schemas.microsoft.com/office/drawing/2014/main" id="{F783BC40-675B-482B-8AF4-909E9BBEE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626" y="429512"/>
            <a:ext cx="5676180" cy="5582030"/>
          </a:xfrm>
          <a:prstGeom prst="rect">
            <a:avLst/>
          </a:prstGeom>
        </p:spPr>
      </p:pic>
      <p:pic>
        <p:nvPicPr>
          <p:cNvPr id="6" name="Imagem 13" descr="Uma imagem contendo Ícone&#10;&#10;Descrição gerada automaticamente">
            <a:extLst>
              <a:ext uri="{FF2B5EF4-FFF2-40B4-BE49-F238E27FC236}">
                <a16:creationId xmlns:a16="http://schemas.microsoft.com/office/drawing/2014/main" id="{8646C1B7-7F26-4175-8234-CCFDE0DD7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303" y="285259"/>
            <a:ext cx="1182330" cy="101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0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913F6-477B-4C8C-B63F-8E5CA205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871" y="442774"/>
            <a:ext cx="9905999" cy="1360898"/>
          </a:xfrm>
        </p:spPr>
        <p:txBody>
          <a:bodyPr/>
          <a:lstStyle/>
          <a:p>
            <a:r>
              <a:rPr lang="pt-BR" dirty="0">
                <a:latin typeface="Aharoni"/>
                <a:cs typeface="Aharoni"/>
              </a:rPr>
              <a:t>Como funciona</a:t>
            </a: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24F80751-9125-446E-8125-359679E5F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261" y="1913331"/>
            <a:ext cx="6590068" cy="371843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9A0D541-C014-44D6-86E1-F6E68F660598}"/>
              </a:ext>
            </a:extLst>
          </p:cNvPr>
          <p:cNvSpPr txBox="1"/>
          <p:nvPr/>
        </p:nvSpPr>
        <p:spPr>
          <a:xfrm>
            <a:off x="1258529" y="227862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>
                <a:latin typeface="Segoe UI"/>
                <a:cs typeface="Segoe UI"/>
              </a:rPr>
              <a:t>Motor V8 do Chrome</a:t>
            </a:r>
          </a:p>
          <a:p>
            <a:pPr marL="285750" indent="-285750">
              <a:buFont typeface="Arial"/>
              <a:buChar char="•"/>
            </a:pPr>
            <a:endParaRPr lang="pt-BR" dirty="0"/>
          </a:p>
        </p:txBody>
      </p:sp>
      <p:pic>
        <p:nvPicPr>
          <p:cNvPr id="7" name="Imagem 13" descr="Uma imagem contendo Ícone&#10;&#10;Descrição gerada automaticamente">
            <a:extLst>
              <a:ext uri="{FF2B5EF4-FFF2-40B4-BE49-F238E27FC236}">
                <a16:creationId xmlns:a16="http://schemas.microsoft.com/office/drawing/2014/main" id="{F8B0B79F-98B3-48B9-BAF0-A5CD8E025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303" y="285259"/>
            <a:ext cx="1182330" cy="101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4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6ADC0-EDDC-49BA-A860-8AB8EBED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6781"/>
            <a:ext cx="9905999" cy="1360898"/>
          </a:xfrm>
        </p:spPr>
        <p:txBody>
          <a:bodyPr/>
          <a:lstStyle/>
          <a:p>
            <a:pPr algn="ctr"/>
            <a:r>
              <a:rPr lang="pt-BR" dirty="0" err="1">
                <a:latin typeface="Aharoni"/>
                <a:cs typeface="Aharoni"/>
              </a:rPr>
              <a:t>Hello</a:t>
            </a:r>
            <a:r>
              <a:rPr lang="pt-BR" dirty="0">
                <a:latin typeface="Aharoni"/>
                <a:cs typeface="Aharoni"/>
              </a:rPr>
              <a:t> World em Node</a:t>
            </a:r>
            <a:endParaRPr lang="pt-BR">
              <a:latin typeface="Aharoni"/>
              <a:cs typeface="Aharoni"/>
            </a:endParaRPr>
          </a:p>
        </p:txBody>
      </p:sp>
      <p:pic>
        <p:nvPicPr>
          <p:cNvPr id="4" name="Imagem 5" descr="Texto&#10;&#10;Descrição gerada automaticamente">
            <a:extLst>
              <a:ext uri="{FF2B5EF4-FFF2-40B4-BE49-F238E27FC236}">
                <a16:creationId xmlns:a16="http://schemas.microsoft.com/office/drawing/2014/main" id="{41ECF261-DA6F-4074-A920-BDDC5251B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957" y="1639661"/>
            <a:ext cx="7442060" cy="4156354"/>
          </a:xfrm>
        </p:spPr>
      </p:pic>
      <p:pic>
        <p:nvPicPr>
          <p:cNvPr id="5" name="Imagem 13" descr="Uma imagem contendo Ícone&#10;&#10;Descrição gerada automaticamente">
            <a:extLst>
              <a:ext uri="{FF2B5EF4-FFF2-40B4-BE49-F238E27FC236}">
                <a16:creationId xmlns:a16="http://schemas.microsoft.com/office/drawing/2014/main" id="{6804A8E2-86FC-469C-873B-AA16400A2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303" y="285259"/>
            <a:ext cx="1182330" cy="101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2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E445F-E5BD-4CCE-9C5F-6CE25B54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Aharoni"/>
                <a:cs typeface="Aharoni"/>
              </a:rPr>
              <a:t>Deno</a:t>
            </a:r>
            <a:r>
              <a:rPr lang="pt-BR" dirty="0">
                <a:latin typeface="Aharoni"/>
                <a:cs typeface="Aharoni"/>
              </a:rPr>
              <a:t> - Criação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2401D2-BA07-423B-A3A9-000F076FB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Segoe UI"/>
                <a:cs typeface="Segoe UI"/>
              </a:rPr>
              <a:t>Primeira Release em 2018</a:t>
            </a:r>
          </a:p>
          <a:p>
            <a:r>
              <a:rPr lang="pt-BR" dirty="0">
                <a:latin typeface="Segoe UI"/>
                <a:cs typeface="Segoe UI"/>
              </a:rPr>
              <a:t>Criado pelo mesmo desenvolvedor do Node</a:t>
            </a:r>
          </a:p>
          <a:p>
            <a:r>
              <a:rPr lang="pt-BR" dirty="0" err="1">
                <a:latin typeface="Segoe UI"/>
                <a:cs typeface="Segoe UI"/>
              </a:rPr>
              <a:t>Deno</a:t>
            </a:r>
            <a:r>
              <a:rPr lang="pt-BR" dirty="0">
                <a:latin typeface="Segoe UI"/>
                <a:cs typeface="Segoe UI"/>
              </a:rPr>
              <a:t> 1.0 em 2020</a:t>
            </a:r>
          </a:p>
          <a:p>
            <a:r>
              <a:rPr lang="pt-BR" dirty="0">
                <a:latin typeface="Segoe UI"/>
                <a:cs typeface="Segoe UI"/>
              </a:rPr>
              <a:t>Foco na produtividade</a:t>
            </a:r>
          </a:p>
        </p:txBody>
      </p:sp>
      <p:pic>
        <p:nvPicPr>
          <p:cNvPr id="5" name="Imagem 13" descr="Uma imagem contendo Ícone&#10;&#10;Descrição gerada automaticamente">
            <a:extLst>
              <a:ext uri="{FF2B5EF4-FFF2-40B4-BE49-F238E27FC236}">
                <a16:creationId xmlns:a16="http://schemas.microsoft.com/office/drawing/2014/main" id="{128B0C37-BA3B-44B8-B1D9-FADB7D75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303" y="285259"/>
            <a:ext cx="1182330" cy="101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0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8F3F0-35B4-41DF-8099-0EF3ECB8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82" y="43946"/>
            <a:ext cx="9905999" cy="1360898"/>
          </a:xfrm>
        </p:spPr>
        <p:txBody>
          <a:bodyPr/>
          <a:lstStyle/>
          <a:p>
            <a:r>
              <a:rPr lang="pt-BR" dirty="0">
                <a:latin typeface="Aharoni"/>
                <a:cs typeface="Aharoni"/>
              </a:rPr>
              <a:t>Diferenças</a:t>
            </a:r>
          </a:p>
        </p:txBody>
      </p:sp>
      <p:pic>
        <p:nvPicPr>
          <p:cNvPr id="5" name="Imagem 13" descr="Uma imagem contendo Ícone&#10;&#10;Descrição gerada automaticamente">
            <a:extLst>
              <a:ext uri="{FF2B5EF4-FFF2-40B4-BE49-F238E27FC236}">
                <a16:creationId xmlns:a16="http://schemas.microsoft.com/office/drawing/2014/main" id="{9C773788-7303-4B3E-990B-478FB7007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303" y="285259"/>
            <a:ext cx="1182330" cy="1014935"/>
          </a:xfrm>
          <a:prstGeom prst="rect">
            <a:avLst/>
          </a:prstGeom>
        </p:spPr>
      </p:pic>
      <p:pic>
        <p:nvPicPr>
          <p:cNvPr id="4" name="Imagem 5" descr="Linha do tempo&#10;&#10;Descrição gerada automaticamente">
            <a:extLst>
              <a:ext uri="{FF2B5EF4-FFF2-40B4-BE49-F238E27FC236}">
                <a16:creationId xmlns:a16="http://schemas.microsoft.com/office/drawing/2014/main" id="{30D042C7-9F57-406F-8B60-DD27D3B52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488" y="418665"/>
            <a:ext cx="5138058" cy="556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4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48428-3051-4C6C-9A39-D339415F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>
                <a:latin typeface="Aharoni"/>
                <a:cs typeface="Aharoni"/>
              </a:rPr>
              <a:t>Hello</a:t>
            </a:r>
            <a:r>
              <a:rPr lang="pt-BR" dirty="0">
                <a:latin typeface="Aharoni"/>
                <a:cs typeface="Aharoni"/>
              </a:rPr>
              <a:t> World em </a:t>
            </a:r>
            <a:r>
              <a:rPr lang="pt-BR" dirty="0" err="1">
                <a:latin typeface="Aharoni"/>
                <a:cs typeface="Aharoni"/>
              </a:rPr>
              <a:t>Deno</a:t>
            </a:r>
            <a:endParaRPr lang="pt-BR" dirty="0">
              <a:latin typeface="Aharoni"/>
              <a:cs typeface="Aharoni"/>
            </a:endParaRPr>
          </a:p>
        </p:txBody>
      </p:sp>
      <p:pic>
        <p:nvPicPr>
          <p:cNvPr id="4" name="Imagem 5" descr="Texto&#10;&#10;Descrição gerada automaticamente">
            <a:extLst>
              <a:ext uri="{FF2B5EF4-FFF2-40B4-BE49-F238E27FC236}">
                <a16:creationId xmlns:a16="http://schemas.microsoft.com/office/drawing/2014/main" id="{2532E80B-1B7D-4361-BE5E-4F625959C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685" y="2344249"/>
            <a:ext cx="9144627" cy="3283089"/>
          </a:xfrm>
        </p:spPr>
      </p:pic>
      <p:pic>
        <p:nvPicPr>
          <p:cNvPr id="5" name="Imagem 13" descr="Uma imagem contendo Ícone&#10;&#10;Descrição gerada automaticamente">
            <a:extLst>
              <a:ext uri="{FF2B5EF4-FFF2-40B4-BE49-F238E27FC236}">
                <a16:creationId xmlns:a16="http://schemas.microsoft.com/office/drawing/2014/main" id="{F1DFE927-7D65-4DC1-971A-E9215594C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303" y="285259"/>
            <a:ext cx="1182330" cy="101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45119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RegattaVTI</vt:lpstr>
      <vt:lpstr>NodE &amp; deno</vt:lpstr>
      <vt:lpstr>Criação</vt:lpstr>
      <vt:lpstr>Versões</vt:lpstr>
      <vt:lpstr>Como funciona</vt:lpstr>
      <vt:lpstr>Hello World em Node</vt:lpstr>
      <vt:lpstr>Deno - Criação</vt:lpstr>
      <vt:lpstr>Diferenças</vt:lpstr>
      <vt:lpstr>Hello World em Deno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162</cp:revision>
  <dcterms:created xsi:type="dcterms:W3CDTF">2021-10-20T12:53:11Z</dcterms:created>
  <dcterms:modified xsi:type="dcterms:W3CDTF">2021-11-01T13:33:11Z</dcterms:modified>
</cp:coreProperties>
</file>