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3"/>
  </p:notesMasterIdLst>
  <p:handoutMasterIdLst>
    <p:handoutMasterId r:id="rId24"/>
  </p:handoutMasterIdLst>
  <p:sldIdLst>
    <p:sldId id="921" r:id="rId2"/>
    <p:sldId id="922" r:id="rId3"/>
    <p:sldId id="716" r:id="rId4"/>
    <p:sldId id="717" r:id="rId5"/>
    <p:sldId id="718" r:id="rId6"/>
    <p:sldId id="719" r:id="rId7"/>
    <p:sldId id="720" r:id="rId8"/>
    <p:sldId id="721" r:id="rId9"/>
    <p:sldId id="722" r:id="rId10"/>
    <p:sldId id="723" r:id="rId11"/>
    <p:sldId id="724" r:id="rId12"/>
    <p:sldId id="725" r:id="rId13"/>
    <p:sldId id="726" r:id="rId14"/>
    <p:sldId id="727" r:id="rId15"/>
    <p:sldId id="728" r:id="rId16"/>
    <p:sldId id="729" r:id="rId17"/>
    <p:sldId id="730" r:id="rId18"/>
    <p:sldId id="731" r:id="rId19"/>
    <p:sldId id="732" r:id="rId20"/>
    <p:sldId id="733" r:id="rId21"/>
    <p:sldId id="734" r:id="rId22"/>
  </p:sldIdLst>
  <p:sldSz cx="9906000" cy="6858000" type="A4"/>
  <p:notesSz cx="6669088" cy="9926638"/>
  <p:defaultTextStyle>
    <a:defPPr>
      <a:defRPr lang="en-US"/>
    </a:defPPr>
    <a:lvl1pPr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1pPr>
    <a:lvl2pPr marL="4572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2pPr>
    <a:lvl3pPr marL="9144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3pPr>
    <a:lvl4pPr marL="13716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4pPr>
    <a:lvl5pPr marL="18288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5pPr>
    <a:lvl6pPr marL="2286000" algn="l" defTabSz="914400" rtl="0" eaLnBrk="1" latinLnBrk="0" hangingPunct="1">
      <a:defRPr kumimoji="1" sz="2000" b="1" kern="1200">
        <a:solidFill>
          <a:srgbClr val="000000"/>
        </a:solidFill>
        <a:latin typeface="Courier New" pitchFamily="49" charset="0"/>
        <a:ea typeface="+mn-ea"/>
        <a:cs typeface="+mn-cs"/>
      </a:defRPr>
    </a:lvl6pPr>
    <a:lvl7pPr marL="2743200" algn="l" defTabSz="914400" rtl="0" eaLnBrk="1" latinLnBrk="0" hangingPunct="1">
      <a:defRPr kumimoji="1" sz="2000" b="1" kern="1200">
        <a:solidFill>
          <a:srgbClr val="000000"/>
        </a:solidFill>
        <a:latin typeface="Courier New" pitchFamily="49" charset="0"/>
        <a:ea typeface="+mn-ea"/>
        <a:cs typeface="+mn-cs"/>
      </a:defRPr>
    </a:lvl7pPr>
    <a:lvl8pPr marL="3200400" algn="l" defTabSz="914400" rtl="0" eaLnBrk="1" latinLnBrk="0" hangingPunct="1">
      <a:defRPr kumimoji="1" sz="2000" b="1" kern="1200">
        <a:solidFill>
          <a:srgbClr val="000000"/>
        </a:solidFill>
        <a:latin typeface="Courier New" pitchFamily="49" charset="0"/>
        <a:ea typeface="+mn-ea"/>
        <a:cs typeface="+mn-cs"/>
      </a:defRPr>
    </a:lvl8pPr>
    <a:lvl9pPr marL="3657600" algn="l" defTabSz="914400" rtl="0" eaLnBrk="1" latinLnBrk="0" hangingPunct="1">
      <a:defRPr kumimoji="1" sz="2000" b="1" kern="1200">
        <a:solidFill>
          <a:srgbClr val="000000"/>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8000"/>
    <a:srgbClr val="000099"/>
    <a:srgbClr val="FFCC99"/>
    <a:srgbClr val="FF9900"/>
    <a:srgbClr val="FFFF00"/>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7" autoAdjust="0"/>
    <p:restoredTop sz="85149" autoAdjust="0"/>
  </p:normalViewPr>
  <p:slideViewPr>
    <p:cSldViewPr snapToGrid="0">
      <p:cViewPr varScale="1">
        <p:scale>
          <a:sx n="81" d="100"/>
          <a:sy n="81" d="100"/>
        </p:scale>
        <p:origin x="-1002"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1" d="100"/>
          <a:sy n="71" d="100"/>
        </p:scale>
        <p:origin x="-1272" y="-114"/>
      </p:cViewPr>
      <p:guideLst>
        <p:guide orient="horz" pos="3102"/>
        <p:guide pos="209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5" name="Rectangle 7"/>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6" name="Rectangle 8"/>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7" name="Rectangle 9"/>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kumimoji="0" sz="1200" b="0">
                <a:solidFill>
                  <a:schemeClr val="tx1"/>
                </a:solidFill>
                <a:latin typeface="Times New Roman" pitchFamily="18" charset="0"/>
              </a:defRPr>
            </a:lvl1pPr>
          </a:lstStyle>
          <a:p>
            <a:pPr>
              <a:defRPr/>
            </a:pPr>
            <a:endParaRPr lang="hr-HR"/>
          </a:p>
        </p:txBody>
      </p:sp>
      <p:sp>
        <p:nvSpPr>
          <p:cNvPr id="48138" name="Rectangle 10"/>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fld id="{E5801A2D-3CEA-4A73-A3B4-1E7BECCB4275}" type="slidenum">
              <a:rPr lang="hr-HR"/>
              <a:pPr>
                <a:defRPr/>
              </a:pPr>
              <a:t>‹#›</a:t>
            </a:fld>
            <a:endParaRPr lang="hr-H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0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654050" y="747713"/>
            <a:ext cx="5367338" cy="3717925"/>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889000" y="4716463"/>
            <a:ext cx="4891088" cy="4462462"/>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1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fld id="{F6E4910C-2309-40A7-821C-FFDA1BE64777}"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answers.com/topic/memory-psych-in-encyclopedia" TargetMode="External"/><Relationship Id="rId3" Type="http://schemas.openxmlformats.org/officeDocument/2006/relationships/hyperlink" Target="http://www.answers.com/topic/address-space" TargetMode="External"/><Relationship Id="rId7" Type="http://schemas.openxmlformats.org/officeDocument/2006/relationships/hyperlink" Target="http://www.answers.com/topic/code-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answers.com/topic/data" TargetMode="External"/><Relationship Id="rId5" Type="http://schemas.openxmlformats.org/officeDocument/2006/relationships/hyperlink" Target="http://www.answers.com/topic/computer-1" TargetMode="External"/><Relationship Id="rId10" Type="http://schemas.openxmlformats.org/officeDocument/2006/relationships/hyperlink" Target="http://www.answers.com/topic/virtual-address-space" TargetMode="External"/><Relationship Id="rId4" Type="http://schemas.openxmlformats.org/officeDocument/2006/relationships/hyperlink" Target="http://www.answers.com/topic/process-computing" TargetMode="External"/><Relationship Id="rId9" Type="http://schemas.openxmlformats.org/officeDocument/2006/relationships/hyperlink" Target="http://www.answers.com/topic/runtim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46113" y="746125"/>
            <a:ext cx="5375275" cy="3721100"/>
          </a:xfrm>
          <a:ln/>
        </p:spPr>
      </p:sp>
      <p:sp>
        <p:nvSpPr>
          <p:cNvPr id="37891" name="Rectangle 3"/>
          <p:cNvSpPr>
            <a:spLocks noGrp="1" noChangeArrowheads="1"/>
          </p:cNvSpPr>
          <p:nvPr>
            <p:ph type="body" idx="1"/>
          </p:nvPr>
        </p:nvSpPr>
        <p:spPr>
          <a:xfrm>
            <a:off x="890588" y="4714875"/>
            <a:ext cx="4887912" cy="4465638"/>
          </a:xfrm>
          <a:noFill/>
          <a:ln/>
        </p:spPr>
        <p:txBody>
          <a:bodyPr/>
          <a:lstStyle/>
          <a:p>
            <a:pPr eaLnBrk="1" hangingPunct="1"/>
            <a:r>
              <a:rPr lang="hr-HR" smtClean="0"/>
              <a:t>u starim slajdovima je bilo void main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46113" y="746125"/>
            <a:ext cx="5375275" cy="3721100"/>
          </a:xfrm>
          <a:ln/>
        </p:spPr>
      </p:sp>
      <p:sp>
        <p:nvSpPr>
          <p:cNvPr id="38915" name="Rectangle 3"/>
          <p:cNvSpPr>
            <a:spLocks noGrp="1" noChangeArrowheads="1"/>
          </p:cNvSpPr>
          <p:nvPr>
            <p:ph type="body" idx="1"/>
          </p:nvPr>
        </p:nvSpPr>
        <p:spPr>
          <a:xfrm>
            <a:off x="890588" y="4714875"/>
            <a:ext cx="4887912" cy="4465638"/>
          </a:xfrm>
          <a:noFill/>
          <a:ln/>
        </p:spPr>
        <p:txBody>
          <a:bodyPr/>
          <a:lstStyle/>
          <a:p>
            <a:pPr eaLnBrk="1" hangingPunct="1"/>
            <a:r>
              <a:rPr lang="hr-HR" smtClean="0"/>
              <a:t>nećemo pričati o base pointeru, registrima i inom.... to the bare basics...</a:t>
            </a:r>
          </a:p>
          <a:p>
            <a:pPr eaLnBrk="1" hangingPunct="1"/>
            <a:r>
              <a:rPr lang="hr-HR" smtClean="0"/>
              <a:t>http://www.osdev.org/wiki/Stack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4050" y="747713"/>
            <a:ext cx="5368925" cy="3717925"/>
          </a:xfrm>
          <a:ln/>
        </p:spPr>
      </p:sp>
      <p:sp>
        <p:nvSpPr>
          <p:cNvPr id="39939" name="Rectangle 3"/>
          <p:cNvSpPr>
            <a:spLocks noGrp="1" noChangeArrowheads="1"/>
          </p:cNvSpPr>
          <p:nvPr>
            <p:ph type="body" idx="1"/>
          </p:nvPr>
        </p:nvSpPr>
        <p:spPr>
          <a:noFill/>
          <a:ln/>
        </p:spPr>
        <p:txBody>
          <a:bodyPr/>
          <a:lstStyle/>
          <a:p>
            <a:pPr eaLnBrk="1" hangingPunct="1"/>
            <a:r>
              <a:rPr lang="hr-HR" smtClean="0"/>
              <a:t>nešto smo pričali da treba izbaciti priču o base-pointeru, nek ostane da ga se spomene skupa s registrima, sljedeći slajd definira što ćemo i zašto zanemarivati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4050" y="747713"/>
            <a:ext cx="5368925" cy="3717925"/>
          </a:xfrm>
          <a:ln/>
        </p:spPr>
      </p:sp>
      <p:sp>
        <p:nvSpPr>
          <p:cNvPr id="40963" name="Rectangle 3"/>
          <p:cNvSpPr>
            <a:spLocks noGrp="1" noChangeArrowheads="1"/>
          </p:cNvSpPr>
          <p:nvPr>
            <p:ph type="body" idx="1"/>
          </p:nvPr>
        </p:nvSpPr>
        <p:spPr>
          <a:noFill/>
          <a:ln/>
        </p:spPr>
        <p:txBody>
          <a:bodyPr/>
          <a:lstStyle/>
          <a:p>
            <a:pPr eaLnBrk="1" hangingPunct="1"/>
            <a:r>
              <a:rPr lang="hr-HR" smtClean="0"/>
              <a:t>iz dosadašnjih slajdova nigdje se nije moglo zaključiti da main stavlja svoj stack frame na stack. dapače, kad se ulazilo u funkciju, slika je prikazivala prazan stog.</a:t>
            </a:r>
          </a:p>
          <a:p>
            <a:pPr eaLnBrk="1" hangingPunct="1"/>
            <a:r>
              <a:rPr lang="hr-HR" smtClean="0"/>
              <a:t>ovdje ispravljam tu nepravdu, ali kažem da ćemo u daljnjim prikazima zanemarivati taj stack i nastavljam koristiti ušminkane stare slike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46113" y="746125"/>
            <a:ext cx="5375275" cy="3721100"/>
          </a:xfrm>
          <a:ln/>
        </p:spPr>
      </p:sp>
      <p:sp>
        <p:nvSpPr>
          <p:cNvPr id="41987" name="Rectangle 3"/>
          <p:cNvSpPr>
            <a:spLocks noGrp="1" noChangeArrowheads="1"/>
          </p:cNvSpPr>
          <p:nvPr>
            <p:ph type="body" idx="1"/>
          </p:nvPr>
        </p:nvSpPr>
        <p:spPr>
          <a:xfrm>
            <a:off x="890588" y="4714875"/>
            <a:ext cx="4887912" cy="4465638"/>
          </a:xfrm>
          <a:noFill/>
          <a:ln/>
        </p:spPr>
        <p:txBody>
          <a:bodyPr/>
          <a:lstStyle/>
          <a:p>
            <a:pPr eaLnBrk="1" hangingPunct="1"/>
            <a:r>
              <a:rPr lang="hr-HR" smtClean="0"/>
              <a:t>a), b) i c) su adrese sljedeće instrukcije, tj. adrese na koje se trebamo vratiti nakon povratka iz funkcije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46113" y="746125"/>
            <a:ext cx="5375275" cy="3721100"/>
          </a:xfrm>
          <a:ln/>
        </p:spPr>
      </p:sp>
      <p:sp>
        <p:nvSpPr>
          <p:cNvPr id="43011" name="Rectangle 3"/>
          <p:cNvSpPr>
            <a:spLocks noGrp="1" noChangeArrowheads="1"/>
          </p:cNvSpPr>
          <p:nvPr>
            <p:ph type="body" idx="1"/>
          </p:nvPr>
        </p:nvSpPr>
        <p:spPr>
          <a:xfrm>
            <a:off x="890588" y="4714875"/>
            <a:ext cx="4887912" cy="4465638"/>
          </a:xfrm>
          <a:noFill/>
          <a:ln/>
        </p:spPr>
        <p:txBody>
          <a:bodyPr/>
          <a:lstStyle/>
          <a:p>
            <a:pPr eaLnBrk="1" hangingPunct="1"/>
            <a:endParaRPr lang="hr-H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46113" y="746125"/>
            <a:ext cx="5375275" cy="3721100"/>
          </a:xfrm>
          <a:ln/>
        </p:spPr>
      </p:sp>
      <p:sp>
        <p:nvSpPr>
          <p:cNvPr id="44035" name="Rectangle 3"/>
          <p:cNvSpPr>
            <a:spLocks noGrp="1" noChangeArrowheads="1"/>
          </p:cNvSpPr>
          <p:nvPr>
            <p:ph type="body" idx="1"/>
          </p:nvPr>
        </p:nvSpPr>
        <p:spPr>
          <a:xfrm>
            <a:off x="890588" y="4714875"/>
            <a:ext cx="4887912" cy="4465638"/>
          </a:xfrm>
          <a:noFill/>
          <a:ln/>
        </p:spPr>
        <p:txBody>
          <a:bodyPr/>
          <a:lstStyle/>
          <a:p>
            <a:pPr eaLnBrk="1" hangingPunct="1"/>
            <a:endParaRPr lang="hr-H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46113" y="746125"/>
            <a:ext cx="5375275" cy="3721100"/>
          </a:xfrm>
          <a:ln/>
        </p:spPr>
      </p:sp>
      <p:sp>
        <p:nvSpPr>
          <p:cNvPr id="45059" name="Rectangle 3"/>
          <p:cNvSpPr>
            <a:spLocks noGrp="1" noChangeArrowheads="1"/>
          </p:cNvSpPr>
          <p:nvPr>
            <p:ph type="body" idx="1"/>
          </p:nvPr>
        </p:nvSpPr>
        <p:spPr>
          <a:xfrm>
            <a:off x="890588" y="4714875"/>
            <a:ext cx="4887912" cy="4465638"/>
          </a:xfrm>
          <a:noFill/>
          <a:ln/>
        </p:spPr>
        <p:txBody>
          <a:bodyPr/>
          <a:lstStyle/>
          <a:p>
            <a:pPr eaLnBrk="1" hangingPunct="1"/>
            <a:endParaRPr lang="hr-H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46113" y="746125"/>
            <a:ext cx="5375275" cy="3721100"/>
          </a:xfrm>
          <a:ln/>
        </p:spPr>
      </p:sp>
      <p:sp>
        <p:nvSpPr>
          <p:cNvPr id="46083" name="Rectangle 3"/>
          <p:cNvSpPr>
            <a:spLocks noGrp="1" noChangeArrowheads="1"/>
          </p:cNvSpPr>
          <p:nvPr>
            <p:ph type="body" idx="1"/>
          </p:nvPr>
        </p:nvSpPr>
        <p:spPr>
          <a:xfrm>
            <a:off x="890588" y="4714875"/>
            <a:ext cx="4887912" cy="4465638"/>
          </a:xfrm>
          <a:noFill/>
          <a:ln/>
        </p:spPr>
        <p:txBody>
          <a:bodyPr/>
          <a:lstStyle/>
          <a:p>
            <a:pPr eaLnBrk="1" hangingPunct="1"/>
            <a:r>
              <a:rPr lang="hr-HR" smtClean="0"/>
              <a:t>sve je animirano, provjerite prije pokazivanja...</a:t>
            </a:r>
          </a:p>
          <a:p>
            <a:pPr eaLnBrk="1" hangingPunct="1"/>
            <a:r>
              <a:rPr lang="hr-HR" smtClean="0"/>
              <a:t>e sad, int x je ostavljeno da bude globalna varijabla – zašto?</a:t>
            </a:r>
          </a:p>
          <a:p>
            <a:pPr eaLnBrk="1" hangingPunct="1"/>
            <a:r>
              <a:rPr lang="hr-HR" smtClean="0"/>
              <a:t>mislim, zašto je ostavljen... </a:t>
            </a:r>
          </a:p>
          <a:p>
            <a:pPr eaLnBrk="1" hangingPunct="1"/>
            <a:r>
              <a:rPr lang="hr-HR" smtClean="0"/>
              <a:t>zato kaj zapravo ako stavimo int x lokalno u main, x se onda strpa na stack. main je isto funkcija ko i svaka druga i njene lokalne varijable idu u stack frame za main, tak da onda ne bi bila korektna animacija. ovo je i prilika da ih se malo zdrma s lokalnim i globalnim varijablama... 0.2 boda nikad nisu naodmet </a:t>
            </a:r>
            <a:r>
              <a:rPr lang="hr-HR" smtClean="0">
                <a:sym typeface="Wingdings" pitchFamily="2" charset="2"/>
              </a:rPr>
              <a:t></a:t>
            </a:r>
            <a:endParaRPr lang="hr-H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46113" y="746125"/>
            <a:ext cx="5375275" cy="3721100"/>
          </a:xfrm>
          <a:ln/>
        </p:spPr>
      </p:sp>
      <p:sp>
        <p:nvSpPr>
          <p:cNvPr id="47107" name="Rectangle 3"/>
          <p:cNvSpPr>
            <a:spLocks noGrp="1" noChangeArrowheads="1"/>
          </p:cNvSpPr>
          <p:nvPr>
            <p:ph type="body" idx="1"/>
          </p:nvPr>
        </p:nvSpPr>
        <p:spPr>
          <a:xfrm>
            <a:off x="890588" y="4714875"/>
            <a:ext cx="4887912" cy="4465638"/>
          </a:xfrm>
          <a:noFill/>
          <a:ln/>
        </p:spPr>
        <p:txBody>
          <a:bodyPr/>
          <a:lstStyle/>
          <a:p>
            <a:pPr eaLnBrk="1" hangingPunct="1"/>
            <a:r>
              <a:rPr lang="hr-HR" smtClean="0"/>
              <a:t>jasno je da su adrese 0x100 i 0x102 sumanute, ali naglasiti da se radi o ilustraciji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654050" y="747713"/>
            <a:ext cx="5370513" cy="3717925"/>
          </a:xfrm>
          <a:ln/>
        </p:spPr>
      </p:sp>
      <p:sp>
        <p:nvSpPr>
          <p:cNvPr id="29699" name="Rectangle 3"/>
          <p:cNvSpPr>
            <a:spLocks noGrp="1" noChangeArrowheads="1"/>
          </p:cNvSpPr>
          <p:nvPr>
            <p:ph type="body" idx="1"/>
          </p:nvPr>
        </p:nvSpPr>
        <p:spPr>
          <a:noFill/>
          <a:ln/>
        </p:spPr>
        <p:txBody>
          <a:bodyPr/>
          <a:lstStyle/>
          <a:p>
            <a:pPr eaLnBrk="1" hangingPunct="1"/>
            <a:r>
              <a:rPr lang="hr-HR" smtClean="0"/>
              <a:t>Riječ-dvije o velikim slovima na početku bulleta: </a:t>
            </a:r>
          </a:p>
          <a:p>
            <a:pPr eaLnBrk="1" hangingPunct="1"/>
            <a:endParaRPr lang="hr-HR" smtClean="0"/>
          </a:p>
          <a:p>
            <a:pPr eaLnBrk="1" hangingPunct="1">
              <a:buFontTx/>
              <a:buChar char="-"/>
            </a:pPr>
            <a:r>
              <a:rPr lang="hr-HR" smtClean="0"/>
              <a:t>Ako je u pitanju rečenica, slovo je veliko.</a:t>
            </a:r>
          </a:p>
          <a:p>
            <a:pPr lvl="1" eaLnBrk="1" hangingPunct="1">
              <a:buFontTx/>
              <a:buChar char="-"/>
            </a:pPr>
            <a:r>
              <a:rPr lang="hr-HR" smtClean="0"/>
              <a:t>rečenicu prepoznajete po posljednjem znaku (npr. točka, uskličnik, upitnik; ne i dvotočka!) </a:t>
            </a:r>
            <a:r>
              <a:rPr lang="hr-HR" smtClean="0">
                <a:sym typeface="Wingdings" pitchFamily="2" charset="2"/>
              </a:rPr>
              <a:t></a:t>
            </a:r>
            <a:endParaRPr lang="hr-HR" smtClean="0"/>
          </a:p>
          <a:p>
            <a:pPr eaLnBrk="1" hangingPunct="1">
              <a:buFontTx/>
              <a:buChar char="-"/>
            </a:pPr>
            <a:r>
              <a:rPr lang="hr-HR" smtClean="0"/>
              <a:t>inače je malo</a:t>
            </a:r>
          </a:p>
          <a:p>
            <a:pPr lvl="1" eaLnBrk="1" hangingPunct="1"/>
            <a:endParaRPr lang="hr-H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4050" y="747713"/>
            <a:ext cx="5368925" cy="3717925"/>
          </a:xfrm>
          <a:ln/>
        </p:spPr>
      </p:sp>
      <p:sp>
        <p:nvSpPr>
          <p:cNvPr id="481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4050" y="747713"/>
            <a:ext cx="5368925" cy="3717925"/>
          </a:xfrm>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4050" y="747713"/>
            <a:ext cx="5368925" cy="3717925"/>
          </a:xfrm>
          <a:ln/>
        </p:spPr>
      </p:sp>
      <p:sp>
        <p:nvSpPr>
          <p:cNvPr id="307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654050" y="747713"/>
            <a:ext cx="5368925" cy="3717925"/>
          </a:xfrm>
          <a:ln/>
        </p:spPr>
      </p:sp>
      <p:sp>
        <p:nvSpPr>
          <p:cNvPr id="31747" name="Rectangle 3"/>
          <p:cNvSpPr>
            <a:spLocks noGrp="1" noChangeArrowheads="1"/>
          </p:cNvSpPr>
          <p:nvPr>
            <p:ph type="body" idx="1"/>
          </p:nvPr>
        </p:nvSpPr>
        <p:spPr>
          <a:noFill/>
          <a:ln/>
        </p:spPr>
        <p:txBody>
          <a:bodyPr/>
          <a:lstStyle/>
          <a:p>
            <a:pPr marL="228600" indent="-228600" eaLnBrk="1" hangingPunct="1"/>
            <a:r>
              <a:rPr lang="hr-HR" b="1" smtClean="0"/>
              <a:t>User virtual address space</a:t>
            </a:r>
            <a:r>
              <a:rPr lang="hr-HR" smtClean="0"/>
              <a:t> is a specific form of </a:t>
            </a:r>
            <a:r>
              <a:rPr lang="hr-HR" smtClean="0">
                <a:hlinkClick r:id="rId3"/>
              </a:rPr>
              <a:t>address space</a:t>
            </a:r>
            <a:r>
              <a:rPr lang="hr-HR" smtClean="0"/>
              <a:t> or memory allocation. Every </a:t>
            </a:r>
            <a:r>
              <a:rPr lang="hr-HR" smtClean="0">
                <a:hlinkClick r:id="rId4"/>
              </a:rPr>
              <a:t>process</a:t>
            </a:r>
            <a:r>
              <a:rPr lang="hr-HR" smtClean="0"/>
              <a:t> that runs on a </a:t>
            </a:r>
            <a:r>
              <a:rPr lang="hr-HR" smtClean="0">
                <a:hlinkClick r:id="rId5"/>
              </a:rPr>
              <a:t>computer</a:t>
            </a:r>
            <a:r>
              <a:rPr lang="hr-HR" smtClean="0"/>
              <a:t> system has some </a:t>
            </a:r>
            <a:r>
              <a:rPr lang="hr-HR" smtClean="0">
                <a:hlinkClick r:id="rId6"/>
              </a:rPr>
              <a:t>data</a:t>
            </a:r>
            <a:r>
              <a:rPr lang="hr-HR" smtClean="0"/>
              <a:t> and some </a:t>
            </a:r>
            <a:r>
              <a:rPr lang="hr-HR" smtClean="0">
                <a:hlinkClick r:id="rId7"/>
              </a:rPr>
              <a:t>code</a:t>
            </a:r>
            <a:r>
              <a:rPr lang="hr-HR" smtClean="0"/>
              <a:t> associated to it which is loaded into </a:t>
            </a:r>
            <a:r>
              <a:rPr lang="hr-HR" smtClean="0">
                <a:hlinkClick r:id="rId8"/>
              </a:rPr>
              <a:t>memory</a:t>
            </a:r>
            <a:r>
              <a:rPr lang="hr-HR" smtClean="0"/>
              <a:t> at </a:t>
            </a:r>
            <a:r>
              <a:rPr lang="hr-HR" smtClean="0">
                <a:hlinkClick r:id="rId9"/>
              </a:rPr>
              <a:t>runtime</a:t>
            </a:r>
            <a:r>
              <a:rPr lang="hr-HR" smtClean="0"/>
              <a:t>. The part of the </a:t>
            </a:r>
            <a:r>
              <a:rPr lang="hr-HR" smtClean="0">
                <a:hlinkClick r:id="rId10"/>
              </a:rPr>
              <a:t>virtual address space</a:t>
            </a:r>
            <a:r>
              <a:rPr lang="hr-HR" smtClean="0"/>
              <a:t> of the process that corresponds to the process data and code in the memory is called the user virtual address space for that process. </a:t>
            </a:r>
          </a:p>
          <a:p>
            <a:pPr marL="228600" indent="-228600" eaLnBrk="1" hangingPunct="1"/>
            <a:endParaRPr lang="hr-HR" smtClean="0"/>
          </a:p>
          <a:p>
            <a:pPr marL="228600" indent="-228600" eaLnBrk="1" hangingPunct="1"/>
            <a:r>
              <a:rPr lang="hr-HR" smtClean="0"/>
              <a:t>Whenever a process is created, the kernel provides a chunk of physical memory which can be located anywhere at all. However, through the magic of virtual memory (VM), the process believes it has all the memory on the computer. You might have heard "virtual memory" in the context of using hard drive space as memory when RAM runs out. That's called virtual memory too, but is largely unrelated to what we're talking about. The VM we're concerned with consists of the following principles:</a:t>
            </a:r>
          </a:p>
          <a:p>
            <a:pPr marL="228600" indent="-228600" eaLnBrk="1" hangingPunct="1"/>
            <a:r>
              <a:rPr lang="hr-HR" smtClean="0"/>
              <a:t>Each process is given physical memory called the process's </a:t>
            </a:r>
            <a:r>
              <a:rPr lang="hr-HR" i="1" smtClean="0"/>
              <a:t>virtual memory space</a:t>
            </a:r>
            <a:r>
              <a:rPr lang="hr-HR" smtClean="0"/>
              <a:t>. </a:t>
            </a:r>
          </a:p>
          <a:p>
            <a:pPr marL="228600" indent="-228600" eaLnBrk="1" hangingPunct="1"/>
            <a:r>
              <a:rPr lang="hr-HR" smtClean="0"/>
              <a:t>A process is unaware of the details of its physical memory (i.e. where it physically resides). All the process knows is how big the chunk is and that its chunk begins at address 0. </a:t>
            </a:r>
          </a:p>
          <a:p>
            <a:pPr marL="228600" indent="-228600" eaLnBrk="1" hangingPunct="1"/>
            <a:r>
              <a:rPr lang="hr-HR" smtClean="0"/>
              <a:t>Each process is unaware of any other chunks of VM belonging to other processes. </a:t>
            </a:r>
          </a:p>
          <a:p>
            <a:pPr marL="228600" indent="-228600" eaLnBrk="1" hangingPunct="1"/>
            <a:r>
              <a:rPr lang="hr-HR" smtClean="0"/>
              <a:t>Even if the process </a:t>
            </a:r>
            <a:r>
              <a:rPr lang="hr-HR" i="1" smtClean="0"/>
              <a:t>did</a:t>
            </a:r>
            <a:r>
              <a:rPr lang="hr-HR" smtClean="0"/>
              <a:t> know about other chunks of VM, it's physically prevented from accessing that memory. </a:t>
            </a:r>
          </a:p>
          <a:p>
            <a:pPr marL="228600" indent="-228600" eaLnBrk="1" hangingPunct="1"/>
            <a:r>
              <a:rPr lang="hr-HR" smtClean="0"/>
              <a:t>Each time a process wants to read or write to memory, its request must be translated from a VM address to a physical memory address. Conversely, when the kernel needs to access the VM of a process, it must translate a physical memory address into a VM address. There are two major issues with this:</a:t>
            </a:r>
          </a:p>
          <a:p>
            <a:pPr marL="228600" indent="-228600" eaLnBrk="1" hangingPunct="1"/>
            <a:r>
              <a:rPr lang="hr-HR" smtClean="0"/>
              <a:t>Computers constantly access memory, so translations are </a:t>
            </a:r>
            <a:r>
              <a:rPr lang="hr-HR" i="1" smtClean="0"/>
              <a:t>very</a:t>
            </a:r>
            <a:r>
              <a:rPr lang="hr-HR" smtClean="0"/>
              <a:t> common; they must be lighting fast. </a:t>
            </a:r>
          </a:p>
          <a:p>
            <a:pPr marL="228600" indent="-228600" eaLnBrk="1" hangingPunct="1"/>
            <a:r>
              <a:rPr lang="hr-HR" smtClean="0"/>
              <a:t>How can the OS </a:t>
            </a:r>
            <a:r>
              <a:rPr lang="hr-HR" i="1" smtClean="0"/>
              <a:t>ensure</a:t>
            </a:r>
            <a:r>
              <a:rPr lang="hr-HR" smtClean="0"/>
              <a:t> that a process doesn't trample on another process's VM? </a:t>
            </a:r>
          </a:p>
          <a:p>
            <a:pPr marL="228600" indent="-228600" eaLnBrk="1" hangingPunct="1"/>
            <a:r>
              <a:rPr lang="hr-HR" smtClean="0"/>
              <a:t>The answer to both questions lies in the fact that the OS doesn't manage VM by itself; it gets help from the CPU. Many CPUs contain a device called an MMU: a memory management unit. The MMU and the OS are jointly responsible for managing VM, translating between virtual and physical addresses, enforcing permissions on which processes are allowed to access which memory locations, and enforcing read/write permissions on sections of a VM space, even for the process that owns that space.</a:t>
            </a:r>
          </a:p>
          <a:p>
            <a:pPr marL="228600" indent="-228600" eaLnBrk="1" hangingPunct="1"/>
            <a:r>
              <a:rPr lang="hr-HR" smtClean="0"/>
              <a:t>It used to be the case that Linux could only be ported to architectures that had an MMU (so Linux wouldn't run on, say, an x286). However, in 1998, Linux was ported to the 68000 which had no MMU. This paved the way for embedded Linux and Linux on devices such as the Palm Pilot.</a:t>
            </a:r>
          </a:p>
          <a:p>
            <a:pPr marL="228600" indent="-228600" eaLnBrk="1" hangingPunct="1"/>
            <a:endParaRPr lang="hr-HR" smtClean="0"/>
          </a:p>
          <a:p>
            <a:pPr marL="228600" indent="-228600" eaLnBrk="1" hangingPunct="1"/>
            <a:r>
              <a:rPr lang="hr-HR" smtClean="0"/>
              <a:t>kako rade debuggeri: OS im dopusti da gledaju virtualnu memoriju drugog procesa!</a:t>
            </a:r>
          </a:p>
          <a:p>
            <a:pPr marL="228600" indent="-228600" eaLnBrk="1" hangingPunct="1"/>
            <a:r>
              <a:rPr lang="hr-HR" smtClean="0"/>
              <a:t>virtualna memorija je razlog zbog čega kad se pokrenu 2 ista programa, varijable budu na istim adresama.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54050" y="747713"/>
            <a:ext cx="5368925" cy="3717925"/>
          </a:xfrm>
          <a:ln/>
        </p:spPr>
      </p:sp>
      <p:sp>
        <p:nvSpPr>
          <p:cNvPr id="32771" name="Rectangle 3"/>
          <p:cNvSpPr>
            <a:spLocks noGrp="1" noChangeArrowheads="1"/>
          </p:cNvSpPr>
          <p:nvPr>
            <p:ph type="body" idx="1"/>
          </p:nvPr>
        </p:nvSpPr>
        <p:spPr>
          <a:noFill/>
          <a:ln/>
        </p:spPr>
        <p:txBody>
          <a:bodyPr/>
          <a:lstStyle/>
          <a:p>
            <a:pPr eaLnBrk="1" hangingPunct="1"/>
            <a:r>
              <a:rPr lang="hr-HR" smtClean="0"/>
              <a:t>ovo ovisi o operacijskom sustavu, slajdovi su preuzeti s Princetona prošle godine – nema više na netu.</a:t>
            </a:r>
          </a:p>
          <a:p>
            <a:pPr eaLnBrk="1" hangingPunct="1"/>
            <a:r>
              <a:rPr lang="hr-HR" smtClean="0"/>
              <a:t>Sparc: http://www.cs.purdue.edu/homes/cs354/LectureNotes/Spring2000/2/</a:t>
            </a:r>
          </a:p>
          <a:p>
            <a:pPr eaLnBrk="1" hangingPunct="1"/>
            <a:endParaRPr lang="hr-HR" smtClean="0"/>
          </a:p>
          <a:p>
            <a:pPr eaLnBrk="1" hangingPunct="1"/>
            <a:r>
              <a:rPr lang="hr-HR" smtClean="0"/>
              <a:t>Pokazati da osim stacka postoje i druga područja, poglavito heap – iz njega ide memorija u mallocu.</a:t>
            </a:r>
          </a:p>
          <a:p>
            <a:pPr eaLnBrk="1" hangingPunct="1"/>
            <a:endParaRPr lang="hr-HR" smtClean="0"/>
          </a:p>
          <a:p>
            <a:pPr eaLnBrk="1" hangingPunct="1"/>
            <a:r>
              <a:rPr lang="hr-HR" smtClean="0"/>
              <a:t>niže i više adrese – ne nužno 0x00000000 i 0xFFFFFFFF – ovo na slajdu piše samo tu – I shall say this only once – ;) al vi nemojte, naglasite im to, pogotovo kod stacka</a:t>
            </a:r>
          </a:p>
          <a:p>
            <a:pPr eaLnBrk="1" hangingPunct="1"/>
            <a:endParaRPr lang="hr-HR" smtClean="0"/>
          </a:p>
          <a:p>
            <a:pPr eaLnBrk="1" hangingPunct="1"/>
            <a:r>
              <a:rPr lang="hr-HR" smtClean="0"/>
              <a:t>If, during execution, the heap grows into the stack (or visa versa) then the program will probably fail to operate correctly. Some operating systems are able to automatically detect this event and correct for it by adding some more memory into the gap. </a:t>
            </a:r>
          </a:p>
          <a:p>
            <a:pPr eaLnBrk="1" hangingPunct="1"/>
            <a:r>
              <a:rPr lang="hr-HR" smtClean="0"/>
              <a:t>r= read, w=write, x=execute:</a:t>
            </a:r>
          </a:p>
          <a:p>
            <a:pPr eaLnBrk="1" hangingPunct="1"/>
            <a:r>
              <a:rPr lang="hr-HR" smtClean="0"/>
              <a:t>"Text" is (r, x)</a:t>
            </a:r>
            <a:br>
              <a:rPr lang="hr-HR" smtClean="0"/>
            </a:br>
            <a:r>
              <a:rPr lang="hr-HR" smtClean="0"/>
              <a:t>"Data" is (r, w, x)</a:t>
            </a:r>
            <a:br>
              <a:rPr lang="hr-HR" smtClean="0"/>
            </a:br>
            <a:r>
              <a:rPr lang="hr-HR" smtClean="0"/>
              <a:t>"BSS" is (r, w, x)</a:t>
            </a:r>
            <a:br>
              <a:rPr lang="hr-HR" smtClean="0"/>
            </a:br>
            <a:r>
              <a:rPr lang="hr-HR" smtClean="0"/>
              <a:t>"Heap" is (r, w, x)</a:t>
            </a:r>
            <a:br>
              <a:rPr lang="hr-HR" smtClean="0"/>
            </a:br>
            <a:r>
              <a:rPr lang="hr-HR" smtClean="0"/>
              <a:t>"Shared Libraries" are (r, x)</a:t>
            </a:r>
            <a:br>
              <a:rPr lang="hr-HR" smtClean="0"/>
            </a:br>
            <a:r>
              <a:rPr lang="hr-HR" smtClean="0"/>
              <a:t>"Stack" is (r, w, x) </a:t>
            </a:r>
          </a:p>
          <a:p>
            <a:pPr eaLnBrk="1" hangingPunct="1"/>
            <a:endParaRPr lang="hr-HR" smtClean="0"/>
          </a:p>
          <a:p>
            <a:pPr eaLnBrk="1" hangingPunct="1"/>
            <a:r>
              <a:rPr lang="hr-HR" smtClean="0"/>
              <a:t>Most recent systems randomize the fixed end of the stack. This makes it harder for some kinds of malware, and reduces cache conflicts on multi- processors. Also, the kernel's STACK_TOP is a compile-time configuration parameter. On x86 the kernel and the user share a 4GB address space. Many desktop systems choose 0xC0000000, but many server systems choose 0x80000000 or some other number, to give the kernel more room to handle the page tables etc. for large amounts of physical RAM used by more processes [hundreds] than typically found on a desktop system. </a:t>
            </a:r>
          </a:p>
          <a:p>
            <a:pPr eaLnBrk="1" hangingPunct="1"/>
            <a:endParaRPr lang="hr-H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654050" y="747713"/>
            <a:ext cx="5368925" cy="3717925"/>
          </a:xfrm>
          <a:ln/>
        </p:spPr>
      </p:sp>
      <p:sp>
        <p:nvSpPr>
          <p:cNvPr id="33795" name="Rectangle 3"/>
          <p:cNvSpPr>
            <a:spLocks noGrp="1" noChangeArrowheads="1"/>
          </p:cNvSpPr>
          <p:nvPr>
            <p:ph type="body" idx="1"/>
          </p:nvPr>
        </p:nvSpPr>
        <p:spPr>
          <a:noFill/>
          <a:ln/>
        </p:spPr>
        <p:txBody>
          <a:bodyPr/>
          <a:lstStyle/>
          <a:p>
            <a:pPr eaLnBrk="1" hangingPunct="1"/>
            <a:r>
              <a:rPr lang="hr-HR" smtClean="0"/>
              <a:t>dalje neću pisati gdje su više, a gdje niže adrese – gore su niže, dolje su više, ispod svega je kernel i ostala čudesa – radi se o VIRTUALNOJ memoriji, ne fizičkoj!</a:t>
            </a:r>
          </a:p>
          <a:p>
            <a:pPr eaLnBrk="1" hangingPunct="1"/>
            <a:r>
              <a:rPr lang="hr-HR" smtClean="0"/>
              <a:t>dodatno, između heapa i stacka se stavljaju dijeljene biblioteke (shared libraries)</a:t>
            </a:r>
          </a:p>
          <a:p>
            <a:pPr eaLnBrk="1" hangingPunct="1"/>
            <a:r>
              <a:rPr lang="hr-HR" smtClean="0"/>
              <a:t>text je read-only (+execute) i program ne može u taj dio pisati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4050" y="747713"/>
            <a:ext cx="5368925" cy="3717925"/>
          </a:xfrm>
          <a:ln/>
        </p:spPr>
      </p:sp>
      <p:sp>
        <p:nvSpPr>
          <p:cNvPr id="34819" name="Rectangle 3"/>
          <p:cNvSpPr>
            <a:spLocks noGrp="1" noChangeArrowheads="1"/>
          </p:cNvSpPr>
          <p:nvPr>
            <p:ph type="body" idx="1"/>
          </p:nvPr>
        </p:nvSpPr>
        <p:spPr>
          <a:noFill/>
          <a:ln/>
        </p:spPr>
        <p:txBody>
          <a:bodyPr/>
          <a:lstStyle/>
          <a:p>
            <a:pPr eaLnBrk="1" hangingPunct="1"/>
            <a:r>
              <a:rPr lang="hr-HR" smtClean="0"/>
              <a:t>naglasak: radi se o </a:t>
            </a:r>
            <a:r>
              <a:rPr lang="hr-HR" b="1" smtClean="0"/>
              <a:t>globalnim</a:t>
            </a:r>
            <a:r>
              <a:rPr lang="hr-HR" smtClean="0"/>
              <a:t> i </a:t>
            </a:r>
            <a:r>
              <a:rPr lang="hr-HR" b="1" smtClean="0"/>
              <a:t>statičkim</a:t>
            </a:r>
            <a:r>
              <a:rPr lang="hr-HR" smtClean="0"/>
              <a:t> </a:t>
            </a:r>
            <a:r>
              <a:rPr lang="hr-HR" b="1" smtClean="0"/>
              <a:t>lokalnim</a:t>
            </a:r>
            <a:r>
              <a:rPr lang="hr-HR" smtClean="0"/>
              <a:t> varijablama!</a:t>
            </a:r>
          </a:p>
          <a:p>
            <a:pPr eaLnBrk="1" hangingPunct="1"/>
            <a:r>
              <a:rPr lang="hr-HR" smtClean="0"/>
              <a:t>podsjetiti ih što su globalne, a što statičke varijable.</a:t>
            </a:r>
          </a:p>
          <a:p>
            <a:pPr eaLnBrk="1" hangingPunct="1"/>
            <a:r>
              <a:rPr lang="hr-HR" smtClean="0"/>
              <a:t>BSS = Block Started by Symbol – ne treba objašnjavati što i zašto se tako zove, mislim da je iz dana asemblera ostalo... nebitno za cijelu priču...</a:t>
            </a:r>
          </a:p>
          <a:p>
            <a:pPr eaLnBrk="1" hangingPunct="1"/>
            <a:endParaRPr lang="hr-HR" smtClean="0"/>
          </a:p>
          <a:p>
            <a:pPr eaLnBrk="1" hangingPunct="1"/>
            <a:r>
              <a:rPr lang="hr-HR" smtClean="0"/>
              <a:t>to znači da sve što se deklarira u mainu, zapravo ide u </a:t>
            </a:r>
            <a:r>
              <a:rPr lang="hr-HR" b="1" smtClean="0"/>
              <a:t>stack</a:t>
            </a:r>
            <a:r>
              <a:rPr lang="hr-HR" smtClean="0"/>
              <a:t> – nešto što na slajdovima prethodnih godina nije bilo spominjano, možda će pitati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654050" y="747713"/>
            <a:ext cx="5368925" cy="3717925"/>
          </a:xfrm>
          <a:ln/>
        </p:spPr>
      </p:sp>
      <p:sp>
        <p:nvSpPr>
          <p:cNvPr id="35843" name="Rectangle 3"/>
          <p:cNvSpPr>
            <a:spLocks noGrp="1" noChangeArrowheads="1"/>
          </p:cNvSpPr>
          <p:nvPr>
            <p:ph type="body" idx="1"/>
          </p:nvPr>
        </p:nvSpPr>
        <p:spPr>
          <a:noFill/>
          <a:ln/>
        </p:spPr>
        <p:txBody>
          <a:bodyPr/>
          <a:lstStyle/>
          <a:p>
            <a:pPr eaLnBrk="1" hangingPunct="1"/>
            <a:r>
              <a:rPr lang="hr-HR" smtClean="0"/>
              <a:t>ne alocira se p u heapu, nego prostor čiju početnu adresu vraća malloc; p je u stacku jer je lokalan za funkciju</a:t>
            </a:r>
          </a:p>
          <a:p>
            <a:pPr eaLnBrk="1" hangingPunct="1"/>
            <a:endParaRPr lang="hr-HR" smtClean="0"/>
          </a:p>
          <a:p>
            <a:pPr eaLnBrk="1" hangingPunct="1"/>
            <a:r>
              <a:rPr lang="hr-HR" smtClean="0"/>
              <a:t>sigurnost: buffer overflow – može se spomenuti – FYI: http://www.cosc.brocku.ca/~cspress/HelloWorld/1999/04-apr/attack_class.html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54050" y="747713"/>
            <a:ext cx="5368925" cy="3717925"/>
          </a:xfrm>
          <a:ln/>
        </p:spPr>
      </p:sp>
      <p:sp>
        <p:nvSpPr>
          <p:cNvPr id="36867" name="Rectangle 3"/>
          <p:cNvSpPr>
            <a:spLocks noGrp="1" noChangeArrowheads="1"/>
          </p:cNvSpPr>
          <p:nvPr>
            <p:ph type="body" idx="1"/>
          </p:nvPr>
        </p:nvSpPr>
        <p:spPr>
          <a:noFill/>
          <a:ln/>
        </p:spPr>
        <p:txBody>
          <a:bodyPr/>
          <a:lstStyle/>
          <a:p>
            <a:pPr eaLnBrk="1" hangingPunct="1"/>
            <a:r>
              <a:rPr lang="hr-HR" smtClean="0"/>
              <a:t>dakle, tu treba naglasiti da stack raste prema </a:t>
            </a:r>
            <a:r>
              <a:rPr lang="hr-HR" b="1" smtClean="0"/>
              <a:t>nižim</a:t>
            </a:r>
            <a:r>
              <a:rPr lang="hr-HR" smtClean="0"/>
              <a:t> adresama</a:t>
            </a:r>
          </a:p>
          <a:p>
            <a:pPr eaLnBrk="1" hangingPunct="1"/>
            <a:r>
              <a:rPr lang="hr-HR" smtClean="0"/>
              <a:t>On most common architectures (x86/Pentium, SPARC, MIPS, Alpha) the stack grows down; that is, variables pushed on to the stack are stored in memory locations lower than those of older values. </a:t>
            </a:r>
          </a:p>
          <a:p>
            <a:pPr eaLnBrk="1" hangingPunct="1"/>
            <a:r>
              <a:rPr lang="hr-HR" smtClean="0"/>
              <a:t>u ovom primjeru, p se alocira u stacku, ali se memorija na koju pokazuje alocira na heapu (prethodni slajd) jer se alocira mallocom. </a:t>
            </a:r>
          </a:p>
          <a:p>
            <a:pPr eaLnBrk="1" hangingPunct="1"/>
            <a:endParaRPr lang="hr-HR" smtClean="0"/>
          </a:p>
          <a:p>
            <a:pPr eaLnBrk="1" hangingPunct="1"/>
            <a:r>
              <a:rPr lang="hr-HR" smtClean="0"/>
              <a:t>FYI:</a:t>
            </a:r>
          </a:p>
          <a:p>
            <a:pPr eaLnBrk="1" hangingPunct="1"/>
            <a:r>
              <a:rPr lang="hr-HR" smtClean="0"/>
              <a:t>položaj stacka ovisi o OS-u – npr Windows, pogotovo Vista rade randomizaciju adresnog prostora radi sigurnosti: http://en.wikipedia.org/wiki/Address_space_layout_randomization</a:t>
            </a:r>
          </a:p>
          <a:p>
            <a:pPr eaLnBrk="1" hangingPunct="1"/>
            <a:endParaRPr lang="hr-HR" smtClean="0"/>
          </a:p>
          <a:p>
            <a:pPr eaLnBrk="1" hangingPunct="1"/>
            <a:r>
              <a:rPr lang="hr-HR" smtClean="0"/>
              <a:t>sigurnost: buffer overflow – može se spomenuti – FYI: http://www.cosc.brocku.ca/~cspress/HelloWorld/1999/04-apr/attack_class.html</a:t>
            </a:r>
          </a:p>
          <a:p>
            <a:pPr eaLnBrk="1" hangingPunct="1"/>
            <a:endParaRPr lang="hr-H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3"/>
          <p:cNvSpPr>
            <a:spLocks noChangeArrowheads="1"/>
          </p:cNvSpPr>
          <p:nvPr userDrawn="1"/>
        </p:nvSpPr>
        <p:spPr bwMode="auto">
          <a:xfrm>
            <a:off x="179388" y="5661025"/>
            <a:ext cx="8424862" cy="673100"/>
          </a:xfrm>
          <a:prstGeom prst="rect">
            <a:avLst/>
          </a:prstGeom>
          <a:noFill/>
          <a:ln w="9525">
            <a:noFill/>
            <a:miter lim="800000"/>
            <a:headEnd/>
            <a:tailEnd/>
          </a:ln>
          <a:effectLst/>
        </p:spPr>
        <p:txBody>
          <a:bodyPr/>
          <a:lstStyle/>
          <a:p>
            <a:pPr>
              <a:buSzPct val="75000"/>
              <a:buFont typeface="Monotype Sorts" pitchFamily="2" charset="2"/>
              <a:buNone/>
              <a:defRPr/>
            </a:pPr>
            <a:endParaRPr lang="en-GB" sz="2800" b="0">
              <a:effectLst>
                <a:outerShdw blurRad="38100" dist="38100" dir="2700000" algn="tl">
                  <a:srgbClr val="C0C0C0"/>
                </a:outerShdw>
              </a:effectLst>
              <a:latin typeface="Arial Narrow" pitchFamily="34" charset="0"/>
            </a:endParaRPr>
          </a:p>
        </p:txBody>
      </p:sp>
      <p:sp>
        <p:nvSpPr>
          <p:cNvPr id="5" name="Line 1035"/>
          <p:cNvSpPr>
            <a:spLocks noChangeShapeType="1"/>
          </p:cNvSpPr>
          <p:nvPr userDrawn="1"/>
        </p:nvSpPr>
        <p:spPr bwMode="auto">
          <a:xfrm flipH="1" flipV="1">
            <a:off x="2627313" y="260350"/>
            <a:ext cx="0" cy="6264275"/>
          </a:xfrm>
          <a:prstGeom prst="line">
            <a:avLst/>
          </a:prstGeom>
          <a:noFill/>
          <a:ln w="76200">
            <a:solidFill>
              <a:srgbClr val="000000"/>
            </a:solidFill>
            <a:round/>
            <a:headEnd/>
            <a:tailEnd/>
          </a:ln>
          <a:effectLst>
            <a:outerShdw dist="107763" dir="2700000" algn="ctr" rotWithShape="0">
              <a:srgbClr val="D70505"/>
            </a:outerShdw>
          </a:effectLst>
        </p:spPr>
        <p:txBody>
          <a:bodyPr wrap="none" anchor="ctr"/>
          <a:lstStyle/>
          <a:p>
            <a:pPr>
              <a:defRPr/>
            </a:pPr>
            <a:endParaRPr lang="hr-HR"/>
          </a:p>
        </p:txBody>
      </p:sp>
      <p:graphicFrame>
        <p:nvGraphicFramePr>
          <p:cNvPr id="6" name="Object 1037"/>
          <p:cNvGraphicFramePr>
            <a:graphicFrameLocks noChangeAspect="1"/>
          </p:cNvGraphicFramePr>
          <p:nvPr/>
        </p:nvGraphicFramePr>
        <p:xfrm>
          <a:off x="1023938" y="333375"/>
          <a:ext cx="617537" cy="1008063"/>
        </p:xfrm>
        <a:graphic>
          <a:graphicData uri="http://schemas.openxmlformats.org/presentationml/2006/ole">
            <p:oleObj spid="_x0000_s64514" name="Picture" r:id="rId3" imgW="708104" imgH="1156204" progId="Word.Picture.8">
              <p:embed/>
            </p:oleObj>
          </a:graphicData>
        </a:graphic>
      </p:graphicFrame>
      <p:sp>
        <p:nvSpPr>
          <p:cNvPr id="3076" name="Rectangle 4"/>
          <p:cNvSpPr>
            <a:spLocks noGrp="1" noChangeArrowheads="1"/>
          </p:cNvSpPr>
          <p:nvPr>
            <p:ph type="subTitle" idx="1"/>
          </p:nvPr>
        </p:nvSpPr>
        <p:spPr>
          <a:xfrm>
            <a:off x="2916238" y="3886200"/>
            <a:ext cx="5565775" cy="1752600"/>
          </a:xfrm>
        </p:spPr>
        <p:txBody>
          <a:bodyPr/>
          <a:lstStyle>
            <a:lvl1pPr marL="0" indent="0">
              <a:buFont typeface="Monotype Sorts" pitchFamily="2" charset="2"/>
              <a:buNone/>
              <a:defRPr/>
            </a:lvl1pPr>
          </a:lstStyle>
          <a:p>
            <a:r>
              <a:rPr lang="en-US"/>
              <a:t>Click to edit Master subtitle style</a:t>
            </a:r>
          </a:p>
        </p:txBody>
      </p:sp>
      <p:sp>
        <p:nvSpPr>
          <p:cNvPr id="904206" name="Rectangle 1038"/>
          <p:cNvSpPr>
            <a:spLocks noGrp="1" noChangeArrowheads="1"/>
          </p:cNvSpPr>
          <p:nvPr>
            <p:ph type="ctrTitle"/>
          </p:nvPr>
        </p:nvSpPr>
        <p:spPr>
          <a:xfrm>
            <a:off x="2914650" y="1916113"/>
            <a:ext cx="5978525" cy="1503362"/>
          </a:xfrm>
        </p:spPr>
        <p:txBody>
          <a:bodyPr lIns="91440" tIns="45720" rIns="91440" bIns="45720" anchor="ctr"/>
          <a:lstStyle>
            <a:lvl1pPr>
              <a:defRPr sz="4000"/>
            </a:lvl1pPr>
          </a:lstStyle>
          <a:p>
            <a:r>
              <a:rPr lang="en-GB"/>
              <a:t>Click to edit Master title style</a:t>
            </a:r>
          </a:p>
        </p:txBody>
      </p:sp>
      <p:sp>
        <p:nvSpPr>
          <p:cNvPr id="7" name="Rectangle 1045"/>
          <p:cNvSpPr>
            <a:spLocks noGrp="1" noChangeArrowheads="1"/>
          </p:cNvSpPr>
          <p:nvPr>
            <p:ph type="dt" sz="half" idx="10"/>
          </p:nvPr>
        </p:nvSpPr>
        <p:spPr>
          <a:xfrm>
            <a:off x="200025" y="6308725"/>
            <a:ext cx="2311400" cy="217488"/>
          </a:xfrm>
        </p:spPr>
        <p:txBody>
          <a:bodyPr/>
          <a:lstStyle>
            <a:lvl1pPr algn="r">
              <a:defRPr smtClean="0"/>
            </a:lvl1pPr>
          </a:lstStyle>
          <a:p>
            <a:pPr>
              <a:defRPr/>
            </a:pPr>
            <a:fld id="{10522042-900F-4E43-B340-A92C06D24FFF}" type="datetime1">
              <a:rPr lang="hr-HR" smtClean="0"/>
              <a:pPr>
                <a:defRPr/>
              </a:pPr>
              <a:t>4.3.2013.</a:t>
            </a:fld>
            <a:endParaRPr lang="hr-H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23E430D4-783E-46E6-B0D8-70F1906A1D36}"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08740B80-FC7A-41ED-BEB3-D838ED232C80}" type="datetime1">
              <a:rPr lang="hr-HR" smtClean="0"/>
              <a:pPr>
                <a:defRPr/>
              </a:pPr>
              <a:t>4.3.2013.</a:t>
            </a:fld>
            <a:endParaRPr lang="hr-H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0"/>
            <a:ext cx="2339975" cy="63087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273050" y="0"/>
            <a:ext cx="6867525"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928F5C38-9DF6-4A43-AC56-17A7DACB39BF}"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95E08FA3-1B44-473D-BC4D-46A46459EFB1}" type="datetime1">
              <a:rPr lang="hr-HR" smtClean="0"/>
              <a:pPr>
                <a:defRPr/>
              </a:pPr>
              <a:t>4.3.2013.</a:t>
            </a:fld>
            <a:endParaRPr lang="hr-H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able Placeholder 2"/>
          <p:cNvSpPr>
            <a:spLocks noGrp="1"/>
          </p:cNvSpPr>
          <p:nvPr>
            <p:ph type="tbl" idx="1"/>
          </p:nvPr>
        </p:nvSpPr>
        <p:spPr>
          <a:xfrm>
            <a:off x="273050" y="981075"/>
            <a:ext cx="9359900" cy="5327650"/>
          </a:xfrm>
        </p:spPr>
        <p:txBody>
          <a:bodyPr/>
          <a:lstStyle/>
          <a:p>
            <a:pPr lvl="0"/>
            <a:endParaRPr lang="hr-HR" noProof="0" smtClean="0"/>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CA7B174B-389A-4E49-93C4-629D14D43656}"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5345F300-34D9-4B84-893F-B42D122248C3}" type="datetime1">
              <a:rPr lang="hr-HR" smtClean="0"/>
              <a:pPr>
                <a:defRPr/>
              </a:pPr>
              <a:t>4.3.2013.</a:t>
            </a:fld>
            <a:endParaRPr lang="hr-H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A83B095E-EA7C-4BED-B9E3-279154AB4D4D}"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0838FC6C-327A-4933-B716-C7CFA710FF27}" type="datetime1">
              <a:rPr lang="hr-HR" smtClean="0"/>
              <a:pPr>
                <a:defRPr/>
              </a:pPr>
              <a:t>4.3.2013.</a:t>
            </a:fld>
            <a:endParaRPr lang="hr-H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lipArt Placeholder 3"/>
          <p:cNvSpPr>
            <a:spLocks noGrp="1"/>
          </p:cNvSpPr>
          <p:nvPr>
            <p:ph type="clipArt" sz="half" idx="2"/>
          </p:nvPr>
        </p:nvSpPr>
        <p:spPr>
          <a:xfrm>
            <a:off x="5029200" y="981075"/>
            <a:ext cx="4603750" cy="5327650"/>
          </a:xfrm>
        </p:spPr>
        <p:txBody>
          <a:bodyPr/>
          <a:lstStyle/>
          <a:p>
            <a:pPr lvl="0"/>
            <a:endParaRPr lang="hr-HR" noProof="0" smtClean="0"/>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5BDBF263-B3D6-4DD8-8D23-08A0CD805D86}"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4B75FFDB-C206-48A9-BE16-0DBF6148CEB6}" type="datetime1">
              <a:rPr lang="hr-HR" smtClean="0"/>
              <a:pPr>
                <a:defRPr/>
              </a:pPr>
              <a:t>4.3.2013.</a:t>
            </a:fld>
            <a:endParaRPr lang="hr-H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6"/>
          <p:cNvSpPr>
            <a:spLocks noGrp="1" noChangeArrowheads="1"/>
          </p:cNvSpPr>
          <p:nvPr>
            <p:ph type="ftr" sz="quarter" idx="10"/>
          </p:nvPr>
        </p:nvSpPr>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lvl1pPr>
              <a:defRPr/>
            </a:lvl1pPr>
          </a:lstStyle>
          <a:p>
            <a:pPr>
              <a:defRPr/>
            </a:pPr>
            <a:fld id="{7B6CD20A-43FE-41E3-A58E-B67A2ED624B2}" type="slidenum">
              <a:rPr lang="hr-HR"/>
              <a:pPr>
                <a:defRPr/>
              </a:pPr>
              <a:t>‹#›</a:t>
            </a:fld>
            <a:r>
              <a:rPr lang="hr-HR"/>
              <a:t> / 21</a:t>
            </a:r>
          </a:p>
        </p:txBody>
      </p:sp>
      <p:sp>
        <p:nvSpPr>
          <p:cNvPr id="6" name="Rectangle 18"/>
          <p:cNvSpPr>
            <a:spLocks noGrp="1" noChangeArrowheads="1"/>
          </p:cNvSpPr>
          <p:nvPr>
            <p:ph type="dt" sz="half" idx="12"/>
          </p:nvPr>
        </p:nvSpPr>
        <p:spPr/>
        <p:txBody>
          <a:bodyPr/>
          <a:lstStyle>
            <a:lvl1pPr>
              <a:defRPr smtClean="0"/>
            </a:lvl1pPr>
          </a:lstStyle>
          <a:p>
            <a:pPr>
              <a:defRPr/>
            </a:pPr>
            <a:fld id="{FFA6BD6B-7EEA-4E27-B298-0CA5D12F9825}" type="datetime1">
              <a:rPr lang="hr-HR" smtClean="0"/>
              <a:pPr>
                <a:defRPr/>
              </a:pPr>
              <a:t>4.3.2013.</a:t>
            </a:fld>
            <a:endParaRPr lang="hr-H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5" name="Rectangle 17"/>
          <p:cNvSpPr>
            <a:spLocks noGrp="1" noChangeArrowheads="1"/>
          </p:cNvSpPr>
          <p:nvPr>
            <p:ph type="sldNum" sz="quarter" idx="11"/>
          </p:nvPr>
        </p:nvSpPr>
        <p:spPr>
          <a:ln/>
        </p:spPr>
        <p:txBody>
          <a:bodyPr/>
          <a:lstStyle>
            <a:lvl1pPr>
              <a:defRPr/>
            </a:lvl1pPr>
          </a:lstStyle>
          <a:p>
            <a:pPr>
              <a:defRPr/>
            </a:pPr>
            <a:fld id="{32AA199E-B2B9-46B4-B31F-BA3D6970E3D1}" type="slidenum">
              <a:rPr lang="hr-HR"/>
              <a:pPr>
                <a:defRPr/>
              </a:pPr>
              <a:t>‹#›</a:t>
            </a:fld>
            <a:r>
              <a:rPr lang="hr-HR"/>
              <a:t> / 38</a:t>
            </a:r>
          </a:p>
        </p:txBody>
      </p:sp>
      <p:sp>
        <p:nvSpPr>
          <p:cNvPr id="6" name="Rectangle 18"/>
          <p:cNvSpPr>
            <a:spLocks noGrp="1" noChangeArrowheads="1"/>
          </p:cNvSpPr>
          <p:nvPr>
            <p:ph type="dt" sz="half" idx="12"/>
          </p:nvPr>
        </p:nvSpPr>
        <p:spPr>
          <a:ln/>
        </p:spPr>
        <p:txBody>
          <a:bodyPr/>
          <a:lstStyle>
            <a:lvl1pPr>
              <a:defRPr/>
            </a:lvl1pPr>
          </a:lstStyle>
          <a:p>
            <a:pPr>
              <a:defRPr/>
            </a:pPr>
            <a:fld id="{21F1AA75-C8F3-4F02-9034-A6D91284114F}" type="datetime1">
              <a:rPr lang="hr-HR" smtClean="0"/>
              <a:pPr>
                <a:defRPr/>
              </a:pPr>
              <a:t>4.3.2013.</a:t>
            </a:fld>
            <a:endParaRPr lang="hr-H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27305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363BC3C1-3078-4BE2-AAC7-AE5B6EF9C3FC}"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4F39C9FA-E556-45EC-B650-E33E5B16CC50}" type="datetime1">
              <a:rPr lang="hr-HR" smtClean="0"/>
              <a:pPr>
                <a:defRPr/>
              </a:pPr>
              <a:t>4.3.2013.</a:t>
            </a:fld>
            <a:endParaRPr lang="hr-H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8" name="Rectangle 17"/>
          <p:cNvSpPr>
            <a:spLocks noGrp="1" noChangeArrowheads="1"/>
          </p:cNvSpPr>
          <p:nvPr>
            <p:ph type="sldNum" sz="quarter" idx="11"/>
          </p:nvPr>
        </p:nvSpPr>
        <p:spPr>
          <a:ln/>
        </p:spPr>
        <p:txBody>
          <a:bodyPr/>
          <a:lstStyle>
            <a:lvl1pPr>
              <a:defRPr/>
            </a:lvl1pPr>
          </a:lstStyle>
          <a:p>
            <a:pPr>
              <a:defRPr/>
            </a:pPr>
            <a:fld id="{C1100729-B465-4DCC-A05F-57EA7B2230DC}" type="slidenum">
              <a:rPr lang="hr-HR"/>
              <a:pPr>
                <a:defRPr/>
              </a:pPr>
              <a:t>‹#›</a:t>
            </a:fld>
            <a:r>
              <a:rPr lang="hr-HR"/>
              <a:t> / 38</a:t>
            </a:r>
          </a:p>
        </p:txBody>
      </p:sp>
      <p:sp>
        <p:nvSpPr>
          <p:cNvPr id="9" name="Rectangle 18"/>
          <p:cNvSpPr>
            <a:spLocks noGrp="1" noChangeArrowheads="1"/>
          </p:cNvSpPr>
          <p:nvPr>
            <p:ph type="dt" sz="half" idx="12"/>
          </p:nvPr>
        </p:nvSpPr>
        <p:spPr>
          <a:ln/>
        </p:spPr>
        <p:txBody>
          <a:bodyPr/>
          <a:lstStyle>
            <a:lvl1pPr>
              <a:defRPr/>
            </a:lvl1pPr>
          </a:lstStyle>
          <a:p>
            <a:pPr>
              <a:defRPr/>
            </a:pPr>
            <a:fld id="{0F4B7233-E9C4-4CEB-BEB6-3220B796E065}" type="datetime1">
              <a:rPr lang="hr-HR" smtClean="0"/>
              <a:pPr>
                <a:defRPr/>
              </a:pPr>
              <a:t>4.3.2013.</a:t>
            </a:fld>
            <a:endParaRPr lang="hr-H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Rectangle 16"/>
          <p:cNvSpPr>
            <a:spLocks noGrp="1" noChangeArrowheads="1"/>
          </p:cNvSpPr>
          <p:nvPr>
            <p:ph type="ftr" sz="quarter" idx="10"/>
          </p:nvPr>
        </p:nvSpPr>
        <p:spPr/>
        <p:txBody>
          <a:bodyPr/>
          <a:lstStyle>
            <a:lvl1pPr>
              <a:defRPr/>
            </a:lvl1pPr>
          </a:lstStyle>
          <a:p>
            <a:r>
              <a:rPr lang="nn-NO" smtClean="0"/>
              <a:t>Algoritmi i strukture podataka, FER</a:t>
            </a:r>
            <a:endParaRPr lang="hr-HR"/>
          </a:p>
        </p:txBody>
      </p:sp>
      <p:sp>
        <p:nvSpPr>
          <p:cNvPr id="4" name="Rectangle 17"/>
          <p:cNvSpPr>
            <a:spLocks noGrp="1" noChangeArrowheads="1"/>
          </p:cNvSpPr>
          <p:nvPr>
            <p:ph type="sldNum" sz="quarter" idx="11"/>
          </p:nvPr>
        </p:nvSpPr>
        <p:spPr/>
        <p:txBody>
          <a:bodyPr/>
          <a:lstStyle>
            <a:lvl1pPr>
              <a:defRPr/>
            </a:lvl1pPr>
          </a:lstStyle>
          <a:p>
            <a:pPr>
              <a:defRPr/>
            </a:pPr>
            <a:fld id="{51B14CA7-863C-4FB8-B1B4-E5012524E95B}" type="slidenum">
              <a:rPr lang="hr-HR"/>
              <a:pPr>
                <a:defRPr/>
              </a:pPr>
              <a:t>‹#›</a:t>
            </a:fld>
            <a:r>
              <a:rPr lang="hr-HR"/>
              <a:t> / 21</a:t>
            </a:r>
          </a:p>
        </p:txBody>
      </p:sp>
      <p:sp>
        <p:nvSpPr>
          <p:cNvPr id="5" name="Rectangle 18"/>
          <p:cNvSpPr>
            <a:spLocks noGrp="1" noChangeArrowheads="1"/>
          </p:cNvSpPr>
          <p:nvPr>
            <p:ph type="dt" sz="half" idx="12"/>
          </p:nvPr>
        </p:nvSpPr>
        <p:spPr/>
        <p:txBody>
          <a:bodyPr/>
          <a:lstStyle>
            <a:lvl1pPr>
              <a:defRPr smtClean="0"/>
            </a:lvl1pPr>
          </a:lstStyle>
          <a:p>
            <a:pPr>
              <a:defRPr/>
            </a:pPr>
            <a:fld id="{82A94C47-12BC-4A1C-856A-9A1D820C6BF0}" type="datetime1">
              <a:rPr lang="hr-HR" smtClean="0"/>
              <a:pPr>
                <a:defRPr/>
              </a:pPr>
              <a:t>4.3.2013.</a:t>
            </a:fld>
            <a:endParaRPr lang="hr-H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3" name="Rectangle 17"/>
          <p:cNvSpPr>
            <a:spLocks noGrp="1" noChangeArrowheads="1"/>
          </p:cNvSpPr>
          <p:nvPr>
            <p:ph type="sldNum" sz="quarter" idx="11"/>
          </p:nvPr>
        </p:nvSpPr>
        <p:spPr>
          <a:ln/>
        </p:spPr>
        <p:txBody>
          <a:bodyPr/>
          <a:lstStyle>
            <a:lvl1pPr>
              <a:defRPr/>
            </a:lvl1pPr>
          </a:lstStyle>
          <a:p>
            <a:pPr>
              <a:defRPr/>
            </a:pPr>
            <a:fld id="{2B630A35-BC7B-4DFD-8893-5CC0C9271A61}" type="slidenum">
              <a:rPr lang="hr-HR"/>
              <a:pPr>
                <a:defRPr/>
              </a:pPr>
              <a:t>‹#›</a:t>
            </a:fld>
            <a:r>
              <a:rPr lang="hr-HR"/>
              <a:t> / 38</a:t>
            </a:r>
          </a:p>
        </p:txBody>
      </p:sp>
      <p:sp>
        <p:nvSpPr>
          <p:cNvPr id="4" name="Rectangle 18"/>
          <p:cNvSpPr>
            <a:spLocks noGrp="1" noChangeArrowheads="1"/>
          </p:cNvSpPr>
          <p:nvPr>
            <p:ph type="dt" sz="half" idx="12"/>
          </p:nvPr>
        </p:nvSpPr>
        <p:spPr>
          <a:ln/>
        </p:spPr>
        <p:txBody>
          <a:bodyPr/>
          <a:lstStyle>
            <a:lvl1pPr>
              <a:defRPr/>
            </a:lvl1pPr>
          </a:lstStyle>
          <a:p>
            <a:pPr>
              <a:defRPr/>
            </a:pPr>
            <a:fld id="{4485C60C-512B-411A-BDB0-8FEA29176838}" type="datetime1">
              <a:rPr lang="hr-HR" smtClean="0"/>
              <a:pPr>
                <a:defRPr/>
              </a:pPr>
              <a:t>4.3.2013.</a:t>
            </a:fld>
            <a:endParaRPr lang="hr-H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0E31BC36-CB56-482D-BE4F-3529848355F0}"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89A04BC4-739B-4F15-8483-11229F141A48}" type="datetime1">
              <a:rPr lang="hr-HR" smtClean="0"/>
              <a:pPr>
                <a:defRPr/>
              </a:pPr>
              <a:t>4.3.2013.</a:t>
            </a:fld>
            <a:endParaRPr lang="hr-H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r>
              <a:rPr lang="nn-NO" smtClean="0"/>
              <a:t>Algoritmi i strukture podataka, FER</a:t>
            </a:r>
            <a:endParaRPr lang="hr-HR"/>
          </a:p>
        </p:txBody>
      </p:sp>
      <p:sp>
        <p:nvSpPr>
          <p:cNvPr id="6" name="Rectangle 17"/>
          <p:cNvSpPr>
            <a:spLocks noGrp="1" noChangeArrowheads="1"/>
          </p:cNvSpPr>
          <p:nvPr>
            <p:ph type="sldNum" sz="quarter" idx="11"/>
          </p:nvPr>
        </p:nvSpPr>
        <p:spPr>
          <a:ln/>
        </p:spPr>
        <p:txBody>
          <a:bodyPr/>
          <a:lstStyle>
            <a:lvl1pPr>
              <a:defRPr/>
            </a:lvl1pPr>
          </a:lstStyle>
          <a:p>
            <a:pPr>
              <a:defRPr/>
            </a:pPr>
            <a:fld id="{FA9A9051-565A-437E-8475-8EFC283AC4FF}" type="slidenum">
              <a:rPr lang="hr-HR"/>
              <a:pPr>
                <a:defRPr/>
              </a:pPr>
              <a:t>‹#›</a:t>
            </a:fld>
            <a:r>
              <a:rPr lang="hr-HR"/>
              <a:t> / 38</a:t>
            </a:r>
          </a:p>
        </p:txBody>
      </p:sp>
      <p:sp>
        <p:nvSpPr>
          <p:cNvPr id="7" name="Rectangle 18"/>
          <p:cNvSpPr>
            <a:spLocks noGrp="1" noChangeArrowheads="1"/>
          </p:cNvSpPr>
          <p:nvPr>
            <p:ph type="dt" sz="half" idx="12"/>
          </p:nvPr>
        </p:nvSpPr>
        <p:spPr>
          <a:ln/>
        </p:spPr>
        <p:txBody>
          <a:bodyPr/>
          <a:lstStyle>
            <a:lvl1pPr>
              <a:defRPr/>
            </a:lvl1pPr>
          </a:lstStyle>
          <a:p>
            <a:pPr>
              <a:defRPr/>
            </a:pPr>
            <a:fld id="{FEDBB92C-C5B8-4FCA-9AAC-D03DCE792FA8}" type="datetime1">
              <a:rPr lang="hr-HR" smtClean="0"/>
              <a:pPr>
                <a:defRPr/>
              </a:pPr>
              <a:t>4.3.2013.</a:t>
            </a:fld>
            <a:endParaRPr lang="hr-H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3050" y="0"/>
            <a:ext cx="9288463" cy="61753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p>
            <a:pPr lvl="0"/>
            <a:r>
              <a:rPr lang="en-US" smtClean="0"/>
              <a:t>Master title style</a:t>
            </a:r>
          </a:p>
        </p:txBody>
      </p:sp>
      <p:sp>
        <p:nvSpPr>
          <p:cNvPr id="2051" name="Rectangle 3"/>
          <p:cNvSpPr>
            <a:spLocks noGrp="1" noChangeArrowheads="1"/>
          </p:cNvSpPr>
          <p:nvPr>
            <p:ph type="body" idx="1"/>
          </p:nvPr>
        </p:nvSpPr>
        <p:spPr bwMode="auto">
          <a:xfrm>
            <a:off x="273050" y="981075"/>
            <a:ext cx="9359900" cy="5327650"/>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p>
            <a:pPr lvl="0"/>
            <a:r>
              <a:rPr lang="en-US" smtClean="0"/>
              <a:t>First level</a:t>
            </a:r>
          </a:p>
          <a:p>
            <a:pPr lvl="1"/>
            <a:r>
              <a:rPr lang="en-US" smtClean="0"/>
              <a:t> Second level</a:t>
            </a:r>
          </a:p>
          <a:p>
            <a:pPr lvl="2"/>
            <a:r>
              <a:rPr lang="en-US" smtClean="0"/>
              <a:t>Third level</a:t>
            </a:r>
          </a:p>
        </p:txBody>
      </p:sp>
      <p:sp>
        <p:nvSpPr>
          <p:cNvPr id="2058" name="Line 10"/>
          <p:cNvSpPr>
            <a:spLocks noChangeShapeType="1"/>
          </p:cNvSpPr>
          <p:nvPr userDrawn="1"/>
        </p:nvSpPr>
        <p:spPr bwMode="auto">
          <a:xfrm>
            <a:off x="0" y="692150"/>
            <a:ext cx="9561513"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59" name="Line 11"/>
          <p:cNvSpPr>
            <a:spLocks noChangeShapeType="1"/>
          </p:cNvSpPr>
          <p:nvPr userDrawn="1"/>
        </p:nvSpPr>
        <p:spPr bwMode="auto">
          <a:xfrm>
            <a:off x="128588" y="6453188"/>
            <a:ext cx="9561512"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64" name="Rectangle 16"/>
          <p:cNvSpPr>
            <a:spLocks noGrp="1" noChangeArrowheads="1"/>
          </p:cNvSpPr>
          <p:nvPr>
            <p:ph type="ftr" sz="quarter" idx="3"/>
          </p:nvPr>
        </p:nvSpPr>
        <p:spPr bwMode="auto">
          <a:xfrm>
            <a:off x="273050" y="6524625"/>
            <a:ext cx="3455988"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200" b="0">
                <a:latin typeface="Arial Narrow" pitchFamily="34" charset="0"/>
              </a:defRPr>
            </a:lvl1pPr>
          </a:lstStyle>
          <a:p>
            <a:r>
              <a:rPr lang="nn-NO" smtClean="0"/>
              <a:t>Algoritmi i strukture podataka, FER</a:t>
            </a:r>
            <a:endParaRPr lang="hr-HR"/>
          </a:p>
        </p:txBody>
      </p:sp>
      <p:sp>
        <p:nvSpPr>
          <p:cNvPr id="2065" name="Rectangle 17"/>
          <p:cNvSpPr>
            <a:spLocks noGrp="1" noChangeArrowheads="1"/>
          </p:cNvSpPr>
          <p:nvPr>
            <p:ph type="sldNum" sz="quarter" idx="4"/>
          </p:nvPr>
        </p:nvSpPr>
        <p:spPr bwMode="auto">
          <a:xfrm>
            <a:off x="7099300" y="6524625"/>
            <a:ext cx="2533650"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latin typeface="+mn-lt"/>
              </a:defRPr>
            </a:lvl1pPr>
          </a:lstStyle>
          <a:p>
            <a:pPr>
              <a:defRPr/>
            </a:pPr>
            <a:fld id="{EA1C0801-8FAA-4698-A7ED-7C4A95147C3D}" type="slidenum">
              <a:rPr lang="hr-HR"/>
              <a:pPr>
                <a:defRPr/>
              </a:pPr>
              <a:t>‹#›</a:t>
            </a:fld>
            <a:r>
              <a:rPr lang="hr-HR"/>
              <a:t> / 38</a:t>
            </a:r>
          </a:p>
        </p:txBody>
      </p:sp>
      <p:sp>
        <p:nvSpPr>
          <p:cNvPr id="2066" name="Rectangle 18"/>
          <p:cNvSpPr>
            <a:spLocks noGrp="1" noChangeArrowheads="1"/>
          </p:cNvSpPr>
          <p:nvPr>
            <p:ph type="dt" sz="half" idx="2"/>
          </p:nvPr>
        </p:nvSpPr>
        <p:spPr bwMode="auto">
          <a:xfrm>
            <a:off x="4016375" y="6524625"/>
            <a:ext cx="2311400"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0" sz="1200" b="0" smtClean="0">
                <a:latin typeface="+mn-lt"/>
              </a:defRPr>
            </a:lvl1pPr>
          </a:lstStyle>
          <a:p>
            <a:pPr>
              <a:defRPr/>
            </a:pPr>
            <a:fld id="{7EFB9A2D-456C-4156-9E36-C48CD02061FB}" type="datetime1">
              <a:rPr lang="hr-HR" smtClean="0"/>
              <a:pPr>
                <a:defRPr/>
              </a:pPr>
              <a:t>4.3.2013.</a:t>
            </a:fld>
            <a:endParaRPr lang="hr-HR"/>
          </a:p>
        </p:txBody>
      </p:sp>
    </p:spTree>
  </p:cSld>
  <p:clrMap bg1="dk2" tx1="lt1" bg2="dk1" tx2="lt2" accent1="accent1" accent2="accent2" accent3="accent3" accent4="accent4" accent5="accent5" accent6="accent6" hlink="hlink" folHlink="folHlink"/>
  <p:sldLayoutIdLst>
    <p:sldLayoutId id="2147483821" r:id="rId1"/>
    <p:sldLayoutId id="2147483822" r:id="rId2"/>
    <p:sldLayoutId id="2147483820" r:id="rId3"/>
    <p:sldLayoutId id="2147483819" r:id="rId4"/>
    <p:sldLayoutId id="2147483818" r:id="rId5"/>
    <p:sldLayoutId id="2147483823" r:id="rId6"/>
    <p:sldLayoutId id="2147483817" r:id="rId7"/>
    <p:sldLayoutId id="2147483816" r:id="rId8"/>
    <p:sldLayoutId id="2147483815" r:id="rId9"/>
    <p:sldLayoutId id="2147483814" r:id="rId10"/>
    <p:sldLayoutId id="2147483813" r:id="rId11"/>
    <p:sldLayoutId id="2147483812" r:id="rId12"/>
    <p:sldLayoutId id="2147483811" r:id="rId13"/>
    <p:sldLayoutId id="2147483810" r:id="rId14"/>
  </p:sldLayoutIdLst>
  <p:transition>
    <p:wipe/>
  </p:transition>
  <p:timing>
    <p:tnLst>
      <p:par>
        <p:cTn id="1" dur="indefinite" restart="never" nodeType="tmRoot"/>
      </p:par>
    </p:tnLst>
  </p:timing>
  <p:hf hdr="0"/>
  <p:txStyles>
    <p:titleStyle>
      <a:lvl1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l"/>
        <a:defRPr kumimoji="1" sz="2400">
          <a:solidFill>
            <a:srgbClr val="000000"/>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folHlink"/>
        </a:buClr>
        <a:buSzPct val="60000"/>
        <a:buChar char="–"/>
        <a:defRPr kumimoji="1" sz="2000">
          <a:solidFill>
            <a:srgbClr val="0000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2.5/h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45"/>
          <p:cNvSpPr>
            <a:spLocks noGrp="1" noChangeArrowheads="1"/>
          </p:cNvSpPr>
          <p:nvPr>
            <p:ph type="dt" sz="half" idx="10"/>
          </p:nvPr>
        </p:nvSpPr>
        <p:spPr/>
        <p:txBody>
          <a:bodyPr/>
          <a:lstStyle/>
          <a:p>
            <a:pPr>
              <a:defRPr/>
            </a:pPr>
            <a:fld id="{3286BC78-56FE-4251-9F23-47E052C543A2}" type="datetime1">
              <a:rPr lang="hr-HR" smtClean="0"/>
              <a:pPr>
                <a:defRPr/>
              </a:pPr>
              <a:t>4.3.2013.</a:t>
            </a:fld>
            <a:endParaRPr lang="hr-HR"/>
          </a:p>
        </p:txBody>
      </p:sp>
      <p:sp>
        <p:nvSpPr>
          <p:cNvPr id="2593794" name="Rectangle 2"/>
          <p:cNvSpPr>
            <a:spLocks noGrp="1" noChangeArrowheads="1"/>
          </p:cNvSpPr>
          <p:nvPr>
            <p:ph type="ctrTitle"/>
          </p:nvPr>
        </p:nvSpPr>
        <p:spPr>
          <a:xfrm>
            <a:off x="2952750" y="2000250"/>
            <a:ext cx="5978525" cy="1143000"/>
          </a:xfrm>
        </p:spPr>
        <p:txBody>
          <a:bodyPr lIns="0"/>
          <a:lstStyle/>
          <a:p>
            <a:pPr>
              <a:defRPr/>
            </a:pPr>
            <a:r>
              <a:rPr lang="hr-HR" smtClean="0"/>
              <a:t>Algoritmi i strukture podataka</a:t>
            </a:r>
          </a:p>
        </p:txBody>
      </p:sp>
      <p:sp>
        <p:nvSpPr>
          <p:cNvPr id="2593795" name="Rectangle 3"/>
          <p:cNvSpPr>
            <a:spLocks noChangeArrowheads="1"/>
          </p:cNvSpPr>
          <p:nvPr/>
        </p:nvSpPr>
        <p:spPr bwMode="auto">
          <a:xfrm>
            <a:off x="2881313" y="6357938"/>
            <a:ext cx="6753225" cy="292100"/>
          </a:xfrm>
          <a:prstGeom prst="rect">
            <a:avLst/>
          </a:prstGeom>
          <a:noFill/>
          <a:ln w="9525" algn="ctr">
            <a:noFill/>
            <a:miter lim="800000"/>
            <a:headEnd/>
            <a:tailEnd/>
          </a:ln>
          <a:effectLst/>
        </p:spPr>
        <p:txBody>
          <a:bodyPr>
            <a:spAutoFit/>
          </a:bodyPr>
          <a:lstStyle/>
          <a:p>
            <a:pPr>
              <a:defRPr/>
            </a:pPr>
            <a:r>
              <a:rPr lang="hr-HR" sz="1300">
                <a:latin typeface="+mn-lt"/>
              </a:rPr>
              <a:t>Zaštićeno licencom </a:t>
            </a:r>
            <a:r>
              <a:rPr lang="hr-HR" sz="1300">
                <a:hlinkClick r:id="rId3"/>
              </a:rPr>
              <a:t>http://creativecommons.org/licenses/by-nc-sa/2.5/hr/</a:t>
            </a:r>
            <a:endParaRPr lang="hr-HR" sz="1300"/>
          </a:p>
        </p:txBody>
      </p:sp>
      <p:pic>
        <p:nvPicPr>
          <p:cNvPr id="6148" name="Picture 4" descr="The image “http://i.creativecommons.org/l/by-nc-sa/2.5/hr/88x31.png” cannot be displayed, because it contains errors."/>
          <p:cNvPicPr>
            <a:picLocks noChangeAspect="1" noChangeArrowheads="1"/>
          </p:cNvPicPr>
          <p:nvPr/>
        </p:nvPicPr>
        <p:blipFill>
          <a:blip r:embed="rId4" cstate="print"/>
          <a:srcRect/>
          <a:stretch>
            <a:fillRect/>
          </a:stretch>
        </p:blipFill>
        <p:spPr bwMode="auto">
          <a:xfrm>
            <a:off x="8596313" y="6072188"/>
            <a:ext cx="838200" cy="295275"/>
          </a:xfrm>
          <a:prstGeom prst="rect">
            <a:avLst/>
          </a:prstGeom>
          <a:noFill/>
          <a:ln w="9525">
            <a:noFill/>
            <a:miter lim="800000"/>
            <a:headEnd/>
            <a:tailEnd/>
          </a:ln>
        </p:spPr>
      </p:pic>
      <p:sp>
        <p:nvSpPr>
          <p:cNvPr id="2593797" name="Text Box 5"/>
          <p:cNvSpPr txBox="1">
            <a:spLocks noChangeArrowheads="1"/>
          </p:cNvSpPr>
          <p:nvPr/>
        </p:nvSpPr>
        <p:spPr bwMode="auto">
          <a:xfrm>
            <a:off x="2952750" y="3214688"/>
            <a:ext cx="4951413" cy="1600200"/>
          </a:xfrm>
          <a:prstGeom prst="rect">
            <a:avLst/>
          </a:prstGeom>
          <a:noFill/>
          <a:ln w="9525" algn="ctr">
            <a:noFill/>
            <a:miter lim="800000"/>
            <a:headEnd/>
            <a:tailEnd/>
          </a:ln>
          <a:effectLst/>
        </p:spPr>
        <p:txBody>
          <a:bodyPr lIns="0">
            <a:spAutoFit/>
          </a:bodyPr>
          <a:lstStyle/>
          <a:p>
            <a:pPr>
              <a:spcBef>
                <a:spcPct val="0"/>
              </a:spcBef>
              <a:defRPr/>
            </a:pPr>
            <a:r>
              <a:rPr lang="hr-HR" sz="1400" i="1" dirty="0">
                <a:latin typeface="+mn-lt"/>
              </a:rPr>
              <a:t>Prof. dr. sc. Damir Kalpić</a:t>
            </a:r>
          </a:p>
          <a:p>
            <a:pPr>
              <a:spcBef>
                <a:spcPct val="0"/>
              </a:spcBef>
              <a:defRPr/>
            </a:pPr>
            <a:r>
              <a:rPr lang="hr-HR" sz="1400" i="1" dirty="0">
                <a:latin typeface="+mn-lt"/>
              </a:rPr>
              <a:t>Prof. dr. sc. Vedran Mornar</a:t>
            </a:r>
          </a:p>
          <a:p>
            <a:pPr>
              <a:spcBef>
                <a:spcPct val="0"/>
              </a:spcBef>
              <a:defRPr/>
            </a:pPr>
            <a:r>
              <a:rPr lang="hr-HR" sz="1400" i="1" dirty="0">
                <a:latin typeface="+mn-lt"/>
              </a:rPr>
              <a:t>Prof. dr. sc. Krešimir Fertalj</a:t>
            </a:r>
          </a:p>
          <a:p>
            <a:pPr>
              <a:spcBef>
                <a:spcPct val="0"/>
              </a:spcBef>
              <a:defRPr/>
            </a:pPr>
            <a:r>
              <a:rPr lang="hr-HR" sz="1400" i="1" dirty="0">
                <a:latin typeface="+mn-lt"/>
              </a:rPr>
              <a:t>Doc. dr. sc. Gordan Gledec</a:t>
            </a:r>
          </a:p>
          <a:p>
            <a:pPr>
              <a:spcBef>
                <a:spcPct val="0"/>
              </a:spcBef>
              <a:defRPr/>
            </a:pPr>
            <a:r>
              <a:rPr lang="hr-HR" sz="1400" i="1" dirty="0" smtClean="0">
                <a:latin typeface="+mn-lt"/>
              </a:rPr>
              <a:t>d</a:t>
            </a:r>
            <a:r>
              <a:rPr lang="hr-HR" sz="1400" i="1" dirty="0" smtClean="0">
                <a:latin typeface="+mn-lt"/>
              </a:rPr>
              <a:t>r</a:t>
            </a:r>
            <a:r>
              <a:rPr lang="hr-HR" sz="1400" i="1" dirty="0">
                <a:latin typeface="+mn-lt"/>
              </a:rPr>
              <a:t>. sc. Zvonimir Vanjak</a:t>
            </a:r>
          </a:p>
          <a:p>
            <a:pPr>
              <a:spcBef>
                <a:spcPct val="0"/>
              </a:spcBef>
              <a:defRPr/>
            </a:pPr>
            <a:r>
              <a:rPr lang="hr-HR" sz="1400" i="1" dirty="0" smtClean="0">
                <a:latin typeface="+mn-lt"/>
              </a:rPr>
              <a:t>d</a:t>
            </a:r>
            <a:r>
              <a:rPr lang="hr-HR" sz="1400" i="1" dirty="0" smtClean="0">
                <a:latin typeface="+mn-lt"/>
              </a:rPr>
              <a:t>r</a:t>
            </a:r>
            <a:r>
              <a:rPr lang="hr-HR" sz="1400" i="1" dirty="0">
                <a:latin typeface="+mn-lt"/>
              </a:rPr>
              <a:t>. sc. Boris Milašinović</a:t>
            </a:r>
          </a:p>
          <a:p>
            <a:pPr>
              <a:spcBef>
                <a:spcPct val="0"/>
              </a:spcBef>
              <a:defRPr/>
            </a:pPr>
            <a:r>
              <a:rPr lang="hr-HR" sz="1400" i="1" dirty="0" smtClean="0">
                <a:latin typeface="+mn-lt"/>
              </a:rPr>
              <a:t>Doc. dr. sc. Ivica Botički</a:t>
            </a:r>
            <a:endParaRPr lang="hr-HR" sz="1600" dirty="0">
              <a:latin typeface="+mn-lt"/>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4" name="Rectangle 17"/>
          <p:cNvSpPr>
            <a:spLocks noGrp="1" noChangeArrowheads="1"/>
          </p:cNvSpPr>
          <p:nvPr>
            <p:ph type="sldNum" sz="quarter" idx="11"/>
          </p:nvPr>
        </p:nvSpPr>
        <p:spPr/>
        <p:txBody>
          <a:bodyPr/>
          <a:lstStyle/>
          <a:p>
            <a:pPr>
              <a:defRPr/>
            </a:pPr>
            <a:fld id="{3A8717A1-B710-44E5-91D0-5DB7C09651B4}" type="slidenum">
              <a:rPr lang="hr-HR"/>
              <a:pPr>
                <a:defRPr/>
              </a:pPr>
              <a:t>10</a:t>
            </a:fld>
            <a:r>
              <a:rPr lang="hr-HR"/>
              <a:t> / 21</a:t>
            </a:r>
          </a:p>
        </p:txBody>
      </p:sp>
      <p:sp>
        <p:nvSpPr>
          <p:cNvPr id="15" name="Rectangle 18"/>
          <p:cNvSpPr>
            <a:spLocks noGrp="1" noChangeArrowheads="1"/>
          </p:cNvSpPr>
          <p:nvPr>
            <p:ph type="dt" sz="half" idx="12"/>
          </p:nvPr>
        </p:nvSpPr>
        <p:spPr/>
        <p:txBody>
          <a:bodyPr/>
          <a:lstStyle/>
          <a:p>
            <a:pPr>
              <a:defRPr/>
            </a:pPr>
            <a:fld id="{FC10382C-371A-4C32-B3CF-6BADF2A11E88}" type="datetime1">
              <a:rPr lang="hr-HR" smtClean="0"/>
              <a:pPr>
                <a:defRPr/>
              </a:pPr>
              <a:t>4.3.2013.</a:t>
            </a:fld>
            <a:endParaRPr lang="hr-HR"/>
          </a:p>
        </p:txBody>
      </p:sp>
      <p:sp>
        <p:nvSpPr>
          <p:cNvPr id="15362" name="Rectangle 2"/>
          <p:cNvSpPr>
            <a:spLocks noGrp="1" noChangeArrowheads="1"/>
          </p:cNvSpPr>
          <p:nvPr>
            <p:ph type="title"/>
          </p:nvPr>
        </p:nvSpPr>
        <p:spPr/>
        <p:txBody>
          <a:bodyPr/>
          <a:lstStyle/>
          <a:p>
            <a:r>
              <a:rPr kumimoji="0" lang="hr-HR" smtClean="0">
                <a:effectLst/>
              </a:rPr>
              <a:t>Programski slijed pri pozivu funkcije</a:t>
            </a:r>
            <a:endParaRPr kumimoji="0" lang="en-US" smtClean="0">
              <a:effectLst/>
            </a:endParaRPr>
          </a:p>
        </p:txBody>
      </p:sp>
      <p:sp>
        <p:nvSpPr>
          <p:cNvPr id="15363" name="Rectangle 3"/>
          <p:cNvSpPr>
            <a:spLocks noGrp="1" noChangeArrowheads="1"/>
          </p:cNvSpPr>
          <p:nvPr>
            <p:ph type="body" idx="1"/>
          </p:nvPr>
        </p:nvSpPr>
        <p:spPr>
          <a:xfrm>
            <a:off x="704850" y="1196975"/>
            <a:ext cx="3678238" cy="4630738"/>
          </a:xfrm>
          <a:solidFill>
            <a:srgbClr val="FFCC99"/>
          </a:solidFill>
          <a:ln>
            <a:solidFill>
              <a:srgbClr val="FF9900"/>
            </a:solidFill>
          </a:ln>
        </p:spPr>
        <p:txBody>
          <a:bodyPr/>
          <a:lstStyle/>
          <a:p>
            <a:pPr>
              <a:buFont typeface="Monotype Sorts" pitchFamily="2" charset="2"/>
              <a:buNone/>
            </a:pPr>
            <a:r>
              <a:rPr kumimoji="0" lang="hr-HR" sz="2400" b="1" smtClean="0">
                <a:effectLst/>
                <a:latin typeface="Courier New" pitchFamily="49" charset="0"/>
              </a:rPr>
              <a:t>int main () {</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  y1 = f(x1);</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  y2 = f(x2);</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  y3 = f(x3);</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a:t>
            </a:r>
            <a:endParaRPr lang="en-US" sz="2400" b="1" smtClean="0">
              <a:effectLst/>
              <a:latin typeface="Courier New" pitchFamily="49" charset="0"/>
            </a:endParaRPr>
          </a:p>
        </p:txBody>
      </p:sp>
      <p:sp>
        <p:nvSpPr>
          <p:cNvPr id="1958916" name="Rectangle 4"/>
          <p:cNvSpPr>
            <a:spLocks noChangeArrowheads="1"/>
          </p:cNvSpPr>
          <p:nvPr/>
        </p:nvSpPr>
        <p:spPr bwMode="auto">
          <a:xfrm>
            <a:off x="5283200" y="2743200"/>
            <a:ext cx="4044950" cy="1828800"/>
          </a:xfrm>
          <a:prstGeom prst="rect">
            <a:avLst/>
          </a:prstGeom>
          <a:solidFill>
            <a:srgbClr val="0070C0">
              <a:alpha val="30196"/>
            </a:srgbClr>
          </a:solidFill>
          <a:ln w="9525">
            <a:solidFill>
              <a:srgbClr val="0070C0"/>
            </a:solidFill>
            <a:miter lim="800000"/>
            <a:headEnd/>
            <a:tailEnd/>
          </a:ln>
        </p:spPr>
        <p:txBody>
          <a:bodyPr/>
          <a:lstStyle/>
          <a:p>
            <a:pPr marL="342900" indent="-342900">
              <a:buClr>
                <a:schemeClr val="accent2"/>
              </a:buClr>
              <a:buFont typeface="Monotype Sorts" pitchFamily="2" charset="2"/>
              <a:buNone/>
            </a:pPr>
            <a:r>
              <a:rPr kumimoji="0" lang="hr-HR" sz="2400"/>
              <a:t>float f (float x) {</a:t>
            </a:r>
          </a:p>
          <a:p>
            <a:pPr marL="342900" indent="-342900">
              <a:buClr>
                <a:schemeClr val="accent2"/>
              </a:buClr>
              <a:buFont typeface="Monotype Sorts" pitchFamily="2" charset="2"/>
              <a:buNone/>
            </a:pPr>
            <a:r>
              <a:rPr kumimoji="0" lang="hr-HR" sz="2400"/>
              <a:t>  ...</a:t>
            </a:r>
          </a:p>
          <a:p>
            <a:pPr marL="342900" indent="-342900">
              <a:buClr>
                <a:schemeClr val="accent2"/>
              </a:buClr>
              <a:buFont typeface="Monotype Sorts" pitchFamily="2" charset="2"/>
              <a:buNone/>
            </a:pPr>
            <a:r>
              <a:rPr kumimoji="0" lang="hr-HR" sz="2400"/>
              <a:t>  return y;</a:t>
            </a:r>
          </a:p>
          <a:p>
            <a:pPr marL="342900" indent="-342900">
              <a:buClr>
                <a:schemeClr val="accent2"/>
              </a:buClr>
              <a:buFont typeface="Monotype Sorts" pitchFamily="2" charset="2"/>
              <a:buNone/>
            </a:pPr>
            <a:r>
              <a:rPr kumimoji="0" lang="hr-HR" sz="2400"/>
              <a:t>}</a:t>
            </a:r>
            <a:endParaRPr lang="en-US" sz="2400"/>
          </a:p>
        </p:txBody>
      </p:sp>
      <p:sp>
        <p:nvSpPr>
          <p:cNvPr id="1958917" name="Line 5"/>
          <p:cNvSpPr>
            <a:spLocks noChangeShapeType="1"/>
          </p:cNvSpPr>
          <p:nvPr/>
        </p:nvSpPr>
        <p:spPr bwMode="auto">
          <a:xfrm>
            <a:off x="2865438" y="2420938"/>
            <a:ext cx="2447925" cy="431800"/>
          </a:xfrm>
          <a:prstGeom prst="line">
            <a:avLst/>
          </a:prstGeom>
          <a:noFill/>
          <a:ln w="57150">
            <a:solidFill>
              <a:srgbClr val="990000"/>
            </a:solidFill>
            <a:round/>
            <a:headEnd/>
            <a:tailEnd type="triangle" w="med" len="med"/>
          </a:ln>
        </p:spPr>
        <p:txBody>
          <a:bodyPr/>
          <a:lstStyle/>
          <a:p>
            <a:endParaRPr lang="en-US"/>
          </a:p>
        </p:txBody>
      </p:sp>
      <p:sp>
        <p:nvSpPr>
          <p:cNvPr id="1958918" name="Line 6"/>
          <p:cNvSpPr>
            <a:spLocks noChangeShapeType="1"/>
          </p:cNvSpPr>
          <p:nvPr/>
        </p:nvSpPr>
        <p:spPr bwMode="auto">
          <a:xfrm flipH="1" flipV="1">
            <a:off x="1423988" y="3429000"/>
            <a:ext cx="4176712" cy="431800"/>
          </a:xfrm>
          <a:prstGeom prst="line">
            <a:avLst/>
          </a:prstGeom>
          <a:noFill/>
          <a:ln w="57150">
            <a:solidFill>
              <a:srgbClr val="337F2D"/>
            </a:solidFill>
            <a:round/>
            <a:headEnd/>
            <a:tailEnd type="triangle" w="med" len="med"/>
          </a:ln>
        </p:spPr>
        <p:txBody>
          <a:bodyPr/>
          <a:lstStyle/>
          <a:p>
            <a:endParaRPr lang="en-US"/>
          </a:p>
        </p:txBody>
      </p:sp>
      <p:sp>
        <p:nvSpPr>
          <p:cNvPr id="1958919" name="Line 7"/>
          <p:cNvSpPr>
            <a:spLocks noChangeShapeType="1"/>
          </p:cNvSpPr>
          <p:nvPr/>
        </p:nvSpPr>
        <p:spPr bwMode="auto">
          <a:xfrm flipH="1">
            <a:off x="1208088" y="3933825"/>
            <a:ext cx="4389437" cy="574675"/>
          </a:xfrm>
          <a:prstGeom prst="line">
            <a:avLst/>
          </a:prstGeom>
          <a:noFill/>
          <a:ln w="57150">
            <a:solidFill>
              <a:schemeClr val="bg1"/>
            </a:solidFill>
            <a:round/>
            <a:headEnd/>
            <a:tailEnd type="triangle" w="med" len="med"/>
          </a:ln>
        </p:spPr>
        <p:txBody>
          <a:bodyPr/>
          <a:lstStyle/>
          <a:p>
            <a:endParaRPr lang="en-US"/>
          </a:p>
        </p:txBody>
      </p:sp>
      <p:sp>
        <p:nvSpPr>
          <p:cNvPr id="1958920" name="AutoShape 8"/>
          <p:cNvSpPr>
            <a:spLocks noChangeArrowheads="1"/>
          </p:cNvSpPr>
          <p:nvPr/>
        </p:nvSpPr>
        <p:spPr bwMode="auto">
          <a:xfrm>
            <a:off x="4881563" y="836613"/>
            <a:ext cx="3887787" cy="647700"/>
          </a:xfrm>
          <a:prstGeom prst="wedgeRoundRectCallout">
            <a:avLst>
              <a:gd name="adj1" fmla="val 36769"/>
              <a:gd name="adj2" fmla="val 255148"/>
              <a:gd name="adj3" fmla="val 16667"/>
            </a:avLst>
          </a:prstGeom>
          <a:solidFill>
            <a:srgbClr val="92D050">
              <a:alpha val="40000"/>
            </a:srgbClr>
          </a:solidFill>
          <a:ln w="9525" algn="ctr">
            <a:solidFill>
              <a:srgbClr val="00B050"/>
            </a:solidFill>
            <a:miter lim="800000"/>
            <a:headEnd/>
            <a:tailEnd/>
          </a:ln>
          <a:effectLst/>
        </p:spPr>
        <p:txBody>
          <a:bodyPr anchor="ctr"/>
          <a:lstStyle/>
          <a:p>
            <a:pPr algn="ctr">
              <a:defRPr/>
            </a:pPr>
            <a:r>
              <a:rPr lang="hr-HR" sz="2800" b="0">
                <a:effectLst>
                  <a:outerShdw blurRad="38100" dist="38100" dir="2700000" algn="tl">
                    <a:srgbClr val="FFFFFF"/>
                  </a:outerShdw>
                </a:effectLst>
                <a:latin typeface="Arial Narrow" pitchFamily="34" charset="0"/>
              </a:rPr>
              <a:t>Kako se prenosi x?</a:t>
            </a:r>
          </a:p>
        </p:txBody>
      </p:sp>
      <p:sp>
        <p:nvSpPr>
          <p:cNvPr id="1958921" name="AutoShape 9"/>
          <p:cNvSpPr>
            <a:spLocks noChangeArrowheads="1"/>
          </p:cNvSpPr>
          <p:nvPr/>
        </p:nvSpPr>
        <p:spPr bwMode="auto">
          <a:xfrm>
            <a:off x="5384800" y="5229225"/>
            <a:ext cx="3887788" cy="647700"/>
          </a:xfrm>
          <a:prstGeom prst="wedgeRoundRectCallout">
            <a:avLst>
              <a:gd name="adj1" fmla="val -32727"/>
              <a:gd name="adj2" fmla="val -243630"/>
              <a:gd name="adj3" fmla="val 16667"/>
            </a:avLst>
          </a:prstGeom>
          <a:solidFill>
            <a:srgbClr val="92D050">
              <a:alpha val="40000"/>
            </a:srgbClr>
          </a:solidFill>
          <a:ln w="9525" algn="ctr">
            <a:solidFill>
              <a:srgbClr val="00B050"/>
            </a:solidFill>
            <a:miter lim="800000"/>
            <a:headEnd/>
            <a:tailEnd/>
          </a:ln>
          <a:effectLst/>
        </p:spPr>
        <p:txBody>
          <a:bodyPr anchor="ctr"/>
          <a:lstStyle/>
          <a:p>
            <a:pPr algn="ctr">
              <a:defRPr/>
            </a:pPr>
            <a:r>
              <a:rPr lang="hr-HR" sz="2800" b="0">
                <a:effectLst>
                  <a:outerShdw blurRad="38100" dist="38100" dir="2700000" algn="tl">
                    <a:srgbClr val="FFFFFF"/>
                  </a:outerShdw>
                </a:effectLst>
                <a:latin typeface="Arial Narrow" pitchFamily="34" charset="0"/>
              </a:rPr>
              <a:t>Kojim se putem vratiti?</a:t>
            </a:r>
          </a:p>
        </p:txBody>
      </p:sp>
      <p:sp>
        <p:nvSpPr>
          <p:cNvPr id="1958922" name="Line 10"/>
          <p:cNvSpPr>
            <a:spLocks noChangeShapeType="1"/>
          </p:cNvSpPr>
          <p:nvPr/>
        </p:nvSpPr>
        <p:spPr bwMode="auto">
          <a:xfrm flipV="1">
            <a:off x="2865438" y="2997200"/>
            <a:ext cx="2519362" cy="287338"/>
          </a:xfrm>
          <a:prstGeom prst="line">
            <a:avLst/>
          </a:prstGeom>
          <a:noFill/>
          <a:ln w="57150">
            <a:solidFill>
              <a:srgbClr val="337F2D"/>
            </a:solidFill>
            <a:round/>
            <a:headEnd/>
            <a:tailEnd type="triangle" w="med" len="med"/>
          </a:ln>
        </p:spPr>
        <p:txBody>
          <a:bodyPr/>
          <a:lstStyle/>
          <a:p>
            <a:endParaRPr lang="en-US"/>
          </a:p>
        </p:txBody>
      </p:sp>
      <p:sp>
        <p:nvSpPr>
          <p:cNvPr id="1958923" name="Line 11"/>
          <p:cNvSpPr>
            <a:spLocks noChangeShapeType="1"/>
          </p:cNvSpPr>
          <p:nvPr/>
        </p:nvSpPr>
        <p:spPr bwMode="auto">
          <a:xfrm flipH="1" flipV="1">
            <a:off x="1352550" y="2636838"/>
            <a:ext cx="4316413" cy="1193800"/>
          </a:xfrm>
          <a:prstGeom prst="line">
            <a:avLst/>
          </a:prstGeom>
          <a:noFill/>
          <a:ln w="57150">
            <a:solidFill>
              <a:srgbClr val="990000"/>
            </a:solidFill>
            <a:round/>
            <a:headEnd/>
            <a:tailEnd type="triangle" w="med" len="med"/>
          </a:ln>
        </p:spPr>
        <p:txBody>
          <a:bodyPr/>
          <a:lstStyle/>
          <a:p>
            <a:endParaRPr lang="en-US"/>
          </a:p>
        </p:txBody>
      </p:sp>
      <p:sp>
        <p:nvSpPr>
          <p:cNvPr id="1958924" name="Line 12"/>
          <p:cNvSpPr>
            <a:spLocks noChangeShapeType="1"/>
          </p:cNvSpPr>
          <p:nvPr/>
        </p:nvSpPr>
        <p:spPr bwMode="auto">
          <a:xfrm flipV="1">
            <a:off x="2865438" y="3141663"/>
            <a:ext cx="2447925" cy="792162"/>
          </a:xfrm>
          <a:prstGeom prst="line">
            <a:avLst/>
          </a:prstGeom>
          <a:noFill/>
          <a:ln w="57150">
            <a:solidFill>
              <a:schemeClr val="bg1"/>
            </a:solidFill>
            <a:round/>
            <a:headEnd/>
            <a:tailEnd type="triangle" w="med" len="med"/>
          </a:ln>
        </p:spPr>
        <p:txBody>
          <a:bodyPr/>
          <a:lstStyle/>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8917"/>
                                        </p:tgtEl>
                                        <p:attrNameLst>
                                          <p:attrName>style.visibility</p:attrName>
                                        </p:attrNameLst>
                                      </p:cBhvr>
                                      <p:to>
                                        <p:strVal val="visible"/>
                                      </p:to>
                                    </p:set>
                                    <p:animEffect transition="in" filter="wipe(left)">
                                      <p:cBhvr>
                                        <p:cTn id="7" dur="500"/>
                                        <p:tgtEl>
                                          <p:spTgt spid="1958917"/>
                                        </p:tgtEl>
                                      </p:cBhvr>
                                    </p:animEffect>
                                  </p:childTnLst>
                                </p:cTn>
                              </p:par>
                            </p:childTnLst>
                          </p:cTn>
                        </p:par>
                        <p:par>
                          <p:cTn id="8" fill="hold">
                            <p:stCondLst>
                              <p:cond delay="500"/>
                            </p:stCondLst>
                            <p:childTnLst>
                              <p:par>
                                <p:cTn id="9" presetID="1" presetClass="emph" presetSubtype="2" autoRev="1" fill="hold" nodeType="afterEffect">
                                  <p:stCondLst>
                                    <p:cond delay="0"/>
                                  </p:stCondLst>
                                  <p:childTnLst>
                                    <p:animClr clrSpc="rgb" dir="cw">
                                      <p:cBhvr>
                                        <p:cTn id="10" dur="1000" fill="hold"/>
                                        <p:tgtEl>
                                          <p:spTgt spid="1958916"/>
                                        </p:tgtEl>
                                        <p:attrNameLst>
                                          <p:attrName>fillcolor</p:attrName>
                                        </p:attrNameLst>
                                      </p:cBhvr>
                                      <p:to>
                                        <a:srgbClr val="CC0000"/>
                                      </p:to>
                                    </p:animClr>
                                    <p:set>
                                      <p:cBhvr>
                                        <p:cTn id="11" dur="1000" fill="hold"/>
                                        <p:tgtEl>
                                          <p:spTgt spid="1958916"/>
                                        </p:tgtEl>
                                        <p:attrNameLst>
                                          <p:attrName>fill.type</p:attrName>
                                        </p:attrNameLst>
                                      </p:cBhvr>
                                      <p:to>
                                        <p:strVal val="solid"/>
                                      </p:to>
                                    </p:set>
                                    <p:set>
                                      <p:cBhvr>
                                        <p:cTn id="12" dur="1000" fill="hold"/>
                                        <p:tgtEl>
                                          <p:spTgt spid="1958916"/>
                                        </p:tgtEl>
                                        <p:attrNameLst>
                                          <p:attrName>fill.on</p:attrName>
                                        </p:attrNameLst>
                                      </p:cBhvr>
                                      <p:to>
                                        <p:strVal val="true"/>
                                      </p:to>
                                    </p:set>
                                  </p:childTnLst>
                                </p:cTn>
                              </p:par>
                            </p:childTnLst>
                          </p:cTn>
                        </p:par>
                        <p:par>
                          <p:cTn id="13" fill="hold">
                            <p:stCondLst>
                              <p:cond delay="2500"/>
                            </p:stCondLst>
                            <p:childTnLst>
                              <p:par>
                                <p:cTn id="14" presetID="22" presetClass="entr" presetSubtype="2" fill="hold" grpId="0" nodeType="afterEffect">
                                  <p:stCondLst>
                                    <p:cond delay="0"/>
                                  </p:stCondLst>
                                  <p:childTnLst>
                                    <p:set>
                                      <p:cBhvr>
                                        <p:cTn id="15" dur="1" fill="hold">
                                          <p:stCondLst>
                                            <p:cond delay="0"/>
                                          </p:stCondLst>
                                        </p:cTn>
                                        <p:tgtEl>
                                          <p:spTgt spid="1958923"/>
                                        </p:tgtEl>
                                        <p:attrNameLst>
                                          <p:attrName>style.visibility</p:attrName>
                                        </p:attrNameLst>
                                      </p:cBhvr>
                                      <p:to>
                                        <p:strVal val="visible"/>
                                      </p:to>
                                    </p:set>
                                    <p:animEffect transition="in" filter="wipe(right)">
                                      <p:cBhvr>
                                        <p:cTn id="16" dur="500"/>
                                        <p:tgtEl>
                                          <p:spTgt spid="195892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958917"/>
                                        </p:tgtEl>
                                      </p:cBhvr>
                                    </p:animEffect>
                                    <p:set>
                                      <p:cBhvr>
                                        <p:cTn id="21" dur="1" fill="hold">
                                          <p:stCondLst>
                                            <p:cond delay="499"/>
                                          </p:stCondLst>
                                        </p:cTn>
                                        <p:tgtEl>
                                          <p:spTgt spid="1958917"/>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1958923"/>
                                        </p:tgtEl>
                                      </p:cBhvr>
                                    </p:animEffect>
                                    <p:set>
                                      <p:cBhvr>
                                        <p:cTn id="24" dur="1" fill="hold">
                                          <p:stCondLst>
                                            <p:cond delay="499"/>
                                          </p:stCondLst>
                                        </p:cTn>
                                        <p:tgtEl>
                                          <p:spTgt spid="1958923"/>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1958922"/>
                                        </p:tgtEl>
                                        <p:attrNameLst>
                                          <p:attrName>style.visibility</p:attrName>
                                        </p:attrNameLst>
                                      </p:cBhvr>
                                      <p:to>
                                        <p:strVal val="visible"/>
                                      </p:to>
                                    </p:set>
                                    <p:animEffect transition="in" filter="wipe(left)">
                                      <p:cBhvr>
                                        <p:cTn id="27" dur="500"/>
                                        <p:tgtEl>
                                          <p:spTgt spid="1958922"/>
                                        </p:tgtEl>
                                      </p:cBhvr>
                                    </p:animEffect>
                                  </p:childTnLst>
                                </p:cTn>
                              </p:par>
                            </p:childTnLst>
                          </p:cTn>
                        </p:par>
                        <p:par>
                          <p:cTn id="28" fill="hold">
                            <p:stCondLst>
                              <p:cond delay="500"/>
                            </p:stCondLst>
                            <p:childTnLst>
                              <p:par>
                                <p:cTn id="29" presetID="1" presetClass="emph" presetSubtype="2" autoRev="1" fill="hold" nodeType="afterEffect">
                                  <p:stCondLst>
                                    <p:cond delay="0"/>
                                  </p:stCondLst>
                                  <p:childTnLst>
                                    <p:animClr clrSpc="rgb" dir="cw">
                                      <p:cBhvr>
                                        <p:cTn id="30" dur="1000" fill="hold"/>
                                        <p:tgtEl>
                                          <p:spTgt spid="1958916"/>
                                        </p:tgtEl>
                                        <p:attrNameLst>
                                          <p:attrName>fillcolor</p:attrName>
                                        </p:attrNameLst>
                                      </p:cBhvr>
                                      <p:to>
                                        <a:srgbClr val="009900"/>
                                      </p:to>
                                    </p:animClr>
                                    <p:set>
                                      <p:cBhvr>
                                        <p:cTn id="31" dur="1000" fill="hold"/>
                                        <p:tgtEl>
                                          <p:spTgt spid="1958916"/>
                                        </p:tgtEl>
                                        <p:attrNameLst>
                                          <p:attrName>fill.type</p:attrName>
                                        </p:attrNameLst>
                                      </p:cBhvr>
                                      <p:to>
                                        <p:strVal val="solid"/>
                                      </p:to>
                                    </p:set>
                                    <p:set>
                                      <p:cBhvr>
                                        <p:cTn id="32" dur="1000" fill="hold"/>
                                        <p:tgtEl>
                                          <p:spTgt spid="1958916"/>
                                        </p:tgtEl>
                                        <p:attrNameLst>
                                          <p:attrName>fill.on</p:attrName>
                                        </p:attrNameLst>
                                      </p:cBhvr>
                                      <p:to>
                                        <p:strVal val="true"/>
                                      </p:to>
                                    </p:se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1958918"/>
                                        </p:tgtEl>
                                        <p:attrNameLst>
                                          <p:attrName>style.visibility</p:attrName>
                                        </p:attrNameLst>
                                      </p:cBhvr>
                                      <p:to>
                                        <p:strVal val="visible"/>
                                      </p:to>
                                    </p:set>
                                    <p:animEffect transition="in" filter="wipe(right)">
                                      <p:cBhvr>
                                        <p:cTn id="36" dur="500"/>
                                        <p:tgtEl>
                                          <p:spTgt spid="195891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1958922"/>
                                        </p:tgtEl>
                                      </p:cBhvr>
                                    </p:animEffect>
                                    <p:set>
                                      <p:cBhvr>
                                        <p:cTn id="41" dur="1" fill="hold">
                                          <p:stCondLst>
                                            <p:cond delay="499"/>
                                          </p:stCondLst>
                                        </p:cTn>
                                        <p:tgtEl>
                                          <p:spTgt spid="1958922"/>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1958918"/>
                                        </p:tgtEl>
                                      </p:cBhvr>
                                    </p:animEffect>
                                    <p:set>
                                      <p:cBhvr>
                                        <p:cTn id="44" dur="1" fill="hold">
                                          <p:stCondLst>
                                            <p:cond delay="499"/>
                                          </p:stCondLst>
                                        </p:cTn>
                                        <p:tgtEl>
                                          <p:spTgt spid="1958918"/>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958924"/>
                                        </p:tgtEl>
                                        <p:attrNameLst>
                                          <p:attrName>style.visibility</p:attrName>
                                        </p:attrNameLst>
                                      </p:cBhvr>
                                      <p:to>
                                        <p:strVal val="visible"/>
                                      </p:to>
                                    </p:set>
                                    <p:animEffect transition="in" filter="wipe(left)">
                                      <p:cBhvr>
                                        <p:cTn id="47" dur="500"/>
                                        <p:tgtEl>
                                          <p:spTgt spid="1958924"/>
                                        </p:tgtEl>
                                      </p:cBhvr>
                                    </p:animEffect>
                                  </p:childTnLst>
                                </p:cTn>
                              </p:par>
                            </p:childTnLst>
                          </p:cTn>
                        </p:par>
                        <p:par>
                          <p:cTn id="48" fill="hold">
                            <p:stCondLst>
                              <p:cond delay="500"/>
                            </p:stCondLst>
                            <p:childTnLst>
                              <p:par>
                                <p:cTn id="49" presetID="1" presetClass="emph" presetSubtype="2" autoRev="1" fill="hold" nodeType="afterEffect">
                                  <p:stCondLst>
                                    <p:cond delay="0"/>
                                  </p:stCondLst>
                                  <p:childTnLst>
                                    <p:animClr clrSpc="rgb" dir="cw">
                                      <p:cBhvr>
                                        <p:cTn id="50" dur="1000" fill="hold"/>
                                        <p:tgtEl>
                                          <p:spTgt spid="1958916"/>
                                        </p:tgtEl>
                                        <p:attrNameLst>
                                          <p:attrName>fillcolor</p:attrName>
                                        </p:attrNameLst>
                                      </p:cBhvr>
                                      <p:to>
                                        <a:srgbClr val="576DC9"/>
                                      </p:to>
                                    </p:animClr>
                                    <p:set>
                                      <p:cBhvr>
                                        <p:cTn id="51" dur="1000" fill="hold"/>
                                        <p:tgtEl>
                                          <p:spTgt spid="1958916"/>
                                        </p:tgtEl>
                                        <p:attrNameLst>
                                          <p:attrName>fill.type</p:attrName>
                                        </p:attrNameLst>
                                      </p:cBhvr>
                                      <p:to>
                                        <p:strVal val="solid"/>
                                      </p:to>
                                    </p:set>
                                    <p:set>
                                      <p:cBhvr>
                                        <p:cTn id="52" dur="1000" fill="hold"/>
                                        <p:tgtEl>
                                          <p:spTgt spid="1958916"/>
                                        </p:tgtEl>
                                        <p:attrNameLst>
                                          <p:attrName>fill.on</p:attrName>
                                        </p:attrNameLst>
                                      </p:cBhvr>
                                      <p:to>
                                        <p:strVal val="true"/>
                                      </p:to>
                                    </p:set>
                                  </p:childTnLst>
                                </p:cTn>
                              </p:par>
                            </p:childTnLst>
                          </p:cTn>
                        </p:par>
                        <p:par>
                          <p:cTn id="53" fill="hold">
                            <p:stCondLst>
                              <p:cond delay="2500"/>
                            </p:stCondLst>
                            <p:childTnLst>
                              <p:par>
                                <p:cTn id="54" presetID="22" presetClass="entr" presetSubtype="2" fill="hold" grpId="0" nodeType="afterEffect">
                                  <p:stCondLst>
                                    <p:cond delay="0"/>
                                  </p:stCondLst>
                                  <p:childTnLst>
                                    <p:set>
                                      <p:cBhvr>
                                        <p:cTn id="55" dur="1" fill="hold">
                                          <p:stCondLst>
                                            <p:cond delay="0"/>
                                          </p:stCondLst>
                                        </p:cTn>
                                        <p:tgtEl>
                                          <p:spTgt spid="1958919"/>
                                        </p:tgtEl>
                                        <p:attrNameLst>
                                          <p:attrName>style.visibility</p:attrName>
                                        </p:attrNameLst>
                                      </p:cBhvr>
                                      <p:to>
                                        <p:strVal val="visible"/>
                                      </p:to>
                                    </p:set>
                                    <p:animEffect transition="in" filter="wipe(right)">
                                      <p:cBhvr>
                                        <p:cTn id="56" dur="500"/>
                                        <p:tgtEl>
                                          <p:spTgt spid="195891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958920"/>
                                        </p:tgtEl>
                                        <p:attrNameLst>
                                          <p:attrName>style.visibility</p:attrName>
                                        </p:attrNameLst>
                                      </p:cBhvr>
                                      <p:to>
                                        <p:strVal val="visible"/>
                                      </p:to>
                                    </p:set>
                                    <p:anim calcmode="lin" valueType="num">
                                      <p:cBhvr additive="base">
                                        <p:cTn id="61" dur="500" fill="hold"/>
                                        <p:tgtEl>
                                          <p:spTgt spid="1958920"/>
                                        </p:tgtEl>
                                        <p:attrNameLst>
                                          <p:attrName>ppt_x</p:attrName>
                                        </p:attrNameLst>
                                      </p:cBhvr>
                                      <p:tavLst>
                                        <p:tav tm="0">
                                          <p:val>
                                            <p:strVal val="#ppt_x"/>
                                          </p:val>
                                        </p:tav>
                                        <p:tav tm="100000">
                                          <p:val>
                                            <p:strVal val="#ppt_x"/>
                                          </p:val>
                                        </p:tav>
                                      </p:tavLst>
                                    </p:anim>
                                    <p:anim calcmode="lin" valueType="num">
                                      <p:cBhvr additive="base">
                                        <p:cTn id="62" dur="500" fill="hold"/>
                                        <p:tgtEl>
                                          <p:spTgt spid="195892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58921"/>
                                        </p:tgtEl>
                                        <p:attrNameLst>
                                          <p:attrName>style.visibility</p:attrName>
                                        </p:attrNameLst>
                                      </p:cBhvr>
                                      <p:to>
                                        <p:strVal val="visible"/>
                                      </p:to>
                                    </p:set>
                                    <p:anim calcmode="lin" valueType="num">
                                      <p:cBhvr additive="base">
                                        <p:cTn id="67" dur="500" fill="hold"/>
                                        <p:tgtEl>
                                          <p:spTgt spid="1958921"/>
                                        </p:tgtEl>
                                        <p:attrNameLst>
                                          <p:attrName>ppt_x</p:attrName>
                                        </p:attrNameLst>
                                      </p:cBhvr>
                                      <p:tavLst>
                                        <p:tav tm="0">
                                          <p:val>
                                            <p:strVal val="#ppt_x"/>
                                          </p:val>
                                        </p:tav>
                                        <p:tav tm="100000">
                                          <p:val>
                                            <p:strVal val="#ppt_x"/>
                                          </p:val>
                                        </p:tav>
                                      </p:tavLst>
                                    </p:anim>
                                    <p:anim calcmode="lin" valueType="num">
                                      <p:cBhvr additive="base">
                                        <p:cTn id="68" dur="500" fill="hold"/>
                                        <p:tgtEl>
                                          <p:spTgt spid="1958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7" grpId="0" animBg="1"/>
      <p:bldP spid="1958917" grpId="1" animBg="1"/>
      <p:bldP spid="1958918" grpId="0" animBg="1"/>
      <p:bldP spid="1958918" grpId="1" animBg="1"/>
      <p:bldP spid="1958919" grpId="0" animBg="1"/>
      <p:bldP spid="1958920" grpId="0" animBg="1"/>
      <p:bldP spid="1958921" grpId="0" animBg="1"/>
      <p:bldP spid="1958922" grpId="0" animBg="1"/>
      <p:bldP spid="1958922" grpId="1" animBg="1"/>
      <p:bldP spid="1958923" grpId="0" animBg="1"/>
      <p:bldP spid="1958923" grpId="1" animBg="1"/>
      <p:bldP spid="19589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43" name="Rectangle 17"/>
          <p:cNvSpPr>
            <a:spLocks noGrp="1" noChangeArrowheads="1"/>
          </p:cNvSpPr>
          <p:nvPr>
            <p:ph type="sldNum" sz="quarter" idx="11"/>
          </p:nvPr>
        </p:nvSpPr>
        <p:spPr/>
        <p:txBody>
          <a:bodyPr/>
          <a:lstStyle/>
          <a:p>
            <a:pPr>
              <a:defRPr/>
            </a:pPr>
            <a:fld id="{4A8BED97-13C4-47D4-9D02-5EE52661CBE2}" type="slidenum">
              <a:rPr lang="hr-HR"/>
              <a:pPr>
                <a:defRPr/>
              </a:pPr>
              <a:t>11</a:t>
            </a:fld>
            <a:r>
              <a:rPr lang="hr-HR"/>
              <a:t> / 21</a:t>
            </a:r>
          </a:p>
        </p:txBody>
      </p:sp>
      <p:sp>
        <p:nvSpPr>
          <p:cNvPr id="44" name="Rectangle 18"/>
          <p:cNvSpPr>
            <a:spLocks noGrp="1" noChangeArrowheads="1"/>
          </p:cNvSpPr>
          <p:nvPr>
            <p:ph type="dt" sz="half" idx="12"/>
          </p:nvPr>
        </p:nvSpPr>
        <p:spPr/>
        <p:txBody>
          <a:bodyPr/>
          <a:lstStyle/>
          <a:p>
            <a:pPr>
              <a:defRPr/>
            </a:pPr>
            <a:fld id="{4601A7AC-036C-4B9B-858A-24DF9C65EB9A}" type="datetime1">
              <a:rPr lang="hr-HR" smtClean="0"/>
              <a:pPr>
                <a:defRPr/>
              </a:pPr>
              <a:t>4.3.2013.</a:t>
            </a:fld>
            <a:endParaRPr lang="hr-HR"/>
          </a:p>
        </p:txBody>
      </p:sp>
      <p:sp>
        <p:nvSpPr>
          <p:cNvPr id="1960962" name="Rectangle 2"/>
          <p:cNvSpPr>
            <a:spLocks noGrp="1" noChangeArrowheads="1"/>
          </p:cNvSpPr>
          <p:nvPr>
            <p:ph type="title"/>
          </p:nvPr>
        </p:nvSpPr>
        <p:spPr/>
        <p:txBody>
          <a:bodyPr/>
          <a:lstStyle/>
          <a:p>
            <a:pPr>
              <a:defRPr/>
            </a:pPr>
            <a:r>
              <a:rPr lang="hr-HR" smtClean="0"/>
              <a:t>Sistemski stog</a:t>
            </a:r>
            <a:endParaRPr lang="en-US" smtClean="0"/>
          </a:p>
        </p:txBody>
      </p:sp>
      <p:sp>
        <p:nvSpPr>
          <p:cNvPr id="1960963" name="Rectangle 3"/>
          <p:cNvSpPr>
            <a:spLocks noGrp="1" noChangeArrowheads="1"/>
          </p:cNvSpPr>
          <p:nvPr>
            <p:ph type="body" idx="1"/>
          </p:nvPr>
        </p:nvSpPr>
        <p:spPr/>
        <p:txBody>
          <a:bodyPr/>
          <a:lstStyle/>
          <a:p>
            <a:pPr>
              <a:defRPr/>
            </a:pPr>
            <a:r>
              <a:rPr lang="hr-HR" smtClean="0"/>
              <a:t>služi za privremeni smještaj varijabli i povratnih adresa</a:t>
            </a:r>
          </a:p>
          <a:p>
            <a:pPr>
              <a:defRPr/>
            </a:pPr>
            <a:r>
              <a:rPr lang="hr-HR" smtClean="0"/>
              <a:t>struktura podataka tipa LIFO (Last In First Out) </a:t>
            </a:r>
          </a:p>
          <a:p>
            <a:pPr lvl="1">
              <a:defRPr/>
            </a:pPr>
            <a:r>
              <a:rPr lang="hr-HR" smtClean="0"/>
              <a:t>noviji elementi pohranjuju se na </a:t>
            </a:r>
            <a:r>
              <a:rPr lang="hr-HR" smtClean="0">
                <a:solidFill>
                  <a:srgbClr val="FF0000"/>
                </a:solidFill>
              </a:rPr>
              <a:t>niže memorijske lokacije</a:t>
            </a:r>
          </a:p>
          <a:p>
            <a:pPr lvl="1">
              <a:defRPr/>
            </a:pPr>
            <a:r>
              <a:rPr lang="hr-HR" smtClean="0"/>
              <a:t>stavljanje na stog: </a:t>
            </a:r>
            <a:r>
              <a:rPr lang="hr-HR" smtClean="0">
                <a:solidFill>
                  <a:srgbClr val="FF0000"/>
                </a:solidFill>
              </a:rPr>
              <a:t>push</a:t>
            </a:r>
          </a:p>
          <a:p>
            <a:pPr lvl="1">
              <a:defRPr/>
            </a:pPr>
            <a:r>
              <a:rPr lang="hr-HR" smtClean="0"/>
              <a:t>skidanje sa stoga: </a:t>
            </a:r>
            <a:r>
              <a:rPr lang="hr-HR" smtClean="0">
                <a:solidFill>
                  <a:srgbClr val="FF0000"/>
                </a:solidFill>
              </a:rPr>
              <a:t>pop</a:t>
            </a:r>
          </a:p>
        </p:txBody>
      </p:sp>
      <p:sp>
        <p:nvSpPr>
          <p:cNvPr id="1960964" name="Rectangle 4"/>
          <p:cNvSpPr>
            <a:spLocks noChangeArrowheads="1"/>
          </p:cNvSpPr>
          <p:nvPr/>
        </p:nvSpPr>
        <p:spPr bwMode="auto">
          <a:xfrm>
            <a:off x="1928813" y="5661025"/>
            <a:ext cx="1008062"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65" name="Rectangle 5"/>
          <p:cNvSpPr>
            <a:spLocks noChangeArrowheads="1"/>
          </p:cNvSpPr>
          <p:nvPr/>
        </p:nvSpPr>
        <p:spPr bwMode="auto">
          <a:xfrm>
            <a:off x="3225800" y="5661025"/>
            <a:ext cx="1008063"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66" name="Rectangle 6"/>
          <p:cNvSpPr>
            <a:spLocks noChangeArrowheads="1"/>
          </p:cNvSpPr>
          <p:nvPr/>
        </p:nvSpPr>
        <p:spPr bwMode="auto">
          <a:xfrm>
            <a:off x="3225800" y="5300663"/>
            <a:ext cx="1008063"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0967" name="Rectangle 7"/>
          <p:cNvSpPr>
            <a:spLocks noChangeArrowheads="1"/>
          </p:cNvSpPr>
          <p:nvPr/>
        </p:nvSpPr>
        <p:spPr bwMode="auto">
          <a:xfrm>
            <a:off x="4521200" y="5661025"/>
            <a:ext cx="1008063"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68" name="Rectangle 8"/>
          <p:cNvSpPr>
            <a:spLocks noChangeArrowheads="1"/>
          </p:cNvSpPr>
          <p:nvPr/>
        </p:nvSpPr>
        <p:spPr bwMode="auto">
          <a:xfrm>
            <a:off x="4521200" y="5300663"/>
            <a:ext cx="1008063"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0969" name="Rectangle 9"/>
          <p:cNvSpPr>
            <a:spLocks noChangeArrowheads="1"/>
          </p:cNvSpPr>
          <p:nvPr/>
        </p:nvSpPr>
        <p:spPr bwMode="auto">
          <a:xfrm>
            <a:off x="4519613" y="4941888"/>
            <a:ext cx="1008062"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C</a:t>
            </a:r>
          </a:p>
        </p:txBody>
      </p:sp>
      <p:sp>
        <p:nvSpPr>
          <p:cNvPr id="1960970" name="Rectangle 10"/>
          <p:cNvSpPr>
            <a:spLocks noChangeArrowheads="1"/>
          </p:cNvSpPr>
          <p:nvPr/>
        </p:nvSpPr>
        <p:spPr bwMode="auto">
          <a:xfrm>
            <a:off x="5816600" y="5661025"/>
            <a:ext cx="1008063"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71" name="Rectangle 11"/>
          <p:cNvSpPr>
            <a:spLocks noChangeArrowheads="1"/>
          </p:cNvSpPr>
          <p:nvPr/>
        </p:nvSpPr>
        <p:spPr bwMode="auto">
          <a:xfrm>
            <a:off x="5816600" y="5300663"/>
            <a:ext cx="1008063"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0972" name="Rectangle 12"/>
          <p:cNvSpPr>
            <a:spLocks noChangeArrowheads="1"/>
          </p:cNvSpPr>
          <p:nvPr/>
        </p:nvSpPr>
        <p:spPr bwMode="auto">
          <a:xfrm>
            <a:off x="7113588" y="5661025"/>
            <a:ext cx="1008062"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6397" name="Line 13"/>
          <p:cNvSpPr>
            <a:spLocks noChangeShapeType="1"/>
          </p:cNvSpPr>
          <p:nvPr/>
        </p:nvSpPr>
        <p:spPr bwMode="auto">
          <a:xfrm>
            <a:off x="992188" y="3860800"/>
            <a:ext cx="7777162" cy="0"/>
          </a:xfrm>
          <a:prstGeom prst="line">
            <a:avLst/>
          </a:prstGeom>
          <a:noFill/>
          <a:ln w="38100">
            <a:solidFill>
              <a:srgbClr val="FF0000"/>
            </a:solidFill>
            <a:round/>
            <a:headEnd/>
            <a:tailEnd type="arrow" w="med" len="med"/>
          </a:ln>
        </p:spPr>
        <p:txBody>
          <a:bodyPr wrap="none" anchor="ctr"/>
          <a:lstStyle/>
          <a:p>
            <a:endParaRPr lang="en-US"/>
          </a:p>
        </p:txBody>
      </p:sp>
      <p:grpSp>
        <p:nvGrpSpPr>
          <p:cNvPr id="16398" name="Group 14"/>
          <p:cNvGrpSpPr>
            <a:grpSpLocks/>
          </p:cNvGrpSpPr>
          <p:nvPr/>
        </p:nvGrpSpPr>
        <p:grpSpPr bwMode="auto">
          <a:xfrm>
            <a:off x="631825" y="4076700"/>
            <a:ext cx="1008063" cy="1943100"/>
            <a:chOff x="2621" y="2115"/>
            <a:chExt cx="998" cy="1678"/>
          </a:xfrm>
        </p:grpSpPr>
        <p:sp>
          <p:nvSpPr>
            <p:cNvPr id="16423" name="Line 1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24" name="Line 1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25" name="Line 1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399" name="Group 18"/>
          <p:cNvGrpSpPr>
            <a:grpSpLocks/>
          </p:cNvGrpSpPr>
          <p:nvPr/>
        </p:nvGrpSpPr>
        <p:grpSpPr bwMode="auto">
          <a:xfrm>
            <a:off x="1927225" y="4076700"/>
            <a:ext cx="1008063" cy="1943100"/>
            <a:chOff x="2621" y="2115"/>
            <a:chExt cx="998" cy="1678"/>
          </a:xfrm>
        </p:grpSpPr>
        <p:sp>
          <p:nvSpPr>
            <p:cNvPr id="16420" name="Line 1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21" name="Line 2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22" name="Line 2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0" name="Group 22"/>
          <p:cNvGrpSpPr>
            <a:grpSpLocks/>
          </p:cNvGrpSpPr>
          <p:nvPr/>
        </p:nvGrpSpPr>
        <p:grpSpPr bwMode="auto">
          <a:xfrm>
            <a:off x="3224213" y="4076700"/>
            <a:ext cx="1008062" cy="1943100"/>
            <a:chOff x="2621" y="2115"/>
            <a:chExt cx="998" cy="1678"/>
          </a:xfrm>
        </p:grpSpPr>
        <p:sp>
          <p:nvSpPr>
            <p:cNvPr id="16417" name="Line 2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18" name="Line 2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9" name="Line 2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1" name="Group 26"/>
          <p:cNvGrpSpPr>
            <a:grpSpLocks/>
          </p:cNvGrpSpPr>
          <p:nvPr/>
        </p:nvGrpSpPr>
        <p:grpSpPr bwMode="auto">
          <a:xfrm>
            <a:off x="4519613" y="4076700"/>
            <a:ext cx="1008062" cy="1943100"/>
            <a:chOff x="2621" y="2115"/>
            <a:chExt cx="998" cy="1678"/>
          </a:xfrm>
        </p:grpSpPr>
        <p:sp>
          <p:nvSpPr>
            <p:cNvPr id="16414" name="Line 27"/>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15" name="Line 28"/>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6" name="Line 29"/>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2" name="Group 30"/>
          <p:cNvGrpSpPr>
            <a:grpSpLocks/>
          </p:cNvGrpSpPr>
          <p:nvPr/>
        </p:nvGrpSpPr>
        <p:grpSpPr bwMode="auto">
          <a:xfrm>
            <a:off x="5816600" y="4076700"/>
            <a:ext cx="1008063" cy="1943100"/>
            <a:chOff x="2621" y="2115"/>
            <a:chExt cx="998" cy="1678"/>
          </a:xfrm>
        </p:grpSpPr>
        <p:sp>
          <p:nvSpPr>
            <p:cNvPr id="16411" name="Line 3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12" name="Line 3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3" name="Line 3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3" name="Group 34"/>
          <p:cNvGrpSpPr>
            <a:grpSpLocks/>
          </p:cNvGrpSpPr>
          <p:nvPr/>
        </p:nvGrpSpPr>
        <p:grpSpPr bwMode="auto">
          <a:xfrm>
            <a:off x="7112000" y="4076700"/>
            <a:ext cx="1008063" cy="1943100"/>
            <a:chOff x="2621" y="2115"/>
            <a:chExt cx="998" cy="1678"/>
          </a:xfrm>
        </p:grpSpPr>
        <p:sp>
          <p:nvSpPr>
            <p:cNvPr id="16408" name="Line 3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09" name="Line 3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0" name="Line 3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4" name="Group 38"/>
          <p:cNvGrpSpPr>
            <a:grpSpLocks/>
          </p:cNvGrpSpPr>
          <p:nvPr/>
        </p:nvGrpSpPr>
        <p:grpSpPr bwMode="auto">
          <a:xfrm>
            <a:off x="8335963" y="4076700"/>
            <a:ext cx="1008062" cy="1943100"/>
            <a:chOff x="2621" y="2115"/>
            <a:chExt cx="998" cy="1678"/>
          </a:xfrm>
        </p:grpSpPr>
        <p:sp>
          <p:nvSpPr>
            <p:cNvPr id="16405" name="Line 3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06" name="Line 4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07" name="Line 4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pPr>
              <a:defRPr/>
            </a:pPr>
            <a:fld id="{789BC855-4A98-4B1E-B03E-408CC43BECF2}" type="slidenum">
              <a:rPr lang="hr-HR"/>
              <a:pPr>
                <a:defRPr/>
              </a:pPr>
              <a:t>12</a:t>
            </a:fld>
            <a:r>
              <a:rPr lang="hr-HR"/>
              <a:t> / 21</a:t>
            </a:r>
          </a:p>
        </p:txBody>
      </p:sp>
      <p:sp>
        <p:nvSpPr>
          <p:cNvPr id="6" name="Rectangle 18"/>
          <p:cNvSpPr>
            <a:spLocks noGrp="1" noChangeArrowheads="1"/>
          </p:cNvSpPr>
          <p:nvPr>
            <p:ph type="dt" sz="half" idx="12"/>
          </p:nvPr>
        </p:nvSpPr>
        <p:spPr/>
        <p:txBody>
          <a:bodyPr/>
          <a:lstStyle/>
          <a:p>
            <a:pPr>
              <a:defRPr/>
            </a:pPr>
            <a:fld id="{AE7C3655-2D98-4B6C-93E4-981CD15FE030}" type="datetime1">
              <a:rPr lang="hr-HR" smtClean="0"/>
              <a:pPr>
                <a:defRPr/>
              </a:pPr>
              <a:t>4.3.2013.</a:t>
            </a:fld>
            <a:endParaRPr lang="hr-HR"/>
          </a:p>
        </p:txBody>
      </p:sp>
      <p:sp>
        <p:nvSpPr>
          <p:cNvPr id="1963010" name="Rectangle 2"/>
          <p:cNvSpPr>
            <a:spLocks noGrp="1" noChangeArrowheads="1"/>
          </p:cNvSpPr>
          <p:nvPr>
            <p:ph type="title"/>
          </p:nvPr>
        </p:nvSpPr>
        <p:spPr/>
        <p:txBody>
          <a:bodyPr/>
          <a:lstStyle/>
          <a:p>
            <a:pPr>
              <a:defRPr/>
            </a:pPr>
            <a:r>
              <a:rPr lang="hr-HR" smtClean="0"/>
              <a:t>Okvir stoga</a:t>
            </a:r>
          </a:p>
        </p:txBody>
      </p:sp>
      <p:sp>
        <p:nvSpPr>
          <p:cNvPr id="1963011" name="Rectangle 3"/>
          <p:cNvSpPr>
            <a:spLocks noGrp="1" noChangeArrowheads="1"/>
          </p:cNvSpPr>
          <p:nvPr>
            <p:ph type="body" idx="1"/>
          </p:nvPr>
        </p:nvSpPr>
        <p:spPr/>
        <p:txBody>
          <a:bodyPr/>
          <a:lstStyle/>
          <a:p>
            <a:pPr>
              <a:lnSpc>
                <a:spcPct val="95000"/>
              </a:lnSpc>
            </a:pPr>
            <a:r>
              <a:rPr lang="hr-HR" smtClean="0"/>
              <a:t>cjelina koja se stavlja na stog naziva se </a:t>
            </a:r>
            <a:r>
              <a:rPr lang="hr-HR" smtClean="0">
                <a:solidFill>
                  <a:srgbClr val="FF0000"/>
                </a:solidFill>
              </a:rPr>
              <a:t>okvir stoga</a:t>
            </a:r>
            <a:r>
              <a:rPr lang="hr-HR" smtClean="0"/>
              <a:t> (</a:t>
            </a:r>
            <a:r>
              <a:rPr lang="hr-HR" i="1" smtClean="0"/>
              <a:t>stack frame</a:t>
            </a:r>
            <a:r>
              <a:rPr lang="hr-HR" smtClean="0"/>
              <a:t>)</a:t>
            </a:r>
          </a:p>
          <a:p>
            <a:pPr>
              <a:lnSpc>
                <a:spcPct val="95000"/>
              </a:lnSpc>
            </a:pPr>
            <a:r>
              <a:rPr lang="hr-HR" smtClean="0"/>
              <a:t>okvir stoga sadrži:</a:t>
            </a:r>
          </a:p>
          <a:p>
            <a:pPr lvl="1">
              <a:lnSpc>
                <a:spcPct val="95000"/>
              </a:lnSpc>
            </a:pPr>
            <a:r>
              <a:rPr lang="hr-HR" smtClean="0">
                <a:solidFill>
                  <a:srgbClr val="FF0000"/>
                </a:solidFill>
              </a:rPr>
              <a:t>povratnu adresu</a:t>
            </a:r>
            <a:r>
              <a:rPr lang="hr-HR" smtClean="0"/>
              <a:t> na koju se treba vratiti nakon izvršenja pozvane funkcije</a:t>
            </a:r>
          </a:p>
          <a:p>
            <a:pPr lvl="1">
              <a:lnSpc>
                <a:spcPct val="95000"/>
              </a:lnSpc>
            </a:pPr>
            <a:r>
              <a:rPr lang="hr-HR" smtClean="0">
                <a:solidFill>
                  <a:srgbClr val="FF0000"/>
                </a:solidFill>
              </a:rPr>
              <a:t>lokalne varijable</a:t>
            </a:r>
            <a:r>
              <a:rPr lang="hr-HR" smtClean="0"/>
              <a:t> funkcije</a:t>
            </a:r>
          </a:p>
          <a:p>
            <a:pPr lvl="1">
              <a:lnSpc>
                <a:spcPct val="95000"/>
              </a:lnSpc>
            </a:pPr>
            <a:r>
              <a:rPr lang="hr-HR" smtClean="0">
                <a:solidFill>
                  <a:srgbClr val="FF0000"/>
                </a:solidFill>
              </a:rPr>
              <a:t>argumente</a:t>
            </a:r>
            <a:r>
              <a:rPr lang="hr-HR" smtClean="0"/>
              <a:t> (parametre) funkcije</a:t>
            </a:r>
          </a:p>
          <a:p>
            <a:pPr lvl="1">
              <a:lnSpc>
                <a:spcPct val="95000"/>
              </a:lnSpc>
            </a:pPr>
            <a:r>
              <a:rPr lang="hr-HR" smtClean="0"/>
              <a:t>registre procesora (ovisno o prevodiocu i njegovim opcijama)</a:t>
            </a:r>
          </a:p>
          <a:p>
            <a:pPr>
              <a:lnSpc>
                <a:spcPct val="95000"/>
              </a:lnSpc>
            </a:pPr>
            <a:r>
              <a:rPr lang="hr-HR" smtClean="0"/>
              <a:t>na stog također dolazi i </a:t>
            </a:r>
            <a:r>
              <a:rPr lang="hr-HR" smtClean="0">
                <a:solidFill>
                  <a:srgbClr val="FF0000"/>
                </a:solidFill>
              </a:rPr>
              <a:t>pokazivač na bazu</a:t>
            </a:r>
            <a:r>
              <a:rPr lang="hr-HR" smtClean="0"/>
              <a:t> (engl. </a:t>
            </a:r>
            <a:r>
              <a:rPr lang="hr-HR" i="1" smtClean="0"/>
              <a:t>base pointer</a:t>
            </a:r>
            <a:r>
              <a:rPr lang="hr-HR" smtClean="0"/>
              <a:t>) </a:t>
            </a:r>
          </a:p>
          <a:p>
            <a:pPr lvl="1">
              <a:lnSpc>
                <a:spcPct val="95000"/>
              </a:lnSpc>
            </a:pPr>
            <a:r>
              <a:rPr lang="hr-HR" smtClean="0"/>
              <a:t>predstavlja adresu početka alokacije argumenata i lokalnih varijabli kojom se olakšava njihovo rukovanje</a:t>
            </a:r>
          </a:p>
          <a:p>
            <a:pPr lvl="1">
              <a:lnSpc>
                <a:spcPct val="95000"/>
              </a:lnSpc>
            </a:pPr>
            <a:r>
              <a:rPr lang="hr-HR" smtClean="0"/>
              <a:t>na slikama, adresa iznad koje se pri povratku smije počistiti sve što je zauzeo potprogram koji završava</a:t>
            </a:r>
          </a:p>
          <a:p>
            <a:pPr>
              <a:lnSpc>
                <a:spcPct val="95000"/>
              </a:lnSpc>
            </a:pPr>
            <a:r>
              <a:rPr lang="hr-HR" smtClean="0"/>
              <a:t>radi općenitosti, </a:t>
            </a:r>
            <a:r>
              <a:rPr lang="hr-HR" smtClean="0">
                <a:solidFill>
                  <a:schemeClr val="bg1"/>
                </a:solidFill>
              </a:rPr>
              <a:t>okvir stoga</a:t>
            </a:r>
            <a:r>
              <a:rPr lang="hr-HR" smtClean="0"/>
              <a:t> i </a:t>
            </a:r>
            <a:r>
              <a:rPr lang="hr-HR" smtClean="0">
                <a:solidFill>
                  <a:schemeClr val="bg1"/>
                </a:solidFill>
              </a:rPr>
              <a:t>pokazivač na bazu</a:t>
            </a:r>
            <a:r>
              <a:rPr lang="hr-HR" smtClean="0"/>
              <a:t> </a:t>
            </a:r>
            <a:r>
              <a:rPr lang="hr-HR" smtClean="0">
                <a:solidFill>
                  <a:srgbClr val="FF0000"/>
                </a:solidFill>
              </a:rPr>
              <a:t>neće</a:t>
            </a:r>
            <a:r>
              <a:rPr lang="hr-HR" smtClean="0"/>
              <a:t> se razmatrati</a:t>
            </a: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0" name="Rectangle 17"/>
          <p:cNvSpPr>
            <a:spLocks noGrp="1" noChangeArrowheads="1"/>
          </p:cNvSpPr>
          <p:nvPr>
            <p:ph type="sldNum" sz="quarter" idx="11"/>
          </p:nvPr>
        </p:nvSpPr>
        <p:spPr/>
        <p:txBody>
          <a:bodyPr/>
          <a:lstStyle/>
          <a:p>
            <a:pPr>
              <a:defRPr/>
            </a:pPr>
            <a:fld id="{E1CD3CFC-5DB7-4EA5-BD63-866165FC95AC}" type="slidenum">
              <a:rPr lang="hr-HR"/>
              <a:pPr>
                <a:defRPr/>
              </a:pPr>
              <a:t>13</a:t>
            </a:fld>
            <a:r>
              <a:rPr lang="hr-HR"/>
              <a:t> / 21</a:t>
            </a:r>
          </a:p>
        </p:txBody>
      </p:sp>
      <p:sp>
        <p:nvSpPr>
          <p:cNvPr id="11" name="Rectangle 18"/>
          <p:cNvSpPr>
            <a:spLocks noGrp="1" noChangeArrowheads="1"/>
          </p:cNvSpPr>
          <p:nvPr>
            <p:ph type="dt" sz="half" idx="12"/>
          </p:nvPr>
        </p:nvSpPr>
        <p:spPr/>
        <p:txBody>
          <a:bodyPr/>
          <a:lstStyle/>
          <a:p>
            <a:pPr>
              <a:defRPr/>
            </a:pPr>
            <a:fld id="{601EF40A-A4F4-46FB-B96A-3C5ED277A39A}" type="datetime1">
              <a:rPr lang="hr-HR" smtClean="0"/>
              <a:pPr>
                <a:defRPr/>
              </a:pPr>
              <a:t>4.3.2013.</a:t>
            </a:fld>
            <a:endParaRPr lang="hr-HR"/>
          </a:p>
        </p:txBody>
      </p:sp>
      <p:sp>
        <p:nvSpPr>
          <p:cNvPr id="1965058" name="Rectangle 2"/>
          <p:cNvSpPr>
            <a:spLocks noGrp="1" noChangeArrowheads="1"/>
          </p:cNvSpPr>
          <p:nvPr>
            <p:ph type="title"/>
          </p:nvPr>
        </p:nvSpPr>
        <p:spPr/>
        <p:txBody>
          <a:bodyPr/>
          <a:lstStyle/>
          <a:p>
            <a:pPr>
              <a:defRPr/>
            </a:pPr>
            <a:r>
              <a:rPr lang="hr-HR" smtClean="0"/>
              <a:t>Okvir stoga funkcije </a:t>
            </a:r>
            <a:r>
              <a:rPr lang="hr-HR" b="1" smtClean="0">
                <a:latin typeface="Courier New" pitchFamily="49" charset="0"/>
              </a:rPr>
              <a:t>main</a:t>
            </a:r>
          </a:p>
        </p:txBody>
      </p:sp>
      <p:sp>
        <p:nvSpPr>
          <p:cNvPr id="1965059" name="Rectangle 3"/>
          <p:cNvSpPr>
            <a:spLocks noGrp="1" noChangeArrowheads="1"/>
          </p:cNvSpPr>
          <p:nvPr>
            <p:ph type="body" idx="1"/>
          </p:nvPr>
        </p:nvSpPr>
        <p:spPr/>
        <p:txBody>
          <a:bodyPr/>
          <a:lstStyle/>
          <a:p>
            <a:pPr>
              <a:defRPr/>
            </a:pPr>
            <a:r>
              <a:rPr lang="hr-HR" smtClean="0"/>
              <a:t>kad se pokrene program, na stogu se nalazi samo jedan okvir stoga – onaj koji pripada funkciji </a:t>
            </a:r>
            <a:r>
              <a:rPr lang="hr-HR" b="1" smtClean="0">
                <a:solidFill>
                  <a:srgbClr val="FF0000"/>
                </a:solidFill>
                <a:latin typeface="Courier New" pitchFamily="49" charset="0"/>
              </a:rPr>
              <a:t>main</a:t>
            </a:r>
          </a:p>
          <a:p>
            <a:pPr lvl="1">
              <a:defRPr/>
            </a:pPr>
            <a:r>
              <a:rPr lang="hr-HR" smtClean="0"/>
              <a:t>u primjerima koji će biti dalje prikazivani, taj </a:t>
            </a:r>
            <a:r>
              <a:rPr lang="hr-HR" smtClean="0">
                <a:solidFill>
                  <a:srgbClr val="FF0000"/>
                </a:solidFill>
              </a:rPr>
              <a:t>okvir stoga će biti izostavljen</a:t>
            </a:r>
          </a:p>
          <a:p>
            <a:pPr>
              <a:defRPr/>
            </a:pPr>
            <a:r>
              <a:rPr lang="hr-HR" smtClean="0"/>
              <a:t>radi jednostavnosti, u stogu ćemo prikazivati:</a:t>
            </a:r>
          </a:p>
          <a:p>
            <a:pPr lvl="1">
              <a:defRPr/>
            </a:pPr>
            <a:r>
              <a:rPr lang="hr-HR" smtClean="0"/>
              <a:t>argumente funkcije</a:t>
            </a:r>
          </a:p>
          <a:p>
            <a:pPr lvl="1">
              <a:defRPr/>
            </a:pPr>
            <a:r>
              <a:rPr lang="hr-HR" smtClean="0"/>
              <a:t>povratnu adresu</a:t>
            </a:r>
          </a:p>
          <a:p>
            <a:pPr lvl="1">
              <a:defRPr/>
            </a:pPr>
            <a:r>
              <a:rPr lang="hr-HR" smtClean="0"/>
              <a:t>lokalne varijable</a:t>
            </a:r>
          </a:p>
        </p:txBody>
      </p:sp>
      <p:sp>
        <p:nvSpPr>
          <p:cNvPr id="1965060" name="Rectangle 4"/>
          <p:cNvSpPr>
            <a:spLocks noChangeArrowheads="1"/>
          </p:cNvSpPr>
          <p:nvPr/>
        </p:nvSpPr>
        <p:spPr bwMode="auto">
          <a:xfrm>
            <a:off x="6465888" y="4508500"/>
            <a:ext cx="2592387" cy="1439863"/>
          </a:xfrm>
          <a:prstGeom prst="rect">
            <a:avLst/>
          </a:prstGeom>
          <a:solidFill>
            <a:srgbClr val="99CC00">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main</a:t>
            </a:r>
          </a:p>
        </p:txBody>
      </p:sp>
      <p:grpSp>
        <p:nvGrpSpPr>
          <p:cNvPr id="2" name="Group 5"/>
          <p:cNvGrpSpPr>
            <a:grpSpLocks/>
          </p:cNvGrpSpPr>
          <p:nvPr/>
        </p:nvGrpSpPr>
        <p:grpSpPr bwMode="auto">
          <a:xfrm>
            <a:off x="6465888" y="3429000"/>
            <a:ext cx="2593975" cy="2517775"/>
            <a:chOff x="2621" y="2115"/>
            <a:chExt cx="998" cy="1678"/>
          </a:xfrm>
        </p:grpSpPr>
        <p:sp>
          <p:nvSpPr>
            <p:cNvPr id="18438" name="Line 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8439" name="Line 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8440" name="Line 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965060"/>
                                        </p:tgtEl>
                                        <p:attrNameLst>
                                          <p:attrName>style.visibility</p:attrName>
                                        </p:attrNameLst>
                                      </p:cBhvr>
                                      <p:to>
                                        <p:strVal val="visible"/>
                                      </p:to>
                                    </p:set>
                                    <p:anim calcmode="lin" valueType="num">
                                      <p:cBhvr additive="base">
                                        <p:cTn id="12" dur="500" fill="hold"/>
                                        <p:tgtEl>
                                          <p:spTgt spid="1965060"/>
                                        </p:tgtEl>
                                        <p:attrNameLst>
                                          <p:attrName>ppt_x</p:attrName>
                                        </p:attrNameLst>
                                      </p:cBhvr>
                                      <p:tavLst>
                                        <p:tav tm="0">
                                          <p:val>
                                            <p:strVal val="#ppt_x"/>
                                          </p:val>
                                        </p:tav>
                                        <p:tav tm="100000">
                                          <p:val>
                                            <p:strVal val="#ppt_x"/>
                                          </p:val>
                                        </p:tav>
                                      </p:tavLst>
                                    </p:anim>
                                    <p:anim calcmode="lin" valueType="num">
                                      <p:cBhvr additive="base">
                                        <p:cTn id="13" dur="500" fill="hold"/>
                                        <p:tgtEl>
                                          <p:spTgt spid="196506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965060"/>
                                        </p:tgtEl>
                                      </p:cBhvr>
                                    </p:animEffect>
                                    <p:set>
                                      <p:cBhvr>
                                        <p:cTn id="18" dur="1" fill="hold">
                                          <p:stCondLst>
                                            <p:cond delay="499"/>
                                          </p:stCondLst>
                                        </p:cTn>
                                        <p:tgtEl>
                                          <p:spTgt spid="1965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60" grpId="0" animBg="1"/>
      <p:bldP spid="196506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30" name="Rectangle 17"/>
          <p:cNvSpPr>
            <a:spLocks noGrp="1" noChangeArrowheads="1"/>
          </p:cNvSpPr>
          <p:nvPr>
            <p:ph type="sldNum" sz="quarter" idx="11"/>
          </p:nvPr>
        </p:nvSpPr>
        <p:spPr/>
        <p:txBody>
          <a:bodyPr/>
          <a:lstStyle/>
          <a:p>
            <a:pPr>
              <a:defRPr/>
            </a:pPr>
            <a:fld id="{BEBD3472-B336-4136-8FDE-9DCA56CEF608}" type="slidenum">
              <a:rPr lang="hr-HR"/>
              <a:pPr>
                <a:defRPr/>
              </a:pPr>
              <a:t>14</a:t>
            </a:fld>
            <a:r>
              <a:rPr lang="hr-HR"/>
              <a:t> / 21</a:t>
            </a:r>
          </a:p>
        </p:txBody>
      </p:sp>
      <p:sp>
        <p:nvSpPr>
          <p:cNvPr id="31" name="Rectangle 18"/>
          <p:cNvSpPr>
            <a:spLocks noGrp="1" noChangeArrowheads="1"/>
          </p:cNvSpPr>
          <p:nvPr>
            <p:ph type="dt" sz="half" idx="12"/>
          </p:nvPr>
        </p:nvSpPr>
        <p:spPr/>
        <p:txBody>
          <a:bodyPr/>
          <a:lstStyle/>
          <a:p>
            <a:pPr>
              <a:defRPr/>
            </a:pPr>
            <a:fld id="{C0B85102-4E64-4496-B232-E08F3F7EC7D7}" type="datetime1">
              <a:rPr lang="hr-HR" smtClean="0"/>
              <a:pPr>
                <a:defRPr/>
              </a:pPr>
              <a:t>4.3.2013.</a:t>
            </a:fld>
            <a:endParaRPr lang="hr-HR"/>
          </a:p>
        </p:txBody>
      </p:sp>
      <p:sp>
        <p:nvSpPr>
          <p:cNvPr id="19458" name="Rectangle 2"/>
          <p:cNvSpPr>
            <a:spLocks noGrp="1" noChangeArrowheads="1"/>
          </p:cNvSpPr>
          <p:nvPr>
            <p:ph type="title"/>
          </p:nvPr>
        </p:nvSpPr>
        <p:spPr/>
        <p:txBody>
          <a:bodyPr/>
          <a:lstStyle/>
          <a:p>
            <a:r>
              <a:rPr kumimoji="0" lang="hr-HR" smtClean="0">
                <a:effectLst/>
              </a:rPr>
              <a:t>Programski slijed i stog pri pozivu funkcije</a:t>
            </a:r>
            <a:endParaRPr kumimoji="0" lang="en-US" smtClean="0">
              <a:effectLst/>
            </a:endParaRPr>
          </a:p>
        </p:txBody>
      </p:sp>
      <p:sp>
        <p:nvSpPr>
          <p:cNvPr id="1967107" name="Rectangle 3"/>
          <p:cNvSpPr>
            <a:spLocks noChangeArrowheads="1"/>
          </p:cNvSpPr>
          <p:nvPr/>
        </p:nvSpPr>
        <p:spPr bwMode="auto">
          <a:xfrm>
            <a:off x="128588" y="1773238"/>
            <a:ext cx="3816350" cy="36718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a:t>int main () {</a:t>
            </a:r>
          </a:p>
          <a:p>
            <a:pPr>
              <a:defRPr/>
            </a:pPr>
            <a:r>
              <a:rPr kumimoji="0" lang="hr-HR"/>
              <a:t>  ...</a:t>
            </a:r>
          </a:p>
          <a:p>
            <a:pPr>
              <a:defRPr/>
            </a:pPr>
            <a:r>
              <a:rPr kumimoji="0" lang="hr-HR"/>
              <a:t>  y1 = f(x1); </a:t>
            </a:r>
            <a:r>
              <a:rPr kumimoji="0" lang="hr-HR">
                <a:solidFill>
                  <a:srgbClr val="FF0000"/>
                </a:solidFill>
              </a:rPr>
              <a:t>a)</a:t>
            </a:r>
            <a:r>
              <a:rPr kumimoji="0" lang="hr-HR"/>
              <a:t> </a:t>
            </a:r>
          </a:p>
          <a:p>
            <a:pPr>
              <a:defRPr/>
            </a:pPr>
            <a:r>
              <a:rPr kumimoji="0" lang="hr-HR"/>
              <a:t>  ...</a:t>
            </a:r>
          </a:p>
          <a:p>
            <a:pPr>
              <a:defRPr/>
            </a:pPr>
            <a:r>
              <a:rPr kumimoji="0" lang="hr-HR"/>
              <a:t>  y2 = f(x2); </a:t>
            </a:r>
            <a:r>
              <a:rPr kumimoji="0" lang="hr-HR">
                <a:solidFill>
                  <a:srgbClr val="FF0000"/>
                </a:solidFill>
              </a:rPr>
              <a:t>b)</a:t>
            </a:r>
          </a:p>
          <a:p>
            <a:pPr>
              <a:defRPr/>
            </a:pPr>
            <a:r>
              <a:rPr kumimoji="0" lang="hr-HR"/>
              <a:t>  ...</a:t>
            </a:r>
          </a:p>
          <a:p>
            <a:pPr>
              <a:defRPr/>
            </a:pPr>
            <a:r>
              <a:rPr kumimoji="0" lang="hr-HR"/>
              <a:t>  y3 = f(x3); </a:t>
            </a:r>
            <a:r>
              <a:rPr kumimoji="0" lang="hr-HR">
                <a:solidFill>
                  <a:srgbClr val="FF0000"/>
                </a:solidFill>
              </a:rPr>
              <a:t>c)</a:t>
            </a:r>
          </a:p>
          <a:p>
            <a:pPr>
              <a:defRPr/>
            </a:pPr>
            <a:r>
              <a:rPr kumimoji="0" lang="hr-HR"/>
              <a:t>  ...</a:t>
            </a:r>
          </a:p>
          <a:p>
            <a:pPr>
              <a:defRPr/>
            </a:pPr>
            <a:r>
              <a:rPr kumimoji="0" lang="hr-HR"/>
              <a:t>}</a:t>
            </a:r>
            <a:endParaRPr kumimoji="0" lang="en-US"/>
          </a:p>
          <a:p>
            <a:pPr>
              <a:defRPr/>
            </a:pPr>
            <a:endParaRPr lang="hr-HR">
              <a:solidFill>
                <a:schemeClr val="tx1"/>
              </a:solidFill>
              <a:effectLst>
                <a:outerShdw blurRad="38100" dist="38100" dir="2700000" algn="tl">
                  <a:srgbClr val="000000"/>
                </a:outerShdw>
              </a:effectLst>
            </a:endParaRPr>
          </a:p>
        </p:txBody>
      </p:sp>
      <p:sp>
        <p:nvSpPr>
          <p:cNvPr id="1967108" name="Rectangle 4"/>
          <p:cNvSpPr>
            <a:spLocks noChangeArrowheads="1"/>
          </p:cNvSpPr>
          <p:nvPr/>
        </p:nvSpPr>
        <p:spPr bwMode="auto">
          <a:xfrm>
            <a:off x="6537325" y="2420938"/>
            <a:ext cx="3240088" cy="1800225"/>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a:t>float f (float x) {</a:t>
            </a:r>
          </a:p>
          <a:p>
            <a:pPr>
              <a:defRPr/>
            </a:pPr>
            <a:r>
              <a:rPr kumimoji="0" lang="hr-HR"/>
              <a:t>  ...</a:t>
            </a:r>
          </a:p>
          <a:p>
            <a:pPr>
              <a:defRPr/>
            </a:pPr>
            <a:r>
              <a:rPr kumimoji="0" lang="hr-HR"/>
              <a:t>  return y;</a:t>
            </a:r>
          </a:p>
          <a:p>
            <a:pPr>
              <a:defRPr/>
            </a:pPr>
            <a:r>
              <a:rPr kumimoji="0" lang="hr-HR"/>
              <a:t>}</a:t>
            </a:r>
            <a:endParaRPr lang="hr-HR">
              <a:effectLst>
                <a:outerShdw blurRad="38100" dist="38100" dir="2700000" algn="tl">
                  <a:srgbClr val="FFFFFF"/>
                </a:outerShdw>
              </a:effectLst>
            </a:endParaRPr>
          </a:p>
        </p:txBody>
      </p:sp>
      <p:sp>
        <p:nvSpPr>
          <p:cNvPr id="1967109" name="Rectangle 5"/>
          <p:cNvSpPr>
            <a:spLocks noChangeArrowheads="1"/>
          </p:cNvSpPr>
          <p:nvPr/>
        </p:nvSpPr>
        <p:spPr bwMode="auto">
          <a:xfrm>
            <a:off x="4448175" y="19907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x1</a:t>
            </a:r>
          </a:p>
        </p:txBody>
      </p:sp>
      <p:sp>
        <p:nvSpPr>
          <p:cNvPr id="1967110" name="Rectangle 6"/>
          <p:cNvSpPr>
            <a:spLocks noChangeArrowheads="1"/>
          </p:cNvSpPr>
          <p:nvPr/>
        </p:nvSpPr>
        <p:spPr bwMode="auto">
          <a:xfrm>
            <a:off x="4448175" y="1630363"/>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7111" name="Rectangle 7"/>
          <p:cNvSpPr>
            <a:spLocks noChangeArrowheads="1"/>
          </p:cNvSpPr>
          <p:nvPr/>
        </p:nvSpPr>
        <p:spPr bwMode="auto">
          <a:xfrm>
            <a:off x="4376738" y="37893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x2</a:t>
            </a:r>
          </a:p>
        </p:txBody>
      </p:sp>
      <p:sp>
        <p:nvSpPr>
          <p:cNvPr id="1967112" name="Rectangle 8"/>
          <p:cNvSpPr>
            <a:spLocks noChangeArrowheads="1"/>
          </p:cNvSpPr>
          <p:nvPr/>
        </p:nvSpPr>
        <p:spPr bwMode="auto">
          <a:xfrm>
            <a:off x="4376738" y="3429000"/>
            <a:ext cx="1511300" cy="360363"/>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7113" name="Rectangle 9"/>
          <p:cNvSpPr>
            <a:spLocks noChangeArrowheads="1"/>
          </p:cNvSpPr>
          <p:nvPr/>
        </p:nvSpPr>
        <p:spPr bwMode="auto">
          <a:xfrm>
            <a:off x="4448175" y="57340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x3</a:t>
            </a:r>
          </a:p>
        </p:txBody>
      </p:sp>
      <p:sp>
        <p:nvSpPr>
          <p:cNvPr id="1967114" name="Rectangle 10"/>
          <p:cNvSpPr>
            <a:spLocks noChangeArrowheads="1"/>
          </p:cNvSpPr>
          <p:nvPr/>
        </p:nvSpPr>
        <p:spPr bwMode="auto">
          <a:xfrm>
            <a:off x="4448175" y="53736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c)</a:t>
            </a:r>
          </a:p>
        </p:txBody>
      </p:sp>
      <p:grpSp>
        <p:nvGrpSpPr>
          <p:cNvPr id="2" name="Group 11"/>
          <p:cNvGrpSpPr>
            <a:grpSpLocks/>
          </p:cNvGrpSpPr>
          <p:nvPr/>
        </p:nvGrpSpPr>
        <p:grpSpPr bwMode="auto">
          <a:xfrm>
            <a:off x="4448175" y="1341438"/>
            <a:ext cx="1512888" cy="1006475"/>
            <a:chOff x="2621" y="2115"/>
            <a:chExt cx="998" cy="1678"/>
          </a:xfrm>
        </p:grpSpPr>
        <p:sp>
          <p:nvSpPr>
            <p:cNvPr id="19482" name="Line 12"/>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9483" name="Line 13"/>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9484" name="Line 14"/>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15"/>
          <p:cNvGrpSpPr>
            <a:grpSpLocks/>
          </p:cNvGrpSpPr>
          <p:nvPr/>
        </p:nvGrpSpPr>
        <p:grpSpPr bwMode="auto">
          <a:xfrm>
            <a:off x="4376738" y="3141663"/>
            <a:ext cx="1512887" cy="1006475"/>
            <a:chOff x="2621" y="2115"/>
            <a:chExt cx="998" cy="1678"/>
          </a:xfrm>
        </p:grpSpPr>
        <p:sp>
          <p:nvSpPr>
            <p:cNvPr id="19479" name="Line 1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9480" name="Line 1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9481" name="Line 1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19"/>
          <p:cNvGrpSpPr>
            <a:grpSpLocks/>
          </p:cNvGrpSpPr>
          <p:nvPr/>
        </p:nvGrpSpPr>
        <p:grpSpPr bwMode="auto">
          <a:xfrm>
            <a:off x="4448175" y="5084763"/>
            <a:ext cx="1512888" cy="1006475"/>
            <a:chOff x="2621" y="2115"/>
            <a:chExt cx="998" cy="1678"/>
          </a:xfrm>
        </p:grpSpPr>
        <p:sp>
          <p:nvSpPr>
            <p:cNvPr id="19476" name="Line 20"/>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9477" name="Line 21"/>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9478" name="Line 22"/>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67127" name="Freeform 23"/>
          <p:cNvSpPr>
            <a:spLocks/>
          </p:cNvSpPr>
          <p:nvPr/>
        </p:nvSpPr>
        <p:spPr bwMode="auto">
          <a:xfrm>
            <a:off x="2000250" y="1436688"/>
            <a:ext cx="4681538" cy="1131887"/>
          </a:xfrm>
          <a:custGeom>
            <a:avLst/>
            <a:gdLst>
              <a:gd name="T0" fmla="*/ 0 w 2949"/>
              <a:gd name="T1" fmla="*/ 2147483647 h 713"/>
              <a:gd name="T2" fmla="*/ 2147483647 w 2949"/>
              <a:gd name="T3" fmla="*/ 2147483647 h 713"/>
              <a:gd name="T4" fmla="*/ 2147483647 w 2949"/>
              <a:gd name="T5" fmla="*/ 2147483647 h 713"/>
              <a:gd name="T6" fmla="*/ 2147483647 w 2949"/>
              <a:gd name="T7" fmla="*/ 2147483647 h 713"/>
              <a:gd name="T8" fmla="*/ 2147483647 w 2949"/>
              <a:gd name="T9" fmla="*/ 2147483647 h 713"/>
              <a:gd name="T10" fmla="*/ 0 60000 65536"/>
              <a:gd name="T11" fmla="*/ 0 60000 65536"/>
              <a:gd name="T12" fmla="*/ 0 60000 65536"/>
              <a:gd name="T13" fmla="*/ 0 60000 65536"/>
              <a:gd name="T14" fmla="*/ 0 60000 65536"/>
              <a:gd name="T15" fmla="*/ 0 w 2949"/>
              <a:gd name="T16" fmla="*/ 0 h 713"/>
              <a:gd name="T17" fmla="*/ 2949 w 2949"/>
              <a:gd name="T18" fmla="*/ 713 h 713"/>
            </a:gdLst>
            <a:ahLst/>
            <a:cxnLst>
              <a:cxn ang="T10">
                <a:pos x="T0" y="T1"/>
              </a:cxn>
              <a:cxn ang="T11">
                <a:pos x="T2" y="T3"/>
              </a:cxn>
              <a:cxn ang="T12">
                <a:pos x="T4" y="T5"/>
              </a:cxn>
              <a:cxn ang="T13">
                <a:pos x="T6" y="T7"/>
              </a:cxn>
              <a:cxn ang="T14">
                <a:pos x="T8" y="T9"/>
              </a:cxn>
            </a:cxnLst>
            <a:rect l="T15" t="T16" r="T17" b="T18"/>
            <a:pathLst>
              <a:path w="2949" h="713">
                <a:moveTo>
                  <a:pt x="0" y="713"/>
                </a:moveTo>
                <a:cubicBezTo>
                  <a:pt x="99" y="639"/>
                  <a:pt x="353" y="382"/>
                  <a:pt x="595" y="266"/>
                </a:cubicBezTo>
                <a:cubicBezTo>
                  <a:pt x="837" y="150"/>
                  <a:pt x="1137" y="21"/>
                  <a:pt x="1455" y="19"/>
                </a:cubicBezTo>
                <a:cubicBezTo>
                  <a:pt x="1917" y="0"/>
                  <a:pt x="2240" y="75"/>
                  <a:pt x="2506" y="253"/>
                </a:cubicBezTo>
                <a:cubicBezTo>
                  <a:pt x="2772" y="431"/>
                  <a:pt x="2857" y="617"/>
                  <a:pt x="2949" y="712"/>
                </a:cubicBezTo>
              </a:path>
            </a:pathLst>
          </a:custGeom>
          <a:noFill/>
          <a:ln w="76200">
            <a:solidFill>
              <a:srgbClr val="FF0000"/>
            </a:solidFill>
            <a:round/>
            <a:headEnd/>
            <a:tailEnd type="triangle" w="med" len="med"/>
          </a:ln>
        </p:spPr>
        <p:txBody>
          <a:bodyPr wrap="none" anchor="ctr"/>
          <a:lstStyle/>
          <a:p>
            <a:endParaRPr lang="hr-HR"/>
          </a:p>
        </p:txBody>
      </p:sp>
      <p:sp>
        <p:nvSpPr>
          <p:cNvPr id="1967128" name="Freeform 24"/>
          <p:cNvSpPr>
            <a:spLocks/>
          </p:cNvSpPr>
          <p:nvPr/>
        </p:nvSpPr>
        <p:spPr bwMode="auto">
          <a:xfrm>
            <a:off x="2576513" y="2160588"/>
            <a:ext cx="3967162" cy="1860550"/>
          </a:xfrm>
          <a:custGeom>
            <a:avLst/>
            <a:gdLst>
              <a:gd name="T0" fmla="*/ 2147483647 w 2499"/>
              <a:gd name="T1" fmla="*/ 2147483647 h 1172"/>
              <a:gd name="T2" fmla="*/ 2147483647 w 2499"/>
              <a:gd name="T3" fmla="*/ 2147483647 h 1172"/>
              <a:gd name="T4" fmla="*/ 2147483647 w 2499"/>
              <a:gd name="T5" fmla="*/ 2147483647 h 1172"/>
              <a:gd name="T6" fmla="*/ 2147483647 w 2499"/>
              <a:gd name="T7" fmla="*/ 2147483647 h 1172"/>
              <a:gd name="T8" fmla="*/ 0 w 2499"/>
              <a:gd name="T9" fmla="*/ 2147483647 h 1172"/>
              <a:gd name="T10" fmla="*/ 0 60000 65536"/>
              <a:gd name="T11" fmla="*/ 0 60000 65536"/>
              <a:gd name="T12" fmla="*/ 0 60000 65536"/>
              <a:gd name="T13" fmla="*/ 0 60000 65536"/>
              <a:gd name="T14" fmla="*/ 0 60000 65536"/>
              <a:gd name="T15" fmla="*/ 0 w 2499"/>
              <a:gd name="T16" fmla="*/ 0 h 1172"/>
              <a:gd name="T17" fmla="*/ 2499 w 2499"/>
              <a:gd name="T18" fmla="*/ 1172 h 1172"/>
            </a:gdLst>
            <a:ahLst/>
            <a:cxnLst>
              <a:cxn ang="T10">
                <a:pos x="T0" y="T1"/>
              </a:cxn>
              <a:cxn ang="T11">
                <a:pos x="T2" y="T3"/>
              </a:cxn>
              <a:cxn ang="T12">
                <a:pos x="T4" y="T5"/>
              </a:cxn>
              <a:cxn ang="T13">
                <a:pos x="T6" y="T7"/>
              </a:cxn>
              <a:cxn ang="T14">
                <a:pos x="T8" y="T9"/>
              </a:cxn>
            </a:cxnLst>
            <a:rect l="T15" t="T16" r="T17" b="T18"/>
            <a:pathLst>
              <a:path w="2499" h="1172">
                <a:moveTo>
                  <a:pt x="2499" y="1062"/>
                </a:moveTo>
                <a:cubicBezTo>
                  <a:pt x="2457" y="1047"/>
                  <a:pt x="2301" y="1172"/>
                  <a:pt x="2244" y="975"/>
                </a:cubicBezTo>
                <a:cubicBezTo>
                  <a:pt x="2187" y="778"/>
                  <a:pt x="2316" y="356"/>
                  <a:pt x="2029" y="209"/>
                </a:cubicBezTo>
                <a:cubicBezTo>
                  <a:pt x="1742" y="62"/>
                  <a:pt x="896" y="0"/>
                  <a:pt x="523" y="95"/>
                </a:cubicBezTo>
                <a:cubicBezTo>
                  <a:pt x="150" y="190"/>
                  <a:pt x="109" y="293"/>
                  <a:pt x="0" y="345"/>
                </a:cubicBezTo>
              </a:path>
            </a:pathLst>
          </a:custGeom>
          <a:noFill/>
          <a:ln w="76200">
            <a:solidFill>
              <a:srgbClr val="FF0000"/>
            </a:solidFill>
            <a:round/>
            <a:headEnd/>
            <a:tailEnd type="triangle" w="med" len="med"/>
          </a:ln>
        </p:spPr>
        <p:txBody>
          <a:bodyPr wrap="none" anchor="ctr"/>
          <a:lstStyle/>
          <a:p>
            <a:endParaRPr lang="hr-HR"/>
          </a:p>
        </p:txBody>
      </p:sp>
      <p:sp>
        <p:nvSpPr>
          <p:cNvPr id="1967129" name="Freeform 25"/>
          <p:cNvSpPr>
            <a:spLocks/>
          </p:cNvSpPr>
          <p:nvPr/>
        </p:nvSpPr>
        <p:spPr bwMode="auto">
          <a:xfrm>
            <a:off x="2000250" y="2754313"/>
            <a:ext cx="4537075" cy="604837"/>
          </a:xfrm>
          <a:custGeom>
            <a:avLst/>
            <a:gdLst>
              <a:gd name="T0" fmla="*/ 0 w 2858"/>
              <a:gd name="T1" fmla="*/ 2147483647 h 381"/>
              <a:gd name="T2" fmla="*/ 2147483647 w 2858"/>
              <a:gd name="T3" fmla="*/ 2147483647 h 381"/>
              <a:gd name="T4" fmla="*/ 2147483647 w 2858"/>
              <a:gd name="T5" fmla="*/ 2147483647 h 381"/>
              <a:gd name="T6" fmla="*/ 2147483647 w 2858"/>
              <a:gd name="T7" fmla="*/ 2147483647 h 381"/>
              <a:gd name="T8" fmla="*/ 0 60000 65536"/>
              <a:gd name="T9" fmla="*/ 0 60000 65536"/>
              <a:gd name="T10" fmla="*/ 0 60000 65536"/>
              <a:gd name="T11" fmla="*/ 0 60000 65536"/>
              <a:gd name="T12" fmla="*/ 0 w 2858"/>
              <a:gd name="T13" fmla="*/ 0 h 381"/>
              <a:gd name="T14" fmla="*/ 2858 w 2858"/>
              <a:gd name="T15" fmla="*/ 381 h 381"/>
            </a:gdLst>
            <a:ahLst/>
            <a:cxnLst>
              <a:cxn ang="T8">
                <a:pos x="T0" y="T1"/>
              </a:cxn>
              <a:cxn ang="T9">
                <a:pos x="T2" y="T3"/>
              </a:cxn>
              <a:cxn ang="T10">
                <a:pos x="T4" y="T5"/>
              </a:cxn>
              <a:cxn ang="T11">
                <a:pos x="T6" y="T7"/>
              </a:cxn>
            </a:cxnLst>
            <a:rect l="T12" t="T13" r="T14" b="T15"/>
            <a:pathLst>
              <a:path w="2858" h="381">
                <a:moveTo>
                  <a:pt x="0" y="381"/>
                </a:moveTo>
                <a:cubicBezTo>
                  <a:pt x="164" y="337"/>
                  <a:pt x="644" y="182"/>
                  <a:pt x="987" y="120"/>
                </a:cubicBezTo>
                <a:cubicBezTo>
                  <a:pt x="1304" y="37"/>
                  <a:pt x="1791" y="0"/>
                  <a:pt x="2057" y="6"/>
                </a:cubicBezTo>
                <a:cubicBezTo>
                  <a:pt x="2323" y="12"/>
                  <a:pt x="2691" y="16"/>
                  <a:pt x="2858" y="18"/>
                </a:cubicBezTo>
              </a:path>
            </a:pathLst>
          </a:custGeom>
          <a:noFill/>
          <a:ln w="76200">
            <a:solidFill>
              <a:schemeClr val="bg1"/>
            </a:solidFill>
            <a:round/>
            <a:headEnd/>
            <a:tailEnd type="triangle" w="med" len="med"/>
          </a:ln>
        </p:spPr>
        <p:txBody>
          <a:bodyPr wrap="none" anchor="ctr"/>
          <a:lstStyle/>
          <a:p>
            <a:endParaRPr lang="hr-HR"/>
          </a:p>
        </p:txBody>
      </p:sp>
      <p:sp>
        <p:nvSpPr>
          <p:cNvPr id="1967130" name="Freeform 26"/>
          <p:cNvSpPr>
            <a:spLocks/>
          </p:cNvSpPr>
          <p:nvPr/>
        </p:nvSpPr>
        <p:spPr bwMode="auto">
          <a:xfrm>
            <a:off x="2420938" y="3486150"/>
            <a:ext cx="4119562" cy="447675"/>
          </a:xfrm>
          <a:custGeom>
            <a:avLst/>
            <a:gdLst>
              <a:gd name="T0" fmla="*/ 2147483647 w 2595"/>
              <a:gd name="T1" fmla="*/ 2147483647 h 282"/>
              <a:gd name="T2" fmla="*/ 2147483647 w 2595"/>
              <a:gd name="T3" fmla="*/ 0 h 282"/>
              <a:gd name="T4" fmla="*/ 0 w 2595"/>
              <a:gd name="T5" fmla="*/ 2147483647 h 282"/>
              <a:gd name="T6" fmla="*/ 0 60000 65536"/>
              <a:gd name="T7" fmla="*/ 0 60000 65536"/>
              <a:gd name="T8" fmla="*/ 0 60000 65536"/>
              <a:gd name="T9" fmla="*/ 0 w 2595"/>
              <a:gd name="T10" fmla="*/ 0 h 282"/>
              <a:gd name="T11" fmla="*/ 2595 w 2595"/>
              <a:gd name="T12" fmla="*/ 282 h 282"/>
            </a:gdLst>
            <a:ahLst/>
            <a:cxnLst>
              <a:cxn ang="T6">
                <a:pos x="T0" y="T1"/>
              </a:cxn>
              <a:cxn ang="T7">
                <a:pos x="T2" y="T3"/>
              </a:cxn>
              <a:cxn ang="T8">
                <a:pos x="T4" y="T5"/>
              </a:cxn>
            </a:cxnLst>
            <a:rect l="T9" t="T10" r="T11" b="T12"/>
            <a:pathLst>
              <a:path w="2595" h="282">
                <a:moveTo>
                  <a:pt x="2595" y="282"/>
                </a:moveTo>
                <a:lnTo>
                  <a:pt x="108" y="0"/>
                </a:lnTo>
                <a:lnTo>
                  <a:pt x="0" y="38"/>
                </a:lnTo>
              </a:path>
            </a:pathLst>
          </a:custGeom>
          <a:noFill/>
          <a:ln w="76200">
            <a:solidFill>
              <a:schemeClr val="bg1"/>
            </a:solidFill>
            <a:round/>
            <a:headEnd/>
            <a:tailEnd type="triangle" w="med" len="med"/>
          </a:ln>
        </p:spPr>
        <p:txBody>
          <a:bodyPr wrap="none" anchor="ctr"/>
          <a:lstStyle/>
          <a:p>
            <a:endParaRPr lang="hr-HR"/>
          </a:p>
        </p:txBody>
      </p:sp>
      <p:sp>
        <p:nvSpPr>
          <p:cNvPr id="1967131" name="Freeform 27"/>
          <p:cNvSpPr>
            <a:spLocks/>
          </p:cNvSpPr>
          <p:nvPr/>
        </p:nvSpPr>
        <p:spPr bwMode="auto">
          <a:xfrm>
            <a:off x="1989138" y="2924175"/>
            <a:ext cx="4562475" cy="1909763"/>
          </a:xfrm>
          <a:custGeom>
            <a:avLst/>
            <a:gdLst>
              <a:gd name="T0" fmla="*/ 0 w 2874"/>
              <a:gd name="T1" fmla="*/ 2147483647 h 1203"/>
              <a:gd name="T2" fmla="*/ 2147483647 w 2874"/>
              <a:gd name="T3" fmla="*/ 2147483647 h 1203"/>
              <a:gd name="T4" fmla="*/ 2147483647 w 2874"/>
              <a:gd name="T5" fmla="*/ 2147483647 h 1203"/>
              <a:gd name="T6" fmla="*/ 2147483647 w 2874"/>
              <a:gd name="T7" fmla="*/ 2147483647 h 1203"/>
              <a:gd name="T8" fmla="*/ 2147483647 w 2874"/>
              <a:gd name="T9" fmla="*/ 0 h 1203"/>
              <a:gd name="T10" fmla="*/ 0 60000 65536"/>
              <a:gd name="T11" fmla="*/ 0 60000 65536"/>
              <a:gd name="T12" fmla="*/ 0 60000 65536"/>
              <a:gd name="T13" fmla="*/ 0 60000 65536"/>
              <a:gd name="T14" fmla="*/ 0 60000 65536"/>
              <a:gd name="T15" fmla="*/ 0 w 2874"/>
              <a:gd name="T16" fmla="*/ 0 h 1203"/>
              <a:gd name="T17" fmla="*/ 2874 w 2874"/>
              <a:gd name="T18" fmla="*/ 1203 h 1203"/>
            </a:gdLst>
            <a:ahLst/>
            <a:cxnLst>
              <a:cxn ang="T10">
                <a:pos x="T0" y="T1"/>
              </a:cxn>
              <a:cxn ang="T11">
                <a:pos x="T2" y="T3"/>
              </a:cxn>
              <a:cxn ang="T12">
                <a:pos x="T4" y="T5"/>
              </a:cxn>
              <a:cxn ang="T13">
                <a:pos x="T6" y="T7"/>
              </a:cxn>
              <a:cxn ang="T14">
                <a:pos x="T8" y="T9"/>
              </a:cxn>
            </a:cxnLst>
            <a:rect l="T15" t="T16" r="T17" b="T18"/>
            <a:pathLst>
              <a:path w="2874" h="1203">
                <a:moveTo>
                  <a:pt x="0" y="696"/>
                </a:moveTo>
                <a:cubicBezTo>
                  <a:pt x="67" y="692"/>
                  <a:pt x="202" y="599"/>
                  <a:pt x="399" y="671"/>
                </a:cubicBezTo>
                <a:cubicBezTo>
                  <a:pt x="596" y="743"/>
                  <a:pt x="864" y="1069"/>
                  <a:pt x="1184" y="1127"/>
                </a:cubicBezTo>
                <a:cubicBezTo>
                  <a:pt x="1539" y="1203"/>
                  <a:pt x="2076" y="1190"/>
                  <a:pt x="2317" y="1019"/>
                </a:cubicBezTo>
                <a:cubicBezTo>
                  <a:pt x="2558" y="848"/>
                  <a:pt x="2758" y="212"/>
                  <a:pt x="2874" y="0"/>
                </a:cubicBezTo>
              </a:path>
            </a:pathLst>
          </a:custGeom>
          <a:noFill/>
          <a:ln w="76200">
            <a:solidFill>
              <a:srgbClr val="006600"/>
            </a:solidFill>
            <a:round/>
            <a:headEnd/>
            <a:tailEnd type="triangle" w="med" len="med"/>
          </a:ln>
        </p:spPr>
        <p:txBody>
          <a:bodyPr wrap="none" anchor="ctr"/>
          <a:lstStyle/>
          <a:p>
            <a:endParaRPr lang="hr-HR"/>
          </a:p>
        </p:txBody>
      </p:sp>
      <p:sp>
        <p:nvSpPr>
          <p:cNvPr id="1967132" name="Freeform 28"/>
          <p:cNvSpPr>
            <a:spLocks/>
          </p:cNvSpPr>
          <p:nvPr/>
        </p:nvSpPr>
        <p:spPr bwMode="auto">
          <a:xfrm>
            <a:off x="2582863" y="3979863"/>
            <a:ext cx="3938587" cy="1093787"/>
          </a:xfrm>
          <a:custGeom>
            <a:avLst/>
            <a:gdLst>
              <a:gd name="T0" fmla="*/ 2147483647 w 2481"/>
              <a:gd name="T1" fmla="*/ 0 h 689"/>
              <a:gd name="T2" fmla="*/ 2147483647 w 2481"/>
              <a:gd name="T3" fmla="*/ 2147483647 h 689"/>
              <a:gd name="T4" fmla="*/ 2147483647 w 2481"/>
              <a:gd name="T5" fmla="*/ 2147483647 h 689"/>
              <a:gd name="T6" fmla="*/ 2147483647 w 2481"/>
              <a:gd name="T7" fmla="*/ 2147483647 h 689"/>
              <a:gd name="T8" fmla="*/ 0 w 2481"/>
              <a:gd name="T9" fmla="*/ 2147483647 h 689"/>
              <a:gd name="T10" fmla="*/ 0 60000 65536"/>
              <a:gd name="T11" fmla="*/ 0 60000 65536"/>
              <a:gd name="T12" fmla="*/ 0 60000 65536"/>
              <a:gd name="T13" fmla="*/ 0 60000 65536"/>
              <a:gd name="T14" fmla="*/ 0 60000 65536"/>
              <a:gd name="T15" fmla="*/ 0 w 2481"/>
              <a:gd name="T16" fmla="*/ 0 h 689"/>
              <a:gd name="T17" fmla="*/ 2481 w 2481"/>
              <a:gd name="T18" fmla="*/ 689 h 689"/>
            </a:gdLst>
            <a:ahLst/>
            <a:cxnLst>
              <a:cxn ang="T10">
                <a:pos x="T0" y="T1"/>
              </a:cxn>
              <a:cxn ang="T11">
                <a:pos x="T2" y="T3"/>
              </a:cxn>
              <a:cxn ang="T12">
                <a:pos x="T4" y="T5"/>
              </a:cxn>
              <a:cxn ang="T13">
                <a:pos x="T6" y="T7"/>
              </a:cxn>
              <a:cxn ang="T14">
                <a:pos x="T8" y="T9"/>
              </a:cxn>
            </a:cxnLst>
            <a:rect l="T15" t="T16" r="T17" b="T18"/>
            <a:pathLst>
              <a:path w="2481" h="689">
                <a:moveTo>
                  <a:pt x="2481" y="0"/>
                </a:moveTo>
                <a:cubicBezTo>
                  <a:pt x="2430" y="95"/>
                  <a:pt x="2428" y="457"/>
                  <a:pt x="2177" y="569"/>
                </a:cubicBezTo>
                <a:cubicBezTo>
                  <a:pt x="2025" y="689"/>
                  <a:pt x="1303" y="685"/>
                  <a:pt x="974" y="670"/>
                </a:cubicBezTo>
                <a:cubicBezTo>
                  <a:pt x="645" y="655"/>
                  <a:pt x="485" y="542"/>
                  <a:pt x="323" y="443"/>
                </a:cubicBezTo>
                <a:cubicBezTo>
                  <a:pt x="161" y="344"/>
                  <a:pt x="67" y="212"/>
                  <a:pt x="0" y="151"/>
                </a:cubicBezTo>
              </a:path>
            </a:pathLst>
          </a:custGeom>
          <a:noFill/>
          <a:ln w="76200">
            <a:solidFill>
              <a:srgbClr val="006600"/>
            </a:solidFill>
            <a:round/>
            <a:headEnd/>
            <a:tailEnd type="triangle" w="med" len="med"/>
          </a:ln>
        </p:spPr>
        <p:txBody>
          <a:bodyPr wrap="none" anchor="ctr"/>
          <a:lstStyle/>
          <a:p>
            <a:endParaRPr lang="hr-H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7127"/>
                                        </p:tgtEl>
                                        <p:attrNameLst>
                                          <p:attrName>style.visibility</p:attrName>
                                        </p:attrNameLst>
                                      </p:cBhvr>
                                      <p:to>
                                        <p:strVal val="visible"/>
                                      </p:to>
                                    </p:set>
                                    <p:animEffect transition="in" filter="wipe(left)">
                                      <p:cBhvr>
                                        <p:cTn id="12" dur="500"/>
                                        <p:tgtEl>
                                          <p:spTgt spid="19671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67109"/>
                                        </p:tgtEl>
                                        <p:attrNameLst>
                                          <p:attrName>style.visibility</p:attrName>
                                        </p:attrNameLst>
                                      </p:cBhvr>
                                      <p:to>
                                        <p:strVal val="visible"/>
                                      </p:to>
                                    </p:set>
                                    <p:anim calcmode="lin" valueType="num">
                                      <p:cBhvr additive="base">
                                        <p:cTn id="17" dur="500" fill="hold"/>
                                        <p:tgtEl>
                                          <p:spTgt spid="1967109"/>
                                        </p:tgtEl>
                                        <p:attrNameLst>
                                          <p:attrName>ppt_x</p:attrName>
                                        </p:attrNameLst>
                                      </p:cBhvr>
                                      <p:tavLst>
                                        <p:tav tm="0">
                                          <p:val>
                                            <p:strVal val="#ppt_x"/>
                                          </p:val>
                                        </p:tav>
                                        <p:tav tm="100000">
                                          <p:val>
                                            <p:strVal val="#ppt_x"/>
                                          </p:val>
                                        </p:tav>
                                      </p:tavLst>
                                    </p:anim>
                                    <p:anim calcmode="lin" valueType="num">
                                      <p:cBhvr additive="base">
                                        <p:cTn id="18" dur="500" fill="hold"/>
                                        <p:tgtEl>
                                          <p:spTgt spid="196710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67110"/>
                                        </p:tgtEl>
                                        <p:attrNameLst>
                                          <p:attrName>style.visibility</p:attrName>
                                        </p:attrNameLst>
                                      </p:cBhvr>
                                      <p:to>
                                        <p:strVal val="visible"/>
                                      </p:to>
                                    </p:set>
                                    <p:anim calcmode="lin" valueType="num">
                                      <p:cBhvr additive="base">
                                        <p:cTn id="23" dur="500" fill="hold"/>
                                        <p:tgtEl>
                                          <p:spTgt spid="1967110"/>
                                        </p:tgtEl>
                                        <p:attrNameLst>
                                          <p:attrName>ppt_x</p:attrName>
                                        </p:attrNameLst>
                                      </p:cBhvr>
                                      <p:tavLst>
                                        <p:tav tm="0">
                                          <p:val>
                                            <p:strVal val="#ppt_x"/>
                                          </p:val>
                                        </p:tav>
                                        <p:tav tm="100000">
                                          <p:val>
                                            <p:strVal val="#ppt_x"/>
                                          </p:val>
                                        </p:tav>
                                      </p:tavLst>
                                    </p:anim>
                                    <p:anim calcmode="lin" valueType="num">
                                      <p:cBhvr additive="base">
                                        <p:cTn id="24" dur="500" fill="hold"/>
                                        <p:tgtEl>
                                          <p:spTgt spid="196711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remove" grpId="0" nodeType="clickEffect">
                                  <p:stCondLst>
                                    <p:cond delay="0"/>
                                  </p:stCondLst>
                                  <p:childTnLst>
                                    <p:animClr clrSpc="rgb" dir="cw">
                                      <p:cBhvr override="childStyle">
                                        <p:cTn id="28" dur="2000" fill="hold"/>
                                        <p:tgtEl>
                                          <p:spTgt spid="1967108"/>
                                        </p:tgtEl>
                                        <p:attrNameLst>
                                          <p:attrName>style.color</p:attrName>
                                        </p:attrNameLst>
                                      </p:cBhvr>
                                      <p:to>
                                        <a:srgbClr val="FF0000"/>
                                      </p:to>
                                    </p:animClr>
                                    <p:animClr clrSpc="rgb" dir="cw">
                                      <p:cBhvr>
                                        <p:cTn id="29" dur="2000" fill="hold"/>
                                        <p:tgtEl>
                                          <p:spTgt spid="1967108"/>
                                        </p:tgtEl>
                                        <p:attrNameLst>
                                          <p:attrName>fillcolor</p:attrName>
                                        </p:attrNameLst>
                                      </p:cBhvr>
                                      <p:to>
                                        <a:srgbClr val="FF0000"/>
                                      </p:to>
                                    </p:animClr>
                                    <p:set>
                                      <p:cBhvr>
                                        <p:cTn id="30" dur="2000" fill="hold"/>
                                        <p:tgtEl>
                                          <p:spTgt spid="1967108"/>
                                        </p:tgtEl>
                                        <p:attrNameLst>
                                          <p:attrName>fill.type</p:attrName>
                                        </p:attrNameLst>
                                      </p:cBhvr>
                                      <p:to>
                                        <p:strVal val="solid"/>
                                      </p:to>
                                    </p:set>
                                    <p:set>
                                      <p:cBhvr>
                                        <p:cTn id="31" dur="2000" fill="hold"/>
                                        <p:tgtEl>
                                          <p:spTgt spid="1967108"/>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967128"/>
                                        </p:tgtEl>
                                        <p:attrNameLst>
                                          <p:attrName>style.visibility</p:attrName>
                                        </p:attrNameLst>
                                      </p:cBhvr>
                                      <p:to>
                                        <p:strVal val="visible"/>
                                      </p:to>
                                    </p:set>
                                    <p:animEffect transition="in" filter="wipe(right)">
                                      <p:cBhvr>
                                        <p:cTn id="36" dur="500"/>
                                        <p:tgtEl>
                                          <p:spTgt spid="196712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1967110"/>
                                        </p:tgtEl>
                                        <p:attrNameLst>
                                          <p:attrName>ppt_x</p:attrName>
                                        </p:attrNameLst>
                                      </p:cBhvr>
                                      <p:tavLst>
                                        <p:tav tm="0">
                                          <p:val>
                                            <p:strVal val="ppt_x"/>
                                          </p:val>
                                        </p:tav>
                                        <p:tav tm="100000">
                                          <p:val>
                                            <p:strVal val="ppt_x"/>
                                          </p:val>
                                        </p:tav>
                                      </p:tavLst>
                                    </p:anim>
                                    <p:anim calcmode="lin" valueType="num">
                                      <p:cBhvr additive="base">
                                        <p:cTn id="41" dur="500"/>
                                        <p:tgtEl>
                                          <p:spTgt spid="1967110"/>
                                        </p:tgtEl>
                                        <p:attrNameLst>
                                          <p:attrName>ppt_y</p:attrName>
                                        </p:attrNameLst>
                                      </p:cBhvr>
                                      <p:tavLst>
                                        <p:tav tm="0">
                                          <p:val>
                                            <p:strVal val="ppt_y"/>
                                          </p:val>
                                        </p:tav>
                                        <p:tav tm="100000">
                                          <p:val>
                                            <p:strVal val="0-ppt_h/2"/>
                                          </p:val>
                                        </p:tav>
                                      </p:tavLst>
                                    </p:anim>
                                    <p:set>
                                      <p:cBhvr>
                                        <p:cTn id="42" dur="1" fill="hold">
                                          <p:stCondLst>
                                            <p:cond delay="499"/>
                                          </p:stCondLst>
                                        </p:cTn>
                                        <p:tgtEl>
                                          <p:spTgt spid="19671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grpId="1" nodeType="clickEffect">
                                  <p:stCondLst>
                                    <p:cond delay="0"/>
                                  </p:stCondLst>
                                  <p:childTnLst>
                                    <p:anim calcmode="lin" valueType="num">
                                      <p:cBhvr additive="base">
                                        <p:cTn id="46" dur="500"/>
                                        <p:tgtEl>
                                          <p:spTgt spid="1967109"/>
                                        </p:tgtEl>
                                        <p:attrNameLst>
                                          <p:attrName>ppt_x</p:attrName>
                                        </p:attrNameLst>
                                      </p:cBhvr>
                                      <p:tavLst>
                                        <p:tav tm="0">
                                          <p:val>
                                            <p:strVal val="ppt_x"/>
                                          </p:val>
                                        </p:tav>
                                        <p:tav tm="100000">
                                          <p:val>
                                            <p:strVal val="ppt_x"/>
                                          </p:val>
                                        </p:tav>
                                      </p:tavLst>
                                    </p:anim>
                                    <p:anim calcmode="lin" valueType="num">
                                      <p:cBhvr additive="base">
                                        <p:cTn id="47" dur="500"/>
                                        <p:tgtEl>
                                          <p:spTgt spid="1967109"/>
                                        </p:tgtEl>
                                        <p:attrNameLst>
                                          <p:attrName>ppt_y</p:attrName>
                                        </p:attrNameLst>
                                      </p:cBhvr>
                                      <p:tavLst>
                                        <p:tav tm="0">
                                          <p:val>
                                            <p:strVal val="ppt_y"/>
                                          </p:val>
                                        </p:tav>
                                        <p:tav tm="100000">
                                          <p:val>
                                            <p:strVal val="0-ppt_h/2"/>
                                          </p:val>
                                        </p:tav>
                                      </p:tavLst>
                                    </p:anim>
                                    <p:set>
                                      <p:cBhvr>
                                        <p:cTn id="48" dur="1" fill="hold">
                                          <p:stCondLst>
                                            <p:cond delay="499"/>
                                          </p:stCondLst>
                                        </p:cTn>
                                        <p:tgtEl>
                                          <p:spTgt spid="1967109"/>
                                        </p:tgtEl>
                                        <p:attrNameLst>
                                          <p:attrName>style.visibility</p:attrName>
                                        </p:attrNameLst>
                                      </p:cBhvr>
                                      <p:to>
                                        <p:strVal val="hidden"/>
                                      </p:to>
                                    </p:set>
                                  </p:childTnLst>
                                </p:cTn>
                              </p:par>
                              <p:par>
                                <p:cTn id="49" presetID="18" presetClass="exit" presetSubtype="12" fill="hold" grpId="2" nodeType="withEffect">
                                  <p:stCondLst>
                                    <p:cond delay="0"/>
                                  </p:stCondLst>
                                  <p:childTnLst>
                                    <p:animEffect transition="out" filter="strips(downLeft)">
                                      <p:cBhvr>
                                        <p:cTn id="50" dur="500"/>
                                        <p:tgtEl>
                                          <p:spTgt spid="1967109"/>
                                        </p:tgtEl>
                                      </p:cBhvr>
                                    </p:animEffect>
                                    <p:set>
                                      <p:cBhvr>
                                        <p:cTn id="51" dur="1" fill="hold">
                                          <p:stCondLst>
                                            <p:cond delay="499"/>
                                          </p:stCondLst>
                                        </p:cTn>
                                        <p:tgtEl>
                                          <p:spTgt spid="1967109"/>
                                        </p:tgtEl>
                                        <p:attrNameLst>
                                          <p:attrName>style.visibility</p:attrName>
                                        </p:attrNameLst>
                                      </p:cBhvr>
                                      <p:to>
                                        <p:strVal val="hidden"/>
                                      </p:to>
                                    </p:set>
                                  </p:childTnLst>
                                </p:cTn>
                              </p:par>
                              <p:par>
                                <p:cTn id="52" presetID="18" presetClass="exit" presetSubtype="12" fill="hold" grpId="2" nodeType="withEffect">
                                  <p:stCondLst>
                                    <p:cond delay="0"/>
                                  </p:stCondLst>
                                  <p:childTnLst>
                                    <p:animEffect transition="out" filter="strips(downLeft)">
                                      <p:cBhvr>
                                        <p:cTn id="53" dur="500"/>
                                        <p:tgtEl>
                                          <p:spTgt spid="1967110"/>
                                        </p:tgtEl>
                                      </p:cBhvr>
                                    </p:animEffect>
                                    <p:set>
                                      <p:cBhvr>
                                        <p:cTn id="54" dur="1" fill="hold">
                                          <p:stCondLst>
                                            <p:cond delay="499"/>
                                          </p:stCondLst>
                                        </p:cTn>
                                        <p:tgtEl>
                                          <p:spTgt spid="196711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8" presetClass="exit" presetSubtype="12" fill="hold" nodeType="clickEffect">
                                  <p:stCondLst>
                                    <p:cond delay="0"/>
                                  </p:stCondLst>
                                  <p:childTnLst>
                                    <p:animEffect transition="out" filter="strips(downLeft)">
                                      <p:cBhvr>
                                        <p:cTn id="58" dur="500"/>
                                        <p:tgtEl>
                                          <p:spTgt spid="2"/>
                                        </p:tgtEl>
                                      </p:cBhvr>
                                    </p:animEffect>
                                    <p:set>
                                      <p:cBhvr>
                                        <p:cTn id="59" dur="1" fill="hold">
                                          <p:stCondLst>
                                            <p:cond delay="499"/>
                                          </p:stCondLst>
                                        </p:cTn>
                                        <p:tgtEl>
                                          <p:spTgt spid="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dissolve">
                                      <p:cBhvr>
                                        <p:cTn id="64" dur="500"/>
                                        <p:tgtEl>
                                          <p:spTgt spid="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967129"/>
                                        </p:tgtEl>
                                        <p:attrNameLst>
                                          <p:attrName>style.visibility</p:attrName>
                                        </p:attrNameLst>
                                      </p:cBhvr>
                                      <p:to>
                                        <p:strVal val="visible"/>
                                      </p:to>
                                    </p:set>
                                    <p:animEffect transition="in" filter="wipe(left)">
                                      <p:cBhvr>
                                        <p:cTn id="67" dur="500"/>
                                        <p:tgtEl>
                                          <p:spTgt spid="196712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967111"/>
                                        </p:tgtEl>
                                        <p:attrNameLst>
                                          <p:attrName>style.visibility</p:attrName>
                                        </p:attrNameLst>
                                      </p:cBhvr>
                                      <p:to>
                                        <p:strVal val="visible"/>
                                      </p:to>
                                    </p:set>
                                    <p:anim calcmode="lin" valueType="num">
                                      <p:cBhvr additive="base">
                                        <p:cTn id="72" dur="500" fill="hold"/>
                                        <p:tgtEl>
                                          <p:spTgt spid="1967111"/>
                                        </p:tgtEl>
                                        <p:attrNameLst>
                                          <p:attrName>ppt_x</p:attrName>
                                        </p:attrNameLst>
                                      </p:cBhvr>
                                      <p:tavLst>
                                        <p:tav tm="0">
                                          <p:val>
                                            <p:strVal val="#ppt_x"/>
                                          </p:val>
                                        </p:tav>
                                        <p:tav tm="100000">
                                          <p:val>
                                            <p:strVal val="#ppt_x"/>
                                          </p:val>
                                        </p:tav>
                                      </p:tavLst>
                                    </p:anim>
                                    <p:anim calcmode="lin" valueType="num">
                                      <p:cBhvr additive="base">
                                        <p:cTn id="73" dur="500" fill="hold"/>
                                        <p:tgtEl>
                                          <p:spTgt spid="1967111"/>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967112"/>
                                        </p:tgtEl>
                                        <p:attrNameLst>
                                          <p:attrName>style.visibility</p:attrName>
                                        </p:attrNameLst>
                                      </p:cBhvr>
                                      <p:to>
                                        <p:strVal val="visible"/>
                                      </p:to>
                                    </p:set>
                                    <p:anim calcmode="lin" valueType="num">
                                      <p:cBhvr additive="base">
                                        <p:cTn id="78" dur="500" fill="hold"/>
                                        <p:tgtEl>
                                          <p:spTgt spid="1967112"/>
                                        </p:tgtEl>
                                        <p:attrNameLst>
                                          <p:attrName>ppt_x</p:attrName>
                                        </p:attrNameLst>
                                      </p:cBhvr>
                                      <p:tavLst>
                                        <p:tav tm="0">
                                          <p:val>
                                            <p:strVal val="#ppt_x"/>
                                          </p:val>
                                        </p:tav>
                                        <p:tav tm="100000">
                                          <p:val>
                                            <p:strVal val="#ppt_x"/>
                                          </p:val>
                                        </p:tav>
                                      </p:tavLst>
                                    </p:anim>
                                    <p:anim calcmode="lin" valueType="num">
                                      <p:cBhvr additive="base">
                                        <p:cTn id="79" dur="500" fill="hold"/>
                                        <p:tgtEl>
                                          <p:spTgt spid="1967112"/>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9" presetClass="emph" presetSubtype="0" fill="remove" grpId="1" nodeType="clickEffect">
                                  <p:stCondLst>
                                    <p:cond delay="0"/>
                                  </p:stCondLst>
                                  <p:childTnLst>
                                    <p:animClr clrSpc="rgb" dir="cw">
                                      <p:cBhvr override="childStyle">
                                        <p:cTn id="83" dur="2000" fill="hold"/>
                                        <p:tgtEl>
                                          <p:spTgt spid="1967108"/>
                                        </p:tgtEl>
                                        <p:attrNameLst>
                                          <p:attrName>style.color</p:attrName>
                                        </p:attrNameLst>
                                      </p:cBhvr>
                                      <p:to>
                                        <a:schemeClr val="bg1"/>
                                      </p:to>
                                    </p:animClr>
                                    <p:animClr clrSpc="rgb" dir="cw">
                                      <p:cBhvr>
                                        <p:cTn id="84" dur="2000" fill="hold"/>
                                        <p:tgtEl>
                                          <p:spTgt spid="1967108"/>
                                        </p:tgtEl>
                                        <p:attrNameLst>
                                          <p:attrName>fillcolor</p:attrName>
                                        </p:attrNameLst>
                                      </p:cBhvr>
                                      <p:to>
                                        <a:schemeClr val="bg1"/>
                                      </p:to>
                                    </p:animClr>
                                    <p:set>
                                      <p:cBhvr>
                                        <p:cTn id="85" dur="2000" fill="hold"/>
                                        <p:tgtEl>
                                          <p:spTgt spid="1967108"/>
                                        </p:tgtEl>
                                        <p:attrNameLst>
                                          <p:attrName>fill.type</p:attrName>
                                        </p:attrNameLst>
                                      </p:cBhvr>
                                      <p:to>
                                        <p:strVal val="solid"/>
                                      </p:to>
                                    </p:set>
                                    <p:set>
                                      <p:cBhvr>
                                        <p:cTn id="86" dur="2000" fill="hold"/>
                                        <p:tgtEl>
                                          <p:spTgt spid="1967108"/>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1967130"/>
                                        </p:tgtEl>
                                        <p:attrNameLst>
                                          <p:attrName>style.visibility</p:attrName>
                                        </p:attrNameLst>
                                      </p:cBhvr>
                                      <p:to>
                                        <p:strVal val="visible"/>
                                      </p:to>
                                    </p:set>
                                    <p:animEffect transition="in" filter="wipe(right)">
                                      <p:cBhvr>
                                        <p:cTn id="91" dur="500"/>
                                        <p:tgtEl>
                                          <p:spTgt spid="1967130"/>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1" fill="hold" grpId="1" nodeType="clickEffect">
                                  <p:stCondLst>
                                    <p:cond delay="0"/>
                                  </p:stCondLst>
                                  <p:childTnLst>
                                    <p:anim calcmode="lin" valueType="num">
                                      <p:cBhvr additive="base">
                                        <p:cTn id="95" dur="500"/>
                                        <p:tgtEl>
                                          <p:spTgt spid="1967112"/>
                                        </p:tgtEl>
                                        <p:attrNameLst>
                                          <p:attrName>ppt_x</p:attrName>
                                        </p:attrNameLst>
                                      </p:cBhvr>
                                      <p:tavLst>
                                        <p:tav tm="0">
                                          <p:val>
                                            <p:strVal val="ppt_x"/>
                                          </p:val>
                                        </p:tav>
                                        <p:tav tm="100000">
                                          <p:val>
                                            <p:strVal val="ppt_x"/>
                                          </p:val>
                                        </p:tav>
                                      </p:tavLst>
                                    </p:anim>
                                    <p:anim calcmode="lin" valueType="num">
                                      <p:cBhvr additive="base">
                                        <p:cTn id="96" dur="500"/>
                                        <p:tgtEl>
                                          <p:spTgt spid="1967112"/>
                                        </p:tgtEl>
                                        <p:attrNameLst>
                                          <p:attrName>ppt_y</p:attrName>
                                        </p:attrNameLst>
                                      </p:cBhvr>
                                      <p:tavLst>
                                        <p:tav tm="0">
                                          <p:val>
                                            <p:strVal val="ppt_y"/>
                                          </p:val>
                                        </p:tav>
                                        <p:tav tm="100000">
                                          <p:val>
                                            <p:strVal val="0-ppt_h/2"/>
                                          </p:val>
                                        </p:tav>
                                      </p:tavLst>
                                    </p:anim>
                                    <p:set>
                                      <p:cBhvr>
                                        <p:cTn id="97" dur="1" fill="hold">
                                          <p:stCondLst>
                                            <p:cond delay="499"/>
                                          </p:stCondLst>
                                        </p:cTn>
                                        <p:tgtEl>
                                          <p:spTgt spid="196711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xit" presetSubtype="1" fill="hold" grpId="1" nodeType="clickEffect">
                                  <p:stCondLst>
                                    <p:cond delay="0"/>
                                  </p:stCondLst>
                                  <p:childTnLst>
                                    <p:anim calcmode="lin" valueType="num">
                                      <p:cBhvr additive="base">
                                        <p:cTn id="101" dur="500"/>
                                        <p:tgtEl>
                                          <p:spTgt spid="1967111"/>
                                        </p:tgtEl>
                                        <p:attrNameLst>
                                          <p:attrName>ppt_x</p:attrName>
                                        </p:attrNameLst>
                                      </p:cBhvr>
                                      <p:tavLst>
                                        <p:tav tm="0">
                                          <p:val>
                                            <p:strVal val="ppt_x"/>
                                          </p:val>
                                        </p:tav>
                                        <p:tav tm="100000">
                                          <p:val>
                                            <p:strVal val="ppt_x"/>
                                          </p:val>
                                        </p:tav>
                                      </p:tavLst>
                                    </p:anim>
                                    <p:anim calcmode="lin" valueType="num">
                                      <p:cBhvr additive="base">
                                        <p:cTn id="102" dur="500"/>
                                        <p:tgtEl>
                                          <p:spTgt spid="1967111"/>
                                        </p:tgtEl>
                                        <p:attrNameLst>
                                          <p:attrName>ppt_y</p:attrName>
                                        </p:attrNameLst>
                                      </p:cBhvr>
                                      <p:tavLst>
                                        <p:tav tm="0">
                                          <p:val>
                                            <p:strVal val="ppt_y"/>
                                          </p:val>
                                        </p:tav>
                                        <p:tav tm="100000">
                                          <p:val>
                                            <p:strVal val="0-ppt_h/2"/>
                                          </p:val>
                                        </p:tav>
                                      </p:tavLst>
                                    </p:anim>
                                    <p:set>
                                      <p:cBhvr>
                                        <p:cTn id="103" dur="1" fill="hold">
                                          <p:stCondLst>
                                            <p:cond delay="499"/>
                                          </p:stCondLst>
                                        </p:cTn>
                                        <p:tgtEl>
                                          <p:spTgt spid="1967111"/>
                                        </p:tgtEl>
                                        <p:attrNameLst>
                                          <p:attrName>style.visibility</p:attrName>
                                        </p:attrNameLst>
                                      </p:cBhvr>
                                      <p:to>
                                        <p:strVal val="hidden"/>
                                      </p:to>
                                    </p:set>
                                  </p:childTnLst>
                                </p:cTn>
                              </p:par>
                              <p:par>
                                <p:cTn id="104" presetID="18" presetClass="exit" presetSubtype="12" fill="hold" grpId="2" nodeType="withEffect">
                                  <p:stCondLst>
                                    <p:cond delay="0"/>
                                  </p:stCondLst>
                                  <p:childTnLst>
                                    <p:animEffect transition="out" filter="strips(downLeft)">
                                      <p:cBhvr>
                                        <p:cTn id="105" dur="500"/>
                                        <p:tgtEl>
                                          <p:spTgt spid="1967111"/>
                                        </p:tgtEl>
                                      </p:cBhvr>
                                    </p:animEffect>
                                    <p:set>
                                      <p:cBhvr>
                                        <p:cTn id="106" dur="1" fill="hold">
                                          <p:stCondLst>
                                            <p:cond delay="499"/>
                                          </p:stCondLst>
                                        </p:cTn>
                                        <p:tgtEl>
                                          <p:spTgt spid="1967111"/>
                                        </p:tgtEl>
                                        <p:attrNameLst>
                                          <p:attrName>style.visibility</p:attrName>
                                        </p:attrNameLst>
                                      </p:cBhvr>
                                      <p:to>
                                        <p:strVal val="hidden"/>
                                      </p:to>
                                    </p:set>
                                  </p:childTnLst>
                                </p:cTn>
                              </p:par>
                              <p:par>
                                <p:cTn id="107" presetID="18" presetClass="exit" presetSubtype="12" fill="hold" grpId="2" nodeType="withEffect">
                                  <p:stCondLst>
                                    <p:cond delay="0"/>
                                  </p:stCondLst>
                                  <p:childTnLst>
                                    <p:animEffect transition="out" filter="strips(downLeft)">
                                      <p:cBhvr>
                                        <p:cTn id="108" dur="500"/>
                                        <p:tgtEl>
                                          <p:spTgt spid="1967112"/>
                                        </p:tgtEl>
                                      </p:cBhvr>
                                    </p:animEffect>
                                    <p:set>
                                      <p:cBhvr>
                                        <p:cTn id="109" dur="1" fill="hold">
                                          <p:stCondLst>
                                            <p:cond delay="499"/>
                                          </p:stCondLst>
                                        </p:cTn>
                                        <p:tgtEl>
                                          <p:spTgt spid="196711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8" presetClass="exit" presetSubtype="12" fill="hold" nodeType="clickEffect">
                                  <p:stCondLst>
                                    <p:cond delay="0"/>
                                  </p:stCondLst>
                                  <p:childTnLst>
                                    <p:animEffect transition="out" filter="strips(downLeft)">
                                      <p:cBhvr>
                                        <p:cTn id="113" dur="500"/>
                                        <p:tgtEl>
                                          <p:spTgt spid="3"/>
                                        </p:tgtEl>
                                      </p:cBhvr>
                                    </p:animEffect>
                                    <p:set>
                                      <p:cBhvr>
                                        <p:cTn id="114" dur="1" fill="hold">
                                          <p:stCondLst>
                                            <p:cond delay="499"/>
                                          </p:stCondLst>
                                        </p:cTn>
                                        <p:tgtEl>
                                          <p:spTgt spid="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4"/>
                                        </p:tgtEl>
                                        <p:attrNameLst>
                                          <p:attrName>style.visibility</p:attrName>
                                        </p:attrNameLst>
                                      </p:cBhvr>
                                      <p:to>
                                        <p:strVal val="visible"/>
                                      </p:to>
                                    </p:set>
                                    <p:animEffect transition="in" filter="dissolve">
                                      <p:cBhvr>
                                        <p:cTn id="119" dur="500"/>
                                        <p:tgtEl>
                                          <p:spTgt spid="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967131"/>
                                        </p:tgtEl>
                                        <p:attrNameLst>
                                          <p:attrName>style.visibility</p:attrName>
                                        </p:attrNameLst>
                                      </p:cBhvr>
                                      <p:to>
                                        <p:strVal val="visible"/>
                                      </p:to>
                                    </p:set>
                                    <p:animEffect transition="in" filter="wipe(left)">
                                      <p:cBhvr>
                                        <p:cTn id="124" dur="500"/>
                                        <p:tgtEl>
                                          <p:spTgt spid="1967131"/>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1" fill="hold" grpId="0" nodeType="clickEffect">
                                  <p:stCondLst>
                                    <p:cond delay="0"/>
                                  </p:stCondLst>
                                  <p:childTnLst>
                                    <p:set>
                                      <p:cBhvr>
                                        <p:cTn id="128" dur="1" fill="hold">
                                          <p:stCondLst>
                                            <p:cond delay="0"/>
                                          </p:stCondLst>
                                        </p:cTn>
                                        <p:tgtEl>
                                          <p:spTgt spid="1967113"/>
                                        </p:tgtEl>
                                        <p:attrNameLst>
                                          <p:attrName>style.visibility</p:attrName>
                                        </p:attrNameLst>
                                      </p:cBhvr>
                                      <p:to>
                                        <p:strVal val="visible"/>
                                      </p:to>
                                    </p:set>
                                    <p:anim calcmode="lin" valueType="num">
                                      <p:cBhvr additive="base">
                                        <p:cTn id="129" dur="500" fill="hold"/>
                                        <p:tgtEl>
                                          <p:spTgt spid="1967113"/>
                                        </p:tgtEl>
                                        <p:attrNameLst>
                                          <p:attrName>ppt_x</p:attrName>
                                        </p:attrNameLst>
                                      </p:cBhvr>
                                      <p:tavLst>
                                        <p:tav tm="0">
                                          <p:val>
                                            <p:strVal val="#ppt_x"/>
                                          </p:val>
                                        </p:tav>
                                        <p:tav tm="100000">
                                          <p:val>
                                            <p:strVal val="#ppt_x"/>
                                          </p:val>
                                        </p:tav>
                                      </p:tavLst>
                                    </p:anim>
                                    <p:anim calcmode="lin" valueType="num">
                                      <p:cBhvr additive="base">
                                        <p:cTn id="130" dur="500" fill="hold"/>
                                        <p:tgtEl>
                                          <p:spTgt spid="1967113"/>
                                        </p:tgtEl>
                                        <p:attrNameLst>
                                          <p:attrName>ppt_y</p:attrName>
                                        </p:attrNameLst>
                                      </p:cBhvr>
                                      <p:tavLst>
                                        <p:tav tm="0">
                                          <p:val>
                                            <p:strVal val="0-#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1" fill="hold" grpId="0" nodeType="clickEffect">
                                  <p:stCondLst>
                                    <p:cond delay="0"/>
                                  </p:stCondLst>
                                  <p:childTnLst>
                                    <p:set>
                                      <p:cBhvr>
                                        <p:cTn id="134" dur="1" fill="hold">
                                          <p:stCondLst>
                                            <p:cond delay="0"/>
                                          </p:stCondLst>
                                        </p:cTn>
                                        <p:tgtEl>
                                          <p:spTgt spid="1967114"/>
                                        </p:tgtEl>
                                        <p:attrNameLst>
                                          <p:attrName>style.visibility</p:attrName>
                                        </p:attrNameLst>
                                      </p:cBhvr>
                                      <p:to>
                                        <p:strVal val="visible"/>
                                      </p:to>
                                    </p:set>
                                    <p:anim calcmode="lin" valueType="num">
                                      <p:cBhvr additive="base">
                                        <p:cTn id="135" dur="500" fill="hold"/>
                                        <p:tgtEl>
                                          <p:spTgt spid="1967114"/>
                                        </p:tgtEl>
                                        <p:attrNameLst>
                                          <p:attrName>ppt_x</p:attrName>
                                        </p:attrNameLst>
                                      </p:cBhvr>
                                      <p:tavLst>
                                        <p:tav tm="0">
                                          <p:val>
                                            <p:strVal val="#ppt_x"/>
                                          </p:val>
                                        </p:tav>
                                        <p:tav tm="100000">
                                          <p:val>
                                            <p:strVal val="#ppt_x"/>
                                          </p:val>
                                        </p:tav>
                                      </p:tavLst>
                                    </p:anim>
                                    <p:anim calcmode="lin" valueType="num">
                                      <p:cBhvr additive="base">
                                        <p:cTn id="136" dur="500" fill="hold"/>
                                        <p:tgtEl>
                                          <p:spTgt spid="1967114"/>
                                        </p:tgtEl>
                                        <p:attrNameLst>
                                          <p:attrName>ppt_y</p:attrName>
                                        </p:attrNameLst>
                                      </p:cBhvr>
                                      <p:tavLst>
                                        <p:tav tm="0">
                                          <p:val>
                                            <p:strVal val="0-#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9" presetClass="emph" presetSubtype="0" fill="remove" grpId="2" nodeType="clickEffect">
                                  <p:stCondLst>
                                    <p:cond delay="0"/>
                                  </p:stCondLst>
                                  <p:childTnLst>
                                    <p:animClr clrSpc="rgb" dir="cw">
                                      <p:cBhvr override="childStyle">
                                        <p:cTn id="140" dur="2000" fill="hold"/>
                                        <p:tgtEl>
                                          <p:spTgt spid="1967108"/>
                                        </p:tgtEl>
                                        <p:attrNameLst>
                                          <p:attrName>style.color</p:attrName>
                                        </p:attrNameLst>
                                      </p:cBhvr>
                                      <p:to>
                                        <a:srgbClr val="006600"/>
                                      </p:to>
                                    </p:animClr>
                                    <p:animClr clrSpc="rgb" dir="cw">
                                      <p:cBhvr>
                                        <p:cTn id="141" dur="2000" fill="hold"/>
                                        <p:tgtEl>
                                          <p:spTgt spid="1967108"/>
                                        </p:tgtEl>
                                        <p:attrNameLst>
                                          <p:attrName>fillcolor</p:attrName>
                                        </p:attrNameLst>
                                      </p:cBhvr>
                                      <p:to>
                                        <a:srgbClr val="006600"/>
                                      </p:to>
                                    </p:animClr>
                                    <p:set>
                                      <p:cBhvr>
                                        <p:cTn id="142" dur="2000" fill="hold"/>
                                        <p:tgtEl>
                                          <p:spTgt spid="1967108"/>
                                        </p:tgtEl>
                                        <p:attrNameLst>
                                          <p:attrName>fill.type</p:attrName>
                                        </p:attrNameLst>
                                      </p:cBhvr>
                                      <p:to>
                                        <p:strVal val="solid"/>
                                      </p:to>
                                    </p:set>
                                    <p:set>
                                      <p:cBhvr>
                                        <p:cTn id="143" dur="2000" fill="hold"/>
                                        <p:tgtEl>
                                          <p:spTgt spid="1967108"/>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grpId="0" nodeType="clickEffect">
                                  <p:stCondLst>
                                    <p:cond delay="0"/>
                                  </p:stCondLst>
                                  <p:childTnLst>
                                    <p:set>
                                      <p:cBhvr>
                                        <p:cTn id="147" dur="1" fill="hold">
                                          <p:stCondLst>
                                            <p:cond delay="0"/>
                                          </p:stCondLst>
                                        </p:cTn>
                                        <p:tgtEl>
                                          <p:spTgt spid="1967132"/>
                                        </p:tgtEl>
                                        <p:attrNameLst>
                                          <p:attrName>style.visibility</p:attrName>
                                        </p:attrNameLst>
                                      </p:cBhvr>
                                      <p:to>
                                        <p:strVal val="visible"/>
                                      </p:to>
                                    </p:set>
                                    <p:animEffect transition="in" filter="wipe(right)">
                                      <p:cBhvr>
                                        <p:cTn id="148" dur="500"/>
                                        <p:tgtEl>
                                          <p:spTgt spid="1967132"/>
                                        </p:tgtEl>
                                      </p:cBhvr>
                                    </p:animEffect>
                                  </p:childTnLst>
                                </p:cTn>
                              </p:par>
                            </p:childTnLst>
                          </p:cTn>
                        </p:par>
                      </p:childTnLst>
                    </p:cTn>
                  </p:par>
                  <p:par>
                    <p:cTn id="149" fill="hold">
                      <p:stCondLst>
                        <p:cond delay="indefinite"/>
                      </p:stCondLst>
                      <p:childTnLst>
                        <p:par>
                          <p:cTn id="150" fill="hold">
                            <p:stCondLst>
                              <p:cond delay="0"/>
                            </p:stCondLst>
                            <p:childTnLst>
                              <p:par>
                                <p:cTn id="151" presetID="2" presetClass="exit" presetSubtype="1" fill="hold" grpId="1" nodeType="clickEffect">
                                  <p:stCondLst>
                                    <p:cond delay="0"/>
                                  </p:stCondLst>
                                  <p:childTnLst>
                                    <p:anim calcmode="lin" valueType="num">
                                      <p:cBhvr additive="base">
                                        <p:cTn id="152" dur="500"/>
                                        <p:tgtEl>
                                          <p:spTgt spid="1967114"/>
                                        </p:tgtEl>
                                        <p:attrNameLst>
                                          <p:attrName>ppt_x</p:attrName>
                                        </p:attrNameLst>
                                      </p:cBhvr>
                                      <p:tavLst>
                                        <p:tav tm="0">
                                          <p:val>
                                            <p:strVal val="ppt_x"/>
                                          </p:val>
                                        </p:tav>
                                        <p:tav tm="100000">
                                          <p:val>
                                            <p:strVal val="ppt_x"/>
                                          </p:val>
                                        </p:tav>
                                      </p:tavLst>
                                    </p:anim>
                                    <p:anim calcmode="lin" valueType="num">
                                      <p:cBhvr additive="base">
                                        <p:cTn id="153" dur="500"/>
                                        <p:tgtEl>
                                          <p:spTgt spid="1967114"/>
                                        </p:tgtEl>
                                        <p:attrNameLst>
                                          <p:attrName>ppt_y</p:attrName>
                                        </p:attrNameLst>
                                      </p:cBhvr>
                                      <p:tavLst>
                                        <p:tav tm="0">
                                          <p:val>
                                            <p:strVal val="ppt_y"/>
                                          </p:val>
                                        </p:tav>
                                        <p:tav tm="100000">
                                          <p:val>
                                            <p:strVal val="0-ppt_h/2"/>
                                          </p:val>
                                        </p:tav>
                                      </p:tavLst>
                                    </p:anim>
                                    <p:set>
                                      <p:cBhvr>
                                        <p:cTn id="154" dur="1" fill="hold">
                                          <p:stCondLst>
                                            <p:cond delay="499"/>
                                          </p:stCondLst>
                                        </p:cTn>
                                        <p:tgtEl>
                                          <p:spTgt spid="196711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xit" presetSubtype="1" fill="hold" grpId="1" nodeType="clickEffect">
                                  <p:stCondLst>
                                    <p:cond delay="0"/>
                                  </p:stCondLst>
                                  <p:childTnLst>
                                    <p:anim calcmode="lin" valueType="num">
                                      <p:cBhvr additive="base">
                                        <p:cTn id="158" dur="500"/>
                                        <p:tgtEl>
                                          <p:spTgt spid="1967113"/>
                                        </p:tgtEl>
                                        <p:attrNameLst>
                                          <p:attrName>ppt_x</p:attrName>
                                        </p:attrNameLst>
                                      </p:cBhvr>
                                      <p:tavLst>
                                        <p:tav tm="0">
                                          <p:val>
                                            <p:strVal val="ppt_x"/>
                                          </p:val>
                                        </p:tav>
                                        <p:tav tm="100000">
                                          <p:val>
                                            <p:strVal val="ppt_x"/>
                                          </p:val>
                                        </p:tav>
                                      </p:tavLst>
                                    </p:anim>
                                    <p:anim calcmode="lin" valueType="num">
                                      <p:cBhvr additive="base">
                                        <p:cTn id="159" dur="500"/>
                                        <p:tgtEl>
                                          <p:spTgt spid="1967113"/>
                                        </p:tgtEl>
                                        <p:attrNameLst>
                                          <p:attrName>ppt_y</p:attrName>
                                        </p:attrNameLst>
                                      </p:cBhvr>
                                      <p:tavLst>
                                        <p:tav tm="0">
                                          <p:val>
                                            <p:strVal val="ppt_y"/>
                                          </p:val>
                                        </p:tav>
                                        <p:tav tm="100000">
                                          <p:val>
                                            <p:strVal val="0-ppt_h/2"/>
                                          </p:val>
                                        </p:tav>
                                      </p:tavLst>
                                    </p:anim>
                                    <p:set>
                                      <p:cBhvr>
                                        <p:cTn id="160" dur="1" fill="hold">
                                          <p:stCondLst>
                                            <p:cond delay="499"/>
                                          </p:stCondLst>
                                        </p:cTn>
                                        <p:tgtEl>
                                          <p:spTgt spid="196711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8" presetClass="exit" presetSubtype="12" fill="hold" nodeType="clickEffect">
                                  <p:stCondLst>
                                    <p:cond delay="0"/>
                                  </p:stCondLst>
                                  <p:childTnLst>
                                    <p:animEffect transition="out" filter="strips(downLeft)">
                                      <p:cBhvr>
                                        <p:cTn id="164" dur="500"/>
                                        <p:tgtEl>
                                          <p:spTgt spid="4"/>
                                        </p:tgtEl>
                                      </p:cBhvr>
                                    </p:animEffect>
                                    <p:set>
                                      <p:cBhvr>
                                        <p:cTn id="16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08" grpId="0" animBg="1"/>
      <p:bldP spid="1967108" grpId="1" animBg="1"/>
      <p:bldP spid="1967108" grpId="2" animBg="1"/>
      <p:bldP spid="1967109" grpId="0" animBg="1"/>
      <p:bldP spid="1967109" grpId="1" animBg="1"/>
      <p:bldP spid="1967109" grpId="2" animBg="1"/>
      <p:bldP spid="1967110" grpId="0" animBg="1"/>
      <p:bldP spid="1967110" grpId="1" animBg="1"/>
      <p:bldP spid="1967110" grpId="2" animBg="1"/>
      <p:bldP spid="1967111" grpId="0" animBg="1"/>
      <p:bldP spid="1967111" grpId="1" animBg="1"/>
      <p:bldP spid="1967111" grpId="2" animBg="1"/>
      <p:bldP spid="1967112" grpId="0" animBg="1"/>
      <p:bldP spid="1967112" grpId="1" animBg="1"/>
      <p:bldP spid="1967112" grpId="2" animBg="1"/>
      <p:bldP spid="1967113" grpId="0" animBg="1"/>
      <p:bldP spid="1967113" grpId="1" animBg="1"/>
      <p:bldP spid="1967114" grpId="0" animBg="1"/>
      <p:bldP spid="1967114" grpId="1" animBg="1"/>
      <p:bldP spid="1967127" grpId="0" animBg="1"/>
      <p:bldP spid="1967128" grpId="0" animBg="1"/>
      <p:bldP spid="1967129" grpId="0" animBg="1"/>
      <p:bldP spid="1967130" grpId="0" animBg="1"/>
      <p:bldP spid="1967131" grpId="0" animBg="1"/>
      <p:bldP spid="19671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27" name="Rectangle 17"/>
          <p:cNvSpPr>
            <a:spLocks noGrp="1" noChangeArrowheads="1"/>
          </p:cNvSpPr>
          <p:nvPr>
            <p:ph type="sldNum" sz="quarter" idx="11"/>
          </p:nvPr>
        </p:nvSpPr>
        <p:spPr/>
        <p:txBody>
          <a:bodyPr/>
          <a:lstStyle/>
          <a:p>
            <a:pPr>
              <a:defRPr/>
            </a:pPr>
            <a:fld id="{B28CA8CA-B709-479B-AD34-AD2C03FC7FC1}" type="slidenum">
              <a:rPr lang="hr-HR"/>
              <a:pPr>
                <a:defRPr/>
              </a:pPr>
              <a:t>15</a:t>
            </a:fld>
            <a:r>
              <a:rPr lang="hr-HR"/>
              <a:t> / 21</a:t>
            </a:r>
          </a:p>
        </p:txBody>
      </p:sp>
      <p:sp>
        <p:nvSpPr>
          <p:cNvPr id="28" name="Rectangle 18"/>
          <p:cNvSpPr>
            <a:spLocks noGrp="1" noChangeArrowheads="1"/>
          </p:cNvSpPr>
          <p:nvPr>
            <p:ph type="dt" sz="half" idx="12"/>
          </p:nvPr>
        </p:nvSpPr>
        <p:spPr/>
        <p:txBody>
          <a:bodyPr/>
          <a:lstStyle/>
          <a:p>
            <a:pPr>
              <a:defRPr/>
            </a:pPr>
            <a:fld id="{4BD7FFF4-47DA-4508-B7DE-1E15FC50A8A0}" type="datetime1">
              <a:rPr lang="hr-HR" smtClean="0"/>
              <a:pPr>
                <a:defRPr/>
              </a:pPr>
              <a:t>4.3.2013.</a:t>
            </a:fld>
            <a:endParaRPr lang="hr-HR"/>
          </a:p>
        </p:txBody>
      </p:sp>
      <p:sp>
        <p:nvSpPr>
          <p:cNvPr id="20482" name="Rectangle 2"/>
          <p:cNvSpPr>
            <a:spLocks noGrp="1" noChangeArrowheads="1"/>
          </p:cNvSpPr>
          <p:nvPr>
            <p:ph type="title"/>
          </p:nvPr>
        </p:nvSpPr>
        <p:spPr/>
        <p:txBody>
          <a:bodyPr/>
          <a:lstStyle/>
          <a:p>
            <a:r>
              <a:rPr kumimoji="0" lang="hr-HR" smtClean="0">
                <a:effectLst/>
              </a:rPr>
              <a:t>Programski slijed i stog pri pozivu funkcije – složeniji primjer</a:t>
            </a:r>
            <a:endParaRPr kumimoji="0" lang="en-US" smtClean="0">
              <a:effectLst/>
            </a:endParaRPr>
          </a:p>
        </p:txBody>
      </p:sp>
      <p:sp>
        <p:nvSpPr>
          <p:cNvPr id="1969155" name="Rectangle 3"/>
          <p:cNvSpPr>
            <a:spLocks noChangeArrowheads="1"/>
          </p:cNvSpPr>
          <p:nvPr/>
        </p:nvSpPr>
        <p:spPr bwMode="auto">
          <a:xfrm>
            <a:off x="200025" y="1196975"/>
            <a:ext cx="2951163" cy="25923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a:t>int main () {</a:t>
            </a:r>
          </a:p>
          <a:p>
            <a:pPr>
              <a:defRPr/>
            </a:pPr>
            <a:r>
              <a:rPr kumimoji="0" lang="hr-HR"/>
              <a:t>  ...</a:t>
            </a:r>
          </a:p>
          <a:p>
            <a:pPr>
              <a:defRPr/>
            </a:pPr>
            <a:r>
              <a:rPr kumimoji="0" lang="hr-HR"/>
              <a:t>  y1 = f(x1); </a:t>
            </a:r>
            <a:r>
              <a:rPr kumimoji="0" lang="hr-HR">
                <a:solidFill>
                  <a:srgbClr val="FF0000"/>
                </a:solidFill>
              </a:rPr>
              <a:t>a)</a:t>
            </a:r>
            <a:r>
              <a:rPr kumimoji="0" lang="hr-HR"/>
              <a:t> </a:t>
            </a:r>
          </a:p>
          <a:p>
            <a:pPr>
              <a:defRPr/>
            </a:pPr>
            <a:r>
              <a:rPr kumimoji="0" lang="hr-HR"/>
              <a:t>  ...</a:t>
            </a:r>
          </a:p>
          <a:p>
            <a:pPr>
              <a:defRPr/>
            </a:pPr>
            <a:r>
              <a:rPr kumimoji="0" lang="hr-HR"/>
              <a:t>  y2 = g(x2); </a:t>
            </a:r>
            <a:r>
              <a:rPr kumimoji="0" lang="hr-HR">
                <a:solidFill>
                  <a:srgbClr val="FF0000"/>
                </a:solidFill>
              </a:rPr>
              <a:t>b)</a:t>
            </a:r>
          </a:p>
          <a:p>
            <a:pPr>
              <a:defRPr/>
            </a:pPr>
            <a:r>
              <a:rPr kumimoji="0" lang="hr-HR"/>
              <a:t>    ...</a:t>
            </a:r>
          </a:p>
          <a:p>
            <a:pPr>
              <a:defRPr/>
            </a:pPr>
            <a:r>
              <a:rPr kumimoji="0" lang="hr-HR"/>
              <a:t>}</a:t>
            </a:r>
            <a:endParaRPr lang="hr-HR">
              <a:solidFill>
                <a:schemeClr val="tx1"/>
              </a:solidFill>
              <a:effectLst>
                <a:outerShdw blurRad="38100" dist="38100" dir="2700000" algn="tl">
                  <a:srgbClr val="000000"/>
                </a:outerShdw>
              </a:effectLst>
            </a:endParaRPr>
          </a:p>
        </p:txBody>
      </p:sp>
      <p:sp>
        <p:nvSpPr>
          <p:cNvPr id="1969156" name="Rectangle 4"/>
          <p:cNvSpPr>
            <a:spLocks noChangeArrowheads="1"/>
          </p:cNvSpPr>
          <p:nvPr/>
        </p:nvSpPr>
        <p:spPr bwMode="auto">
          <a:xfrm>
            <a:off x="5816600" y="836613"/>
            <a:ext cx="3168650" cy="1800225"/>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float f (float x) {</a:t>
            </a:r>
          </a:p>
          <a:p>
            <a:pPr>
              <a:defRPr/>
            </a:pPr>
            <a:r>
              <a:rPr kumimoji="0" lang="hr-HR" sz="1800"/>
              <a:t>  ...</a:t>
            </a:r>
          </a:p>
          <a:p>
            <a:pPr>
              <a:defRPr/>
            </a:pPr>
            <a:r>
              <a:rPr kumimoji="0" lang="hr-HR" sz="1800"/>
              <a:t>  g(x); </a:t>
            </a:r>
            <a:r>
              <a:rPr kumimoji="0" lang="hr-HR" sz="1800">
                <a:solidFill>
                  <a:srgbClr val="FF0000"/>
                </a:solidFill>
              </a:rPr>
              <a:t>c)</a:t>
            </a:r>
          </a:p>
          <a:p>
            <a:pPr>
              <a:defRPr/>
            </a:pPr>
            <a:r>
              <a:rPr kumimoji="0" lang="hr-HR" sz="1800"/>
              <a:t>  return z*z;</a:t>
            </a:r>
          </a:p>
          <a:p>
            <a:pPr>
              <a:defRPr/>
            </a:pPr>
            <a:r>
              <a:rPr kumimoji="0" lang="hr-HR" sz="1800"/>
              <a:t>}</a:t>
            </a:r>
            <a:endParaRPr lang="hr-HR" sz="1800">
              <a:effectLst>
                <a:outerShdw blurRad="38100" dist="38100" dir="2700000" algn="tl">
                  <a:srgbClr val="FFFFFF"/>
                </a:outerShdw>
              </a:effectLst>
            </a:endParaRPr>
          </a:p>
        </p:txBody>
      </p:sp>
      <p:sp>
        <p:nvSpPr>
          <p:cNvPr id="1969157" name="Rectangle 5"/>
          <p:cNvSpPr>
            <a:spLocks noChangeArrowheads="1"/>
          </p:cNvSpPr>
          <p:nvPr/>
        </p:nvSpPr>
        <p:spPr bwMode="auto">
          <a:xfrm>
            <a:off x="4232275" y="4868863"/>
            <a:ext cx="3025775" cy="1368425"/>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void g (float x) {</a:t>
            </a:r>
          </a:p>
          <a:p>
            <a:pPr>
              <a:defRPr/>
            </a:pPr>
            <a:r>
              <a:rPr kumimoji="0" lang="hr-HR" sz="1800"/>
              <a:t>  ...</a:t>
            </a:r>
          </a:p>
          <a:p>
            <a:pPr>
              <a:defRPr/>
            </a:pPr>
            <a:r>
              <a:rPr kumimoji="0" lang="hr-HR" sz="1800"/>
              <a:t>  return;</a:t>
            </a:r>
          </a:p>
          <a:p>
            <a:pPr>
              <a:defRPr/>
            </a:pPr>
            <a:r>
              <a:rPr kumimoji="0" lang="hr-HR" sz="1800"/>
              <a:t>}</a:t>
            </a:r>
            <a:endParaRPr lang="hr-HR" sz="1800">
              <a:effectLst>
                <a:outerShdw blurRad="38100" dist="38100" dir="2700000" algn="tl">
                  <a:srgbClr val="FFFFFF"/>
                </a:outerShdw>
              </a:effectLst>
            </a:endParaRPr>
          </a:p>
        </p:txBody>
      </p:sp>
      <p:sp>
        <p:nvSpPr>
          <p:cNvPr id="1969158" name="Rectangle 6"/>
          <p:cNvSpPr>
            <a:spLocks noChangeArrowheads="1"/>
          </p:cNvSpPr>
          <p:nvPr/>
        </p:nvSpPr>
        <p:spPr bwMode="auto">
          <a:xfrm>
            <a:off x="8048625" y="53022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x1</a:t>
            </a:r>
          </a:p>
        </p:txBody>
      </p:sp>
      <p:sp>
        <p:nvSpPr>
          <p:cNvPr id="1969159" name="Rectangle 7"/>
          <p:cNvSpPr>
            <a:spLocks noChangeArrowheads="1"/>
          </p:cNvSpPr>
          <p:nvPr/>
        </p:nvSpPr>
        <p:spPr bwMode="auto">
          <a:xfrm>
            <a:off x="8048625" y="49418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9160" name="Rectangle 8"/>
          <p:cNvSpPr>
            <a:spLocks noChangeArrowheads="1"/>
          </p:cNvSpPr>
          <p:nvPr/>
        </p:nvSpPr>
        <p:spPr bwMode="auto">
          <a:xfrm>
            <a:off x="8048625" y="4581525"/>
            <a:ext cx="1511300" cy="358775"/>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69161" name="Rectangle 9"/>
          <p:cNvSpPr>
            <a:spLocks noChangeArrowheads="1"/>
          </p:cNvSpPr>
          <p:nvPr/>
        </p:nvSpPr>
        <p:spPr bwMode="auto">
          <a:xfrm>
            <a:off x="8048625" y="4221163"/>
            <a:ext cx="1511300" cy="360362"/>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c)</a:t>
            </a:r>
          </a:p>
        </p:txBody>
      </p:sp>
      <p:sp>
        <p:nvSpPr>
          <p:cNvPr id="1969162" name="Rectangle 10"/>
          <p:cNvSpPr>
            <a:spLocks noChangeArrowheads="1"/>
          </p:cNvSpPr>
          <p:nvPr/>
        </p:nvSpPr>
        <p:spPr bwMode="auto">
          <a:xfrm>
            <a:off x="1857375" y="55165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x2</a:t>
            </a:r>
          </a:p>
        </p:txBody>
      </p:sp>
      <p:sp>
        <p:nvSpPr>
          <p:cNvPr id="1969163" name="Rectangle 11"/>
          <p:cNvSpPr>
            <a:spLocks noChangeArrowheads="1"/>
          </p:cNvSpPr>
          <p:nvPr/>
        </p:nvSpPr>
        <p:spPr bwMode="auto">
          <a:xfrm>
            <a:off x="1857375" y="5156200"/>
            <a:ext cx="1511300" cy="360363"/>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9164" name="Freeform 12"/>
          <p:cNvSpPr>
            <a:spLocks/>
          </p:cNvSpPr>
          <p:nvPr/>
        </p:nvSpPr>
        <p:spPr bwMode="auto">
          <a:xfrm>
            <a:off x="2000250" y="825500"/>
            <a:ext cx="3917950" cy="1214438"/>
          </a:xfrm>
          <a:custGeom>
            <a:avLst/>
            <a:gdLst>
              <a:gd name="T0" fmla="*/ 0 w 2468"/>
              <a:gd name="T1" fmla="*/ 2147483647 h 765"/>
              <a:gd name="T2" fmla="*/ 2147483647 w 2468"/>
              <a:gd name="T3" fmla="*/ 2147483647 h 765"/>
              <a:gd name="T4" fmla="*/ 2147483647 w 2468"/>
              <a:gd name="T5" fmla="*/ 2147483647 h 765"/>
              <a:gd name="T6" fmla="*/ 2147483647 w 2468"/>
              <a:gd name="T7" fmla="*/ 2147483647 h 765"/>
              <a:gd name="T8" fmla="*/ 0 60000 65536"/>
              <a:gd name="T9" fmla="*/ 0 60000 65536"/>
              <a:gd name="T10" fmla="*/ 0 60000 65536"/>
              <a:gd name="T11" fmla="*/ 0 60000 65536"/>
              <a:gd name="T12" fmla="*/ 0 w 2468"/>
              <a:gd name="T13" fmla="*/ 0 h 765"/>
              <a:gd name="T14" fmla="*/ 2468 w 2468"/>
              <a:gd name="T15" fmla="*/ 765 h 765"/>
            </a:gdLst>
            <a:ahLst/>
            <a:cxnLst>
              <a:cxn ang="T8">
                <a:pos x="T0" y="T1"/>
              </a:cxn>
              <a:cxn ang="T9">
                <a:pos x="T2" y="T3"/>
              </a:cxn>
              <a:cxn ang="T10">
                <a:pos x="T4" y="T5"/>
              </a:cxn>
              <a:cxn ang="T11">
                <a:pos x="T6" y="T7"/>
              </a:cxn>
            </a:cxnLst>
            <a:rect l="T12" t="T13" r="T14" b="T15"/>
            <a:pathLst>
              <a:path w="2468" h="765">
                <a:moveTo>
                  <a:pt x="0" y="765"/>
                </a:moveTo>
                <a:cubicBezTo>
                  <a:pt x="103" y="685"/>
                  <a:pt x="368" y="407"/>
                  <a:pt x="620" y="284"/>
                </a:cubicBezTo>
                <a:cubicBezTo>
                  <a:pt x="872" y="161"/>
                  <a:pt x="1204" y="48"/>
                  <a:pt x="1512" y="24"/>
                </a:cubicBezTo>
                <a:cubicBezTo>
                  <a:pt x="1820" y="0"/>
                  <a:pt x="2269" y="114"/>
                  <a:pt x="2468" y="138"/>
                </a:cubicBezTo>
              </a:path>
            </a:pathLst>
          </a:custGeom>
          <a:noFill/>
          <a:ln w="76200">
            <a:solidFill>
              <a:srgbClr val="FF0000"/>
            </a:solidFill>
            <a:round/>
            <a:headEnd/>
            <a:tailEnd type="triangle" w="med" len="med"/>
          </a:ln>
        </p:spPr>
        <p:txBody>
          <a:bodyPr wrap="none" anchor="ctr"/>
          <a:lstStyle/>
          <a:p>
            <a:endParaRPr lang="hr-HR"/>
          </a:p>
        </p:txBody>
      </p:sp>
      <p:sp>
        <p:nvSpPr>
          <p:cNvPr id="1969165" name="Freeform 13"/>
          <p:cNvSpPr>
            <a:spLocks/>
          </p:cNvSpPr>
          <p:nvPr/>
        </p:nvSpPr>
        <p:spPr bwMode="auto">
          <a:xfrm>
            <a:off x="2649538" y="2205038"/>
            <a:ext cx="3154362" cy="396875"/>
          </a:xfrm>
          <a:custGeom>
            <a:avLst/>
            <a:gdLst>
              <a:gd name="T0" fmla="*/ 2147483647 w 1987"/>
              <a:gd name="T1" fmla="*/ 2147483647 h 250"/>
              <a:gd name="T2" fmla="*/ 2147483647 w 1987"/>
              <a:gd name="T3" fmla="*/ 2147483647 h 250"/>
              <a:gd name="T4" fmla="*/ 2147483647 w 1987"/>
              <a:gd name="T5" fmla="*/ 2147483647 h 250"/>
              <a:gd name="T6" fmla="*/ 0 w 1987"/>
              <a:gd name="T7" fmla="*/ 0 h 250"/>
              <a:gd name="T8" fmla="*/ 0 60000 65536"/>
              <a:gd name="T9" fmla="*/ 0 60000 65536"/>
              <a:gd name="T10" fmla="*/ 0 60000 65536"/>
              <a:gd name="T11" fmla="*/ 0 60000 65536"/>
              <a:gd name="T12" fmla="*/ 0 w 1987"/>
              <a:gd name="T13" fmla="*/ 0 h 250"/>
              <a:gd name="T14" fmla="*/ 1987 w 1987"/>
              <a:gd name="T15" fmla="*/ 250 h 250"/>
            </a:gdLst>
            <a:ahLst/>
            <a:cxnLst>
              <a:cxn ang="T8">
                <a:pos x="T0" y="T1"/>
              </a:cxn>
              <a:cxn ang="T9">
                <a:pos x="T2" y="T3"/>
              </a:cxn>
              <a:cxn ang="T10">
                <a:pos x="T4" y="T5"/>
              </a:cxn>
              <a:cxn ang="T11">
                <a:pos x="T6" y="T7"/>
              </a:cxn>
            </a:cxnLst>
            <a:rect l="T12" t="T13" r="T14" b="T15"/>
            <a:pathLst>
              <a:path w="1987" h="250">
                <a:moveTo>
                  <a:pt x="1987" y="158"/>
                </a:moveTo>
                <a:cubicBezTo>
                  <a:pt x="1885" y="171"/>
                  <a:pt x="1594" y="220"/>
                  <a:pt x="1373" y="228"/>
                </a:cubicBezTo>
                <a:cubicBezTo>
                  <a:pt x="1211" y="250"/>
                  <a:pt x="887" y="241"/>
                  <a:pt x="658" y="203"/>
                </a:cubicBezTo>
                <a:cubicBezTo>
                  <a:pt x="429" y="165"/>
                  <a:pt x="137" y="42"/>
                  <a:pt x="0" y="0"/>
                </a:cubicBezTo>
              </a:path>
            </a:pathLst>
          </a:custGeom>
          <a:noFill/>
          <a:ln w="76200">
            <a:solidFill>
              <a:srgbClr val="FF0000"/>
            </a:solidFill>
            <a:round/>
            <a:headEnd/>
            <a:tailEnd type="triangle" w="med" len="med"/>
          </a:ln>
        </p:spPr>
        <p:txBody>
          <a:bodyPr wrap="none" anchor="ctr"/>
          <a:lstStyle/>
          <a:p>
            <a:endParaRPr lang="hr-HR"/>
          </a:p>
        </p:txBody>
      </p:sp>
      <p:sp>
        <p:nvSpPr>
          <p:cNvPr id="1969166" name="Freeform 14"/>
          <p:cNvSpPr>
            <a:spLocks/>
          </p:cNvSpPr>
          <p:nvPr/>
        </p:nvSpPr>
        <p:spPr bwMode="auto">
          <a:xfrm>
            <a:off x="4521200" y="1868488"/>
            <a:ext cx="2663825" cy="3014662"/>
          </a:xfrm>
          <a:custGeom>
            <a:avLst/>
            <a:gdLst>
              <a:gd name="T0" fmla="*/ 2147483647 w 1678"/>
              <a:gd name="T1" fmla="*/ 0 h 1899"/>
              <a:gd name="T2" fmla="*/ 2147483647 w 1678"/>
              <a:gd name="T3" fmla="*/ 2147483647 h 1899"/>
              <a:gd name="T4" fmla="*/ 0 w 1678"/>
              <a:gd name="T5" fmla="*/ 2147483647 h 1899"/>
              <a:gd name="T6" fmla="*/ 0 60000 65536"/>
              <a:gd name="T7" fmla="*/ 0 60000 65536"/>
              <a:gd name="T8" fmla="*/ 0 60000 65536"/>
              <a:gd name="T9" fmla="*/ 0 w 1678"/>
              <a:gd name="T10" fmla="*/ 0 h 1899"/>
              <a:gd name="T11" fmla="*/ 1678 w 1678"/>
              <a:gd name="T12" fmla="*/ 1899 h 1899"/>
            </a:gdLst>
            <a:ahLst/>
            <a:cxnLst>
              <a:cxn ang="T6">
                <a:pos x="T0" y="T1"/>
              </a:cxn>
              <a:cxn ang="T7">
                <a:pos x="T2" y="T3"/>
              </a:cxn>
              <a:cxn ang="T8">
                <a:pos x="T4" y="T5"/>
              </a:cxn>
            </a:cxnLst>
            <a:rect l="T9" t="T10" r="T11" b="T12"/>
            <a:pathLst>
              <a:path w="1678" h="1899">
                <a:moveTo>
                  <a:pt x="1633" y="0"/>
                </a:moveTo>
                <a:cubicBezTo>
                  <a:pt x="1595" y="129"/>
                  <a:pt x="1678" y="456"/>
                  <a:pt x="1406" y="773"/>
                </a:cubicBezTo>
                <a:cubicBezTo>
                  <a:pt x="1126" y="1116"/>
                  <a:pt x="293" y="1665"/>
                  <a:pt x="0" y="1899"/>
                </a:cubicBezTo>
              </a:path>
            </a:pathLst>
          </a:custGeom>
          <a:noFill/>
          <a:ln w="76200">
            <a:solidFill>
              <a:schemeClr val="bg1"/>
            </a:solidFill>
            <a:round/>
            <a:headEnd/>
            <a:tailEnd type="triangle" w="med" len="med"/>
          </a:ln>
        </p:spPr>
        <p:txBody>
          <a:bodyPr wrap="none" anchor="ctr"/>
          <a:lstStyle/>
          <a:p>
            <a:endParaRPr lang="hr-HR"/>
          </a:p>
        </p:txBody>
      </p:sp>
      <p:sp>
        <p:nvSpPr>
          <p:cNvPr id="1969167" name="Freeform 15"/>
          <p:cNvSpPr>
            <a:spLocks/>
          </p:cNvSpPr>
          <p:nvPr/>
        </p:nvSpPr>
        <p:spPr bwMode="auto">
          <a:xfrm>
            <a:off x="4454525" y="1771650"/>
            <a:ext cx="3348038" cy="4433888"/>
          </a:xfrm>
          <a:custGeom>
            <a:avLst/>
            <a:gdLst>
              <a:gd name="T0" fmla="*/ 0 w 2109"/>
              <a:gd name="T1" fmla="*/ 2147483647 h 2793"/>
              <a:gd name="T2" fmla="*/ 2147483647 w 2109"/>
              <a:gd name="T3" fmla="*/ 2147483647 h 2793"/>
              <a:gd name="T4" fmla="*/ 2147483647 w 2109"/>
              <a:gd name="T5" fmla="*/ 2147483647 h 2793"/>
              <a:gd name="T6" fmla="*/ 2147483647 w 2109"/>
              <a:gd name="T7" fmla="*/ 0 h 2793"/>
              <a:gd name="T8" fmla="*/ 0 60000 65536"/>
              <a:gd name="T9" fmla="*/ 0 60000 65536"/>
              <a:gd name="T10" fmla="*/ 0 60000 65536"/>
              <a:gd name="T11" fmla="*/ 0 60000 65536"/>
              <a:gd name="T12" fmla="*/ 0 w 2109"/>
              <a:gd name="T13" fmla="*/ 0 h 2793"/>
              <a:gd name="T14" fmla="*/ 2109 w 2109"/>
              <a:gd name="T15" fmla="*/ 2793 h 2793"/>
            </a:gdLst>
            <a:ahLst/>
            <a:cxnLst>
              <a:cxn ang="T8">
                <a:pos x="T0" y="T1"/>
              </a:cxn>
              <a:cxn ang="T9">
                <a:pos x="T2" y="T3"/>
              </a:cxn>
              <a:cxn ang="T10">
                <a:pos x="T4" y="T5"/>
              </a:cxn>
              <a:cxn ang="T11">
                <a:pos x="T6" y="T7"/>
              </a:cxn>
            </a:cxnLst>
            <a:rect l="T12" t="T13" r="T14" b="T15"/>
            <a:pathLst>
              <a:path w="2109" h="2793">
                <a:moveTo>
                  <a:pt x="0" y="2793"/>
                </a:moveTo>
                <a:cubicBezTo>
                  <a:pt x="244" y="2717"/>
                  <a:pt x="1123" y="2637"/>
                  <a:pt x="1467" y="2334"/>
                </a:cubicBezTo>
                <a:cubicBezTo>
                  <a:pt x="1832" y="1939"/>
                  <a:pt x="2021" y="1361"/>
                  <a:pt x="2065" y="975"/>
                </a:cubicBezTo>
                <a:cubicBezTo>
                  <a:pt x="2109" y="589"/>
                  <a:pt x="1840" y="203"/>
                  <a:pt x="1781" y="0"/>
                </a:cubicBezTo>
              </a:path>
            </a:pathLst>
          </a:custGeom>
          <a:noFill/>
          <a:ln w="76200">
            <a:solidFill>
              <a:schemeClr val="bg1"/>
            </a:solidFill>
            <a:round/>
            <a:headEnd/>
            <a:tailEnd type="triangle" w="med" len="med"/>
          </a:ln>
        </p:spPr>
        <p:txBody>
          <a:bodyPr wrap="none" anchor="ctr"/>
          <a:lstStyle/>
          <a:p>
            <a:endParaRPr lang="hr-HR"/>
          </a:p>
        </p:txBody>
      </p:sp>
      <p:sp>
        <p:nvSpPr>
          <p:cNvPr id="1969168" name="Freeform 16"/>
          <p:cNvSpPr>
            <a:spLocks/>
          </p:cNvSpPr>
          <p:nvPr/>
        </p:nvSpPr>
        <p:spPr bwMode="auto">
          <a:xfrm>
            <a:off x="2030413" y="2500313"/>
            <a:ext cx="2449512" cy="2343150"/>
          </a:xfrm>
          <a:custGeom>
            <a:avLst/>
            <a:gdLst>
              <a:gd name="T0" fmla="*/ 0 w 1543"/>
              <a:gd name="T1" fmla="*/ 2147483647 h 1476"/>
              <a:gd name="T2" fmla="*/ 2147483647 w 1543"/>
              <a:gd name="T3" fmla="*/ 2147483647 h 1476"/>
              <a:gd name="T4" fmla="*/ 2147483647 w 1543"/>
              <a:gd name="T5" fmla="*/ 2147483647 h 1476"/>
              <a:gd name="T6" fmla="*/ 2147483647 w 1543"/>
              <a:gd name="T7" fmla="*/ 2147483647 h 1476"/>
              <a:gd name="T8" fmla="*/ 0 60000 65536"/>
              <a:gd name="T9" fmla="*/ 0 60000 65536"/>
              <a:gd name="T10" fmla="*/ 0 60000 65536"/>
              <a:gd name="T11" fmla="*/ 0 60000 65536"/>
              <a:gd name="T12" fmla="*/ 0 w 1543"/>
              <a:gd name="T13" fmla="*/ 0 h 1476"/>
              <a:gd name="T14" fmla="*/ 1543 w 1543"/>
              <a:gd name="T15" fmla="*/ 1476 h 1476"/>
            </a:gdLst>
            <a:ahLst/>
            <a:cxnLst>
              <a:cxn ang="T8">
                <a:pos x="T0" y="T1"/>
              </a:cxn>
              <a:cxn ang="T9">
                <a:pos x="T2" y="T3"/>
              </a:cxn>
              <a:cxn ang="T10">
                <a:pos x="T4" y="T5"/>
              </a:cxn>
              <a:cxn ang="T11">
                <a:pos x="T6" y="T7"/>
              </a:cxn>
            </a:cxnLst>
            <a:rect l="T12" t="T13" r="T14" b="T15"/>
            <a:pathLst>
              <a:path w="1543" h="1476">
                <a:moveTo>
                  <a:pt x="0" y="210"/>
                </a:moveTo>
                <a:cubicBezTo>
                  <a:pt x="115" y="181"/>
                  <a:pt x="456" y="0"/>
                  <a:pt x="690" y="33"/>
                </a:cubicBezTo>
                <a:cubicBezTo>
                  <a:pt x="918" y="78"/>
                  <a:pt x="1274" y="173"/>
                  <a:pt x="1405" y="406"/>
                </a:cubicBezTo>
                <a:cubicBezTo>
                  <a:pt x="1543" y="638"/>
                  <a:pt x="1475" y="1253"/>
                  <a:pt x="1493" y="1476"/>
                </a:cubicBezTo>
              </a:path>
            </a:pathLst>
          </a:custGeom>
          <a:noFill/>
          <a:ln w="76200">
            <a:solidFill>
              <a:srgbClr val="006600"/>
            </a:solidFill>
            <a:round/>
            <a:headEnd/>
            <a:tailEnd type="triangle" w="med" len="med"/>
          </a:ln>
        </p:spPr>
        <p:txBody>
          <a:bodyPr wrap="none" anchor="ctr"/>
          <a:lstStyle/>
          <a:p>
            <a:endParaRPr lang="hr-HR"/>
          </a:p>
        </p:txBody>
      </p:sp>
      <p:sp>
        <p:nvSpPr>
          <p:cNvPr id="1969169" name="Freeform 17"/>
          <p:cNvSpPr>
            <a:spLocks/>
          </p:cNvSpPr>
          <p:nvPr/>
        </p:nvSpPr>
        <p:spPr bwMode="auto">
          <a:xfrm>
            <a:off x="2552700" y="2994025"/>
            <a:ext cx="1757363" cy="3205163"/>
          </a:xfrm>
          <a:custGeom>
            <a:avLst/>
            <a:gdLst>
              <a:gd name="T0" fmla="*/ 2147483647 w 1107"/>
              <a:gd name="T1" fmla="*/ 2147483647 h 2019"/>
              <a:gd name="T2" fmla="*/ 2147483647 w 1107"/>
              <a:gd name="T3" fmla="*/ 2147483647 h 2019"/>
              <a:gd name="T4" fmla="*/ 2147483647 w 1107"/>
              <a:gd name="T5" fmla="*/ 2147483647 h 2019"/>
              <a:gd name="T6" fmla="*/ 2147483647 w 1107"/>
              <a:gd name="T7" fmla="*/ 2147483647 h 2019"/>
              <a:gd name="T8" fmla="*/ 0 w 1107"/>
              <a:gd name="T9" fmla="*/ 0 h 2019"/>
              <a:gd name="T10" fmla="*/ 0 60000 65536"/>
              <a:gd name="T11" fmla="*/ 0 60000 65536"/>
              <a:gd name="T12" fmla="*/ 0 60000 65536"/>
              <a:gd name="T13" fmla="*/ 0 60000 65536"/>
              <a:gd name="T14" fmla="*/ 0 60000 65536"/>
              <a:gd name="T15" fmla="*/ 0 w 1107"/>
              <a:gd name="T16" fmla="*/ 0 h 2019"/>
              <a:gd name="T17" fmla="*/ 1107 w 1107"/>
              <a:gd name="T18" fmla="*/ 2019 h 2019"/>
            </a:gdLst>
            <a:ahLst/>
            <a:cxnLst>
              <a:cxn ang="T10">
                <a:pos x="T0" y="T1"/>
              </a:cxn>
              <a:cxn ang="T11">
                <a:pos x="T2" y="T3"/>
              </a:cxn>
              <a:cxn ang="T12">
                <a:pos x="T4" y="T5"/>
              </a:cxn>
              <a:cxn ang="T13">
                <a:pos x="T6" y="T7"/>
              </a:cxn>
              <a:cxn ang="T14">
                <a:pos x="T8" y="T9"/>
              </a:cxn>
            </a:cxnLst>
            <a:rect l="T15" t="T16" r="T17" b="T18"/>
            <a:pathLst>
              <a:path w="1107" h="2019">
                <a:moveTo>
                  <a:pt x="1107" y="2007"/>
                </a:moveTo>
                <a:cubicBezTo>
                  <a:pt x="1072" y="1987"/>
                  <a:pt x="987" y="2019"/>
                  <a:pt x="899" y="1886"/>
                </a:cubicBezTo>
                <a:cubicBezTo>
                  <a:pt x="811" y="1753"/>
                  <a:pt x="806" y="1201"/>
                  <a:pt x="728" y="937"/>
                </a:cubicBezTo>
                <a:cubicBezTo>
                  <a:pt x="621" y="665"/>
                  <a:pt x="588" y="507"/>
                  <a:pt x="430" y="304"/>
                </a:cubicBezTo>
                <a:cubicBezTo>
                  <a:pt x="272" y="101"/>
                  <a:pt x="90" y="63"/>
                  <a:pt x="0" y="0"/>
                </a:cubicBezTo>
              </a:path>
            </a:pathLst>
          </a:custGeom>
          <a:noFill/>
          <a:ln w="76200">
            <a:solidFill>
              <a:srgbClr val="006600"/>
            </a:solidFill>
            <a:round/>
            <a:headEnd/>
            <a:tailEnd type="triangle" w="med" len="med"/>
          </a:ln>
        </p:spPr>
        <p:txBody>
          <a:bodyPr wrap="none" anchor="ctr"/>
          <a:lstStyle/>
          <a:p>
            <a:endParaRPr lang="hr-HR"/>
          </a:p>
        </p:txBody>
      </p:sp>
      <p:grpSp>
        <p:nvGrpSpPr>
          <p:cNvPr id="2" name="Group 18"/>
          <p:cNvGrpSpPr>
            <a:grpSpLocks/>
          </p:cNvGrpSpPr>
          <p:nvPr/>
        </p:nvGrpSpPr>
        <p:grpSpPr bwMode="auto">
          <a:xfrm>
            <a:off x="8048625" y="3573463"/>
            <a:ext cx="1512888" cy="2087562"/>
            <a:chOff x="2621" y="2115"/>
            <a:chExt cx="998" cy="1678"/>
          </a:xfrm>
        </p:grpSpPr>
        <p:sp>
          <p:nvSpPr>
            <p:cNvPr id="20503" name="Line 1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0504" name="Line 2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0505" name="Line 2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22"/>
          <p:cNvGrpSpPr>
            <a:grpSpLocks/>
          </p:cNvGrpSpPr>
          <p:nvPr/>
        </p:nvGrpSpPr>
        <p:grpSpPr bwMode="auto">
          <a:xfrm>
            <a:off x="1857375" y="4508500"/>
            <a:ext cx="1512888" cy="1368425"/>
            <a:chOff x="2621" y="2115"/>
            <a:chExt cx="998" cy="1678"/>
          </a:xfrm>
        </p:grpSpPr>
        <p:sp>
          <p:nvSpPr>
            <p:cNvPr id="20500" name="Line 2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0501" name="Line 2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0502" name="Line 2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9164"/>
                                        </p:tgtEl>
                                        <p:attrNameLst>
                                          <p:attrName>style.visibility</p:attrName>
                                        </p:attrNameLst>
                                      </p:cBhvr>
                                      <p:to>
                                        <p:strVal val="visible"/>
                                      </p:to>
                                    </p:set>
                                    <p:animEffect transition="in" filter="wipe(left)">
                                      <p:cBhvr>
                                        <p:cTn id="12" dur="500"/>
                                        <p:tgtEl>
                                          <p:spTgt spid="19691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69158"/>
                                        </p:tgtEl>
                                        <p:attrNameLst>
                                          <p:attrName>style.visibility</p:attrName>
                                        </p:attrNameLst>
                                      </p:cBhvr>
                                      <p:to>
                                        <p:strVal val="visible"/>
                                      </p:to>
                                    </p:set>
                                    <p:anim calcmode="lin" valueType="num">
                                      <p:cBhvr additive="base">
                                        <p:cTn id="17" dur="500" fill="hold"/>
                                        <p:tgtEl>
                                          <p:spTgt spid="1969158"/>
                                        </p:tgtEl>
                                        <p:attrNameLst>
                                          <p:attrName>ppt_x</p:attrName>
                                        </p:attrNameLst>
                                      </p:cBhvr>
                                      <p:tavLst>
                                        <p:tav tm="0">
                                          <p:val>
                                            <p:strVal val="#ppt_x"/>
                                          </p:val>
                                        </p:tav>
                                        <p:tav tm="100000">
                                          <p:val>
                                            <p:strVal val="#ppt_x"/>
                                          </p:val>
                                        </p:tav>
                                      </p:tavLst>
                                    </p:anim>
                                    <p:anim calcmode="lin" valueType="num">
                                      <p:cBhvr additive="base">
                                        <p:cTn id="18" dur="500" fill="hold"/>
                                        <p:tgtEl>
                                          <p:spTgt spid="196915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69159"/>
                                        </p:tgtEl>
                                        <p:attrNameLst>
                                          <p:attrName>style.visibility</p:attrName>
                                        </p:attrNameLst>
                                      </p:cBhvr>
                                      <p:to>
                                        <p:strVal val="visible"/>
                                      </p:to>
                                    </p:set>
                                    <p:anim calcmode="lin" valueType="num">
                                      <p:cBhvr additive="base">
                                        <p:cTn id="23" dur="500" fill="hold"/>
                                        <p:tgtEl>
                                          <p:spTgt spid="1969159"/>
                                        </p:tgtEl>
                                        <p:attrNameLst>
                                          <p:attrName>ppt_x</p:attrName>
                                        </p:attrNameLst>
                                      </p:cBhvr>
                                      <p:tavLst>
                                        <p:tav tm="0">
                                          <p:val>
                                            <p:strVal val="#ppt_x"/>
                                          </p:val>
                                        </p:tav>
                                        <p:tav tm="100000">
                                          <p:val>
                                            <p:strVal val="#ppt_x"/>
                                          </p:val>
                                        </p:tav>
                                      </p:tavLst>
                                    </p:anim>
                                    <p:anim calcmode="lin" valueType="num">
                                      <p:cBhvr additive="base">
                                        <p:cTn id="24" dur="500" fill="hold"/>
                                        <p:tgtEl>
                                          <p:spTgt spid="196915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remove" grpId="0" nodeType="clickEffect">
                                  <p:stCondLst>
                                    <p:cond delay="0"/>
                                  </p:stCondLst>
                                  <p:childTnLst>
                                    <p:animClr clrSpc="rgb" dir="cw">
                                      <p:cBhvr override="childStyle">
                                        <p:cTn id="28" dur="2000" fill="hold"/>
                                        <p:tgtEl>
                                          <p:spTgt spid="1969156"/>
                                        </p:tgtEl>
                                        <p:attrNameLst>
                                          <p:attrName>style.color</p:attrName>
                                        </p:attrNameLst>
                                      </p:cBhvr>
                                      <p:to>
                                        <a:srgbClr val="FF0000"/>
                                      </p:to>
                                    </p:animClr>
                                    <p:animClr clrSpc="rgb" dir="cw">
                                      <p:cBhvr>
                                        <p:cTn id="29" dur="2000" fill="hold"/>
                                        <p:tgtEl>
                                          <p:spTgt spid="1969156"/>
                                        </p:tgtEl>
                                        <p:attrNameLst>
                                          <p:attrName>fillcolor</p:attrName>
                                        </p:attrNameLst>
                                      </p:cBhvr>
                                      <p:to>
                                        <a:srgbClr val="FF0000"/>
                                      </p:to>
                                    </p:animClr>
                                    <p:set>
                                      <p:cBhvr>
                                        <p:cTn id="30" dur="2000" fill="hold"/>
                                        <p:tgtEl>
                                          <p:spTgt spid="1969156"/>
                                        </p:tgtEl>
                                        <p:attrNameLst>
                                          <p:attrName>fill.type</p:attrName>
                                        </p:attrNameLst>
                                      </p:cBhvr>
                                      <p:to>
                                        <p:strVal val="solid"/>
                                      </p:to>
                                    </p:set>
                                    <p:set>
                                      <p:cBhvr>
                                        <p:cTn id="31" dur="2000" fill="hold"/>
                                        <p:tgtEl>
                                          <p:spTgt spid="1969156"/>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69166"/>
                                        </p:tgtEl>
                                        <p:attrNameLst>
                                          <p:attrName>style.visibility</p:attrName>
                                        </p:attrNameLst>
                                      </p:cBhvr>
                                      <p:to>
                                        <p:strVal val="visible"/>
                                      </p:to>
                                    </p:set>
                                    <p:animEffect transition="in" filter="wipe(up)">
                                      <p:cBhvr>
                                        <p:cTn id="36" dur="500"/>
                                        <p:tgtEl>
                                          <p:spTgt spid="196916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969160"/>
                                        </p:tgtEl>
                                        <p:attrNameLst>
                                          <p:attrName>style.visibility</p:attrName>
                                        </p:attrNameLst>
                                      </p:cBhvr>
                                      <p:to>
                                        <p:strVal val="visible"/>
                                      </p:to>
                                    </p:set>
                                    <p:anim calcmode="lin" valueType="num">
                                      <p:cBhvr additive="base">
                                        <p:cTn id="41" dur="500" fill="hold"/>
                                        <p:tgtEl>
                                          <p:spTgt spid="1969160"/>
                                        </p:tgtEl>
                                        <p:attrNameLst>
                                          <p:attrName>ppt_x</p:attrName>
                                        </p:attrNameLst>
                                      </p:cBhvr>
                                      <p:tavLst>
                                        <p:tav tm="0">
                                          <p:val>
                                            <p:strVal val="#ppt_x"/>
                                          </p:val>
                                        </p:tav>
                                        <p:tav tm="100000">
                                          <p:val>
                                            <p:strVal val="#ppt_x"/>
                                          </p:val>
                                        </p:tav>
                                      </p:tavLst>
                                    </p:anim>
                                    <p:anim calcmode="lin" valueType="num">
                                      <p:cBhvr additive="base">
                                        <p:cTn id="42" dur="500" fill="hold"/>
                                        <p:tgtEl>
                                          <p:spTgt spid="1969160"/>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969161"/>
                                        </p:tgtEl>
                                        <p:attrNameLst>
                                          <p:attrName>style.visibility</p:attrName>
                                        </p:attrNameLst>
                                      </p:cBhvr>
                                      <p:to>
                                        <p:strVal val="visible"/>
                                      </p:to>
                                    </p:set>
                                    <p:anim calcmode="lin" valueType="num">
                                      <p:cBhvr additive="base">
                                        <p:cTn id="47" dur="500" fill="hold"/>
                                        <p:tgtEl>
                                          <p:spTgt spid="1969161"/>
                                        </p:tgtEl>
                                        <p:attrNameLst>
                                          <p:attrName>ppt_x</p:attrName>
                                        </p:attrNameLst>
                                      </p:cBhvr>
                                      <p:tavLst>
                                        <p:tav tm="0">
                                          <p:val>
                                            <p:strVal val="#ppt_x"/>
                                          </p:val>
                                        </p:tav>
                                        <p:tav tm="100000">
                                          <p:val>
                                            <p:strVal val="#ppt_x"/>
                                          </p:val>
                                        </p:tav>
                                      </p:tavLst>
                                    </p:anim>
                                    <p:anim calcmode="lin" valueType="num">
                                      <p:cBhvr additive="base">
                                        <p:cTn id="48" dur="500" fill="hold"/>
                                        <p:tgtEl>
                                          <p:spTgt spid="1969161"/>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9" presetClass="emph" presetSubtype="0" fill="remove" grpId="0" nodeType="clickEffect">
                                  <p:stCondLst>
                                    <p:cond delay="0"/>
                                  </p:stCondLst>
                                  <p:childTnLst>
                                    <p:animClr clrSpc="rgb" dir="cw">
                                      <p:cBhvr override="childStyle">
                                        <p:cTn id="52" dur="2000" fill="hold"/>
                                        <p:tgtEl>
                                          <p:spTgt spid="1969157"/>
                                        </p:tgtEl>
                                        <p:attrNameLst>
                                          <p:attrName>style.color</p:attrName>
                                        </p:attrNameLst>
                                      </p:cBhvr>
                                      <p:to>
                                        <a:schemeClr val="bg1"/>
                                      </p:to>
                                    </p:animClr>
                                    <p:animClr clrSpc="rgb" dir="cw">
                                      <p:cBhvr>
                                        <p:cTn id="53" dur="2000" fill="hold"/>
                                        <p:tgtEl>
                                          <p:spTgt spid="1969157"/>
                                        </p:tgtEl>
                                        <p:attrNameLst>
                                          <p:attrName>fillcolor</p:attrName>
                                        </p:attrNameLst>
                                      </p:cBhvr>
                                      <p:to>
                                        <a:schemeClr val="bg1"/>
                                      </p:to>
                                    </p:animClr>
                                    <p:set>
                                      <p:cBhvr>
                                        <p:cTn id="54" dur="2000" fill="hold"/>
                                        <p:tgtEl>
                                          <p:spTgt spid="1969157"/>
                                        </p:tgtEl>
                                        <p:attrNameLst>
                                          <p:attrName>fill.type</p:attrName>
                                        </p:attrNameLst>
                                      </p:cBhvr>
                                      <p:to>
                                        <p:strVal val="solid"/>
                                      </p:to>
                                    </p:set>
                                    <p:set>
                                      <p:cBhvr>
                                        <p:cTn id="55" dur="2000" fill="hold"/>
                                        <p:tgtEl>
                                          <p:spTgt spid="1969157"/>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969167"/>
                                        </p:tgtEl>
                                        <p:attrNameLst>
                                          <p:attrName>style.visibility</p:attrName>
                                        </p:attrNameLst>
                                      </p:cBhvr>
                                      <p:to>
                                        <p:strVal val="visible"/>
                                      </p:to>
                                    </p:set>
                                    <p:animEffect transition="in" filter="wipe(down)">
                                      <p:cBhvr>
                                        <p:cTn id="60" dur="500"/>
                                        <p:tgtEl>
                                          <p:spTgt spid="196916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grpId="1" nodeType="clickEffect">
                                  <p:stCondLst>
                                    <p:cond delay="0"/>
                                  </p:stCondLst>
                                  <p:childTnLst>
                                    <p:anim calcmode="lin" valueType="num">
                                      <p:cBhvr additive="base">
                                        <p:cTn id="64" dur="500"/>
                                        <p:tgtEl>
                                          <p:spTgt spid="1969161"/>
                                        </p:tgtEl>
                                        <p:attrNameLst>
                                          <p:attrName>ppt_x</p:attrName>
                                        </p:attrNameLst>
                                      </p:cBhvr>
                                      <p:tavLst>
                                        <p:tav tm="0">
                                          <p:val>
                                            <p:strVal val="ppt_x"/>
                                          </p:val>
                                        </p:tav>
                                        <p:tav tm="100000">
                                          <p:val>
                                            <p:strVal val="ppt_x"/>
                                          </p:val>
                                        </p:tav>
                                      </p:tavLst>
                                    </p:anim>
                                    <p:anim calcmode="lin" valueType="num">
                                      <p:cBhvr additive="base">
                                        <p:cTn id="65" dur="500"/>
                                        <p:tgtEl>
                                          <p:spTgt spid="1969161"/>
                                        </p:tgtEl>
                                        <p:attrNameLst>
                                          <p:attrName>ppt_y</p:attrName>
                                        </p:attrNameLst>
                                      </p:cBhvr>
                                      <p:tavLst>
                                        <p:tav tm="0">
                                          <p:val>
                                            <p:strVal val="ppt_y"/>
                                          </p:val>
                                        </p:tav>
                                        <p:tav tm="100000">
                                          <p:val>
                                            <p:strVal val="0-ppt_h/2"/>
                                          </p:val>
                                        </p:tav>
                                      </p:tavLst>
                                    </p:anim>
                                    <p:set>
                                      <p:cBhvr>
                                        <p:cTn id="66" dur="1" fill="hold">
                                          <p:stCondLst>
                                            <p:cond delay="499"/>
                                          </p:stCondLst>
                                        </p:cTn>
                                        <p:tgtEl>
                                          <p:spTgt spid="19691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1" fill="hold" grpId="1" nodeType="clickEffect">
                                  <p:stCondLst>
                                    <p:cond delay="0"/>
                                  </p:stCondLst>
                                  <p:childTnLst>
                                    <p:anim calcmode="lin" valueType="num">
                                      <p:cBhvr additive="base">
                                        <p:cTn id="70" dur="500"/>
                                        <p:tgtEl>
                                          <p:spTgt spid="1969160"/>
                                        </p:tgtEl>
                                        <p:attrNameLst>
                                          <p:attrName>ppt_x</p:attrName>
                                        </p:attrNameLst>
                                      </p:cBhvr>
                                      <p:tavLst>
                                        <p:tav tm="0">
                                          <p:val>
                                            <p:strVal val="ppt_x"/>
                                          </p:val>
                                        </p:tav>
                                        <p:tav tm="100000">
                                          <p:val>
                                            <p:strVal val="ppt_x"/>
                                          </p:val>
                                        </p:tav>
                                      </p:tavLst>
                                    </p:anim>
                                    <p:anim calcmode="lin" valueType="num">
                                      <p:cBhvr additive="base">
                                        <p:cTn id="71" dur="500"/>
                                        <p:tgtEl>
                                          <p:spTgt spid="1969160"/>
                                        </p:tgtEl>
                                        <p:attrNameLst>
                                          <p:attrName>ppt_y</p:attrName>
                                        </p:attrNameLst>
                                      </p:cBhvr>
                                      <p:tavLst>
                                        <p:tav tm="0">
                                          <p:val>
                                            <p:strVal val="ppt_y"/>
                                          </p:val>
                                        </p:tav>
                                        <p:tav tm="100000">
                                          <p:val>
                                            <p:strVal val="0-ppt_h/2"/>
                                          </p:val>
                                        </p:tav>
                                      </p:tavLst>
                                    </p:anim>
                                    <p:set>
                                      <p:cBhvr>
                                        <p:cTn id="72" dur="1" fill="hold">
                                          <p:stCondLst>
                                            <p:cond delay="499"/>
                                          </p:stCondLst>
                                        </p:cTn>
                                        <p:tgtEl>
                                          <p:spTgt spid="196916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9" presetClass="emph" presetSubtype="0" fill="remove" grpId="1" nodeType="clickEffect">
                                  <p:stCondLst>
                                    <p:cond delay="0"/>
                                  </p:stCondLst>
                                  <p:childTnLst>
                                    <p:animClr clrSpc="rgb" dir="cw">
                                      <p:cBhvr override="childStyle">
                                        <p:cTn id="76" dur="2000" fill="hold"/>
                                        <p:tgtEl>
                                          <p:spTgt spid="1969156"/>
                                        </p:tgtEl>
                                        <p:attrNameLst>
                                          <p:attrName>style.color</p:attrName>
                                        </p:attrNameLst>
                                      </p:cBhvr>
                                      <p:to>
                                        <a:srgbClr val="FF0000"/>
                                      </p:to>
                                    </p:animClr>
                                    <p:animClr clrSpc="rgb" dir="cw">
                                      <p:cBhvr>
                                        <p:cTn id="77" dur="2000" fill="hold"/>
                                        <p:tgtEl>
                                          <p:spTgt spid="1969156"/>
                                        </p:tgtEl>
                                        <p:attrNameLst>
                                          <p:attrName>fillcolor</p:attrName>
                                        </p:attrNameLst>
                                      </p:cBhvr>
                                      <p:to>
                                        <a:srgbClr val="FF0000"/>
                                      </p:to>
                                    </p:animClr>
                                    <p:set>
                                      <p:cBhvr>
                                        <p:cTn id="78" dur="2000" fill="hold"/>
                                        <p:tgtEl>
                                          <p:spTgt spid="1969156"/>
                                        </p:tgtEl>
                                        <p:attrNameLst>
                                          <p:attrName>fill.type</p:attrName>
                                        </p:attrNameLst>
                                      </p:cBhvr>
                                      <p:to>
                                        <p:strVal val="solid"/>
                                      </p:to>
                                    </p:set>
                                    <p:set>
                                      <p:cBhvr>
                                        <p:cTn id="79" dur="2000" fill="hold"/>
                                        <p:tgtEl>
                                          <p:spTgt spid="1969156"/>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1969165"/>
                                        </p:tgtEl>
                                        <p:attrNameLst>
                                          <p:attrName>style.visibility</p:attrName>
                                        </p:attrNameLst>
                                      </p:cBhvr>
                                      <p:to>
                                        <p:strVal val="visible"/>
                                      </p:to>
                                    </p:set>
                                    <p:animEffect transition="in" filter="wipe(right)">
                                      <p:cBhvr>
                                        <p:cTn id="84" dur="500"/>
                                        <p:tgtEl>
                                          <p:spTgt spid="196916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xit" presetSubtype="1" fill="hold" grpId="1" nodeType="clickEffect">
                                  <p:stCondLst>
                                    <p:cond delay="0"/>
                                  </p:stCondLst>
                                  <p:childTnLst>
                                    <p:anim calcmode="lin" valueType="num">
                                      <p:cBhvr additive="base">
                                        <p:cTn id="88" dur="500"/>
                                        <p:tgtEl>
                                          <p:spTgt spid="1969159"/>
                                        </p:tgtEl>
                                        <p:attrNameLst>
                                          <p:attrName>ppt_x</p:attrName>
                                        </p:attrNameLst>
                                      </p:cBhvr>
                                      <p:tavLst>
                                        <p:tav tm="0">
                                          <p:val>
                                            <p:strVal val="ppt_x"/>
                                          </p:val>
                                        </p:tav>
                                        <p:tav tm="100000">
                                          <p:val>
                                            <p:strVal val="ppt_x"/>
                                          </p:val>
                                        </p:tav>
                                      </p:tavLst>
                                    </p:anim>
                                    <p:anim calcmode="lin" valueType="num">
                                      <p:cBhvr additive="base">
                                        <p:cTn id="89" dur="500"/>
                                        <p:tgtEl>
                                          <p:spTgt spid="1969159"/>
                                        </p:tgtEl>
                                        <p:attrNameLst>
                                          <p:attrName>ppt_y</p:attrName>
                                        </p:attrNameLst>
                                      </p:cBhvr>
                                      <p:tavLst>
                                        <p:tav tm="0">
                                          <p:val>
                                            <p:strVal val="ppt_y"/>
                                          </p:val>
                                        </p:tav>
                                        <p:tav tm="100000">
                                          <p:val>
                                            <p:strVal val="0-ppt_h/2"/>
                                          </p:val>
                                        </p:tav>
                                      </p:tavLst>
                                    </p:anim>
                                    <p:set>
                                      <p:cBhvr>
                                        <p:cTn id="90" dur="1" fill="hold">
                                          <p:stCondLst>
                                            <p:cond delay="499"/>
                                          </p:stCondLst>
                                        </p:cTn>
                                        <p:tgtEl>
                                          <p:spTgt spid="19691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xit" presetSubtype="1" fill="hold" grpId="1" nodeType="clickEffect">
                                  <p:stCondLst>
                                    <p:cond delay="0"/>
                                  </p:stCondLst>
                                  <p:childTnLst>
                                    <p:anim calcmode="lin" valueType="num">
                                      <p:cBhvr additive="base">
                                        <p:cTn id="94" dur="500"/>
                                        <p:tgtEl>
                                          <p:spTgt spid="1969158"/>
                                        </p:tgtEl>
                                        <p:attrNameLst>
                                          <p:attrName>ppt_x</p:attrName>
                                        </p:attrNameLst>
                                      </p:cBhvr>
                                      <p:tavLst>
                                        <p:tav tm="0">
                                          <p:val>
                                            <p:strVal val="ppt_x"/>
                                          </p:val>
                                        </p:tav>
                                        <p:tav tm="100000">
                                          <p:val>
                                            <p:strVal val="ppt_x"/>
                                          </p:val>
                                        </p:tav>
                                      </p:tavLst>
                                    </p:anim>
                                    <p:anim calcmode="lin" valueType="num">
                                      <p:cBhvr additive="base">
                                        <p:cTn id="95" dur="500"/>
                                        <p:tgtEl>
                                          <p:spTgt spid="1969158"/>
                                        </p:tgtEl>
                                        <p:attrNameLst>
                                          <p:attrName>ppt_y</p:attrName>
                                        </p:attrNameLst>
                                      </p:cBhvr>
                                      <p:tavLst>
                                        <p:tav tm="0">
                                          <p:val>
                                            <p:strVal val="ppt_y"/>
                                          </p:val>
                                        </p:tav>
                                        <p:tav tm="100000">
                                          <p:val>
                                            <p:strVal val="0-ppt_h/2"/>
                                          </p:val>
                                        </p:tav>
                                      </p:tavLst>
                                    </p:anim>
                                    <p:set>
                                      <p:cBhvr>
                                        <p:cTn id="96" dur="1" fill="hold">
                                          <p:stCondLst>
                                            <p:cond delay="499"/>
                                          </p:stCondLst>
                                        </p:cTn>
                                        <p:tgtEl>
                                          <p:spTgt spid="1969158"/>
                                        </p:tgtEl>
                                        <p:attrNameLst>
                                          <p:attrName>style.visibility</p:attrName>
                                        </p:attrNameLst>
                                      </p:cBhvr>
                                      <p:to>
                                        <p:strVal val="hidden"/>
                                      </p:to>
                                    </p:set>
                                  </p:childTnLst>
                                </p:cTn>
                              </p:par>
                              <p:par>
                                <p:cTn id="97" presetID="2" presetClass="exit" presetSubtype="1" fill="hold" grpId="2" nodeType="withEffect">
                                  <p:stCondLst>
                                    <p:cond delay="0"/>
                                  </p:stCondLst>
                                  <p:childTnLst>
                                    <p:anim calcmode="lin" valueType="num">
                                      <p:cBhvr additive="base">
                                        <p:cTn id="98" dur="500"/>
                                        <p:tgtEl>
                                          <p:spTgt spid="1969158"/>
                                        </p:tgtEl>
                                        <p:attrNameLst>
                                          <p:attrName>ppt_x</p:attrName>
                                        </p:attrNameLst>
                                      </p:cBhvr>
                                      <p:tavLst>
                                        <p:tav tm="0">
                                          <p:val>
                                            <p:strVal val="ppt_x"/>
                                          </p:val>
                                        </p:tav>
                                        <p:tav tm="100000">
                                          <p:val>
                                            <p:strVal val="ppt_x"/>
                                          </p:val>
                                        </p:tav>
                                      </p:tavLst>
                                    </p:anim>
                                    <p:anim calcmode="lin" valueType="num">
                                      <p:cBhvr additive="base">
                                        <p:cTn id="99" dur="500"/>
                                        <p:tgtEl>
                                          <p:spTgt spid="1969158"/>
                                        </p:tgtEl>
                                        <p:attrNameLst>
                                          <p:attrName>ppt_y</p:attrName>
                                        </p:attrNameLst>
                                      </p:cBhvr>
                                      <p:tavLst>
                                        <p:tav tm="0">
                                          <p:val>
                                            <p:strVal val="ppt_y"/>
                                          </p:val>
                                        </p:tav>
                                        <p:tav tm="100000">
                                          <p:val>
                                            <p:strVal val="0-ppt_h/2"/>
                                          </p:val>
                                        </p:tav>
                                      </p:tavLst>
                                    </p:anim>
                                    <p:set>
                                      <p:cBhvr>
                                        <p:cTn id="100" dur="1" fill="hold">
                                          <p:stCondLst>
                                            <p:cond delay="499"/>
                                          </p:stCondLst>
                                        </p:cTn>
                                        <p:tgtEl>
                                          <p:spTgt spid="1969158"/>
                                        </p:tgtEl>
                                        <p:attrNameLst>
                                          <p:attrName>style.visibility</p:attrName>
                                        </p:attrNameLst>
                                      </p:cBhvr>
                                      <p:to>
                                        <p:strVal val="hidden"/>
                                      </p:to>
                                    </p:set>
                                  </p:childTnLst>
                                </p:cTn>
                              </p:par>
                              <p:par>
                                <p:cTn id="101" presetID="2" presetClass="exit" presetSubtype="1" fill="hold" grpId="2" nodeType="withEffect">
                                  <p:stCondLst>
                                    <p:cond delay="0"/>
                                  </p:stCondLst>
                                  <p:childTnLst>
                                    <p:anim calcmode="lin" valueType="num">
                                      <p:cBhvr additive="base">
                                        <p:cTn id="102" dur="500"/>
                                        <p:tgtEl>
                                          <p:spTgt spid="1969159"/>
                                        </p:tgtEl>
                                        <p:attrNameLst>
                                          <p:attrName>ppt_x</p:attrName>
                                        </p:attrNameLst>
                                      </p:cBhvr>
                                      <p:tavLst>
                                        <p:tav tm="0">
                                          <p:val>
                                            <p:strVal val="ppt_x"/>
                                          </p:val>
                                        </p:tav>
                                        <p:tav tm="100000">
                                          <p:val>
                                            <p:strVal val="ppt_x"/>
                                          </p:val>
                                        </p:tav>
                                      </p:tavLst>
                                    </p:anim>
                                    <p:anim calcmode="lin" valueType="num">
                                      <p:cBhvr additive="base">
                                        <p:cTn id="103" dur="500"/>
                                        <p:tgtEl>
                                          <p:spTgt spid="1969159"/>
                                        </p:tgtEl>
                                        <p:attrNameLst>
                                          <p:attrName>ppt_y</p:attrName>
                                        </p:attrNameLst>
                                      </p:cBhvr>
                                      <p:tavLst>
                                        <p:tav tm="0">
                                          <p:val>
                                            <p:strVal val="ppt_y"/>
                                          </p:val>
                                        </p:tav>
                                        <p:tav tm="100000">
                                          <p:val>
                                            <p:strVal val="0-ppt_h/2"/>
                                          </p:val>
                                        </p:tav>
                                      </p:tavLst>
                                    </p:anim>
                                    <p:set>
                                      <p:cBhvr>
                                        <p:cTn id="104" dur="1" fill="hold">
                                          <p:stCondLst>
                                            <p:cond delay="499"/>
                                          </p:stCondLst>
                                        </p:cTn>
                                        <p:tgtEl>
                                          <p:spTgt spid="1969159"/>
                                        </p:tgtEl>
                                        <p:attrNameLst>
                                          <p:attrName>style.visibility</p:attrName>
                                        </p:attrNameLst>
                                      </p:cBhvr>
                                      <p:to>
                                        <p:strVal val="hidden"/>
                                      </p:to>
                                    </p:set>
                                  </p:childTnLst>
                                </p:cTn>
                              </p:par>
                              <p:par>
                                <p:cTn id="105" presetID="2" presetClass="exit" presetSubtype="1" fill="hold" grpId="2" nodeType="withEffect">
                                  <p:stCondLst>
                                    <p:cond delay="0"/>
                                  </p:stCondLst>
                                  <p:childTnLst>
                                    <p:anim calcmode="lin" valueType="num">
                                      <p:cBhvr additive="base">
                                        <p:cTn id="106" dur="500"/>
                                        <p:tgtEl>
                                          <p:spTgt spid="1969160"/>
                                        </p:tgtEl>
                                        <p:attrNameLst>
                                          <p:attrName>ppt_x</p:attrName>
                                        </p:attrNameLst>
                                      </p:cBhvr>
                                      <p:tavLst>
                                        <p:tav tm="0">
                                          <p:val>
                                            <p:strVal val="ppt_x"/>
                                          </p:val>
                                        </p:tav>
                                        <p:tav tm="100000">
                                          <p:val>
                                            <p:strVal val="ppt_x"/>
                                          </p:val>
                                        </p:tav>
                                      </p:tavLst>
                                    </p:anim>
                                    <p:anim calcmode="lin" valueType="num">
                                      <p:cBhvr additive="base">
                                        <p:cTn id="107" dur="500"/>
                                        <p:tgtEl>
                                          <p:spTgt spid="1969160"/>
                                        </p:tgtEl>
                                        <p:attrNameLst>
                                          <p:attrName>ppt_y</p:attrName>
                                        </p:attrNameLst>
                                      </p:cBhvr>
                                      <p:tavLst>
                                        <p:tav tm="0">
                                          <p:val>
                                            <p:strVal val="ppt_y"/>
                                          </p:val>
                                        </p:tav>
                                        <p:tav tm="100000">
                                          <p:val>
                                            <p:strVal val="0-ppt_h/2"/>
                                          </p:val>
                                        </p:tav>
                                      </p:tavLst>
                                    </p:anim>
                                    <p:set>
                                      <p:cBhvr>
                                        <p:cTn id="108" dur="1" fill="hold">
                                          <p:stCondLst>
                                            <p:cond delay="499"/>
                                          </p:stCondLst>
                                        </p:cTn>
                                        <p:tgtEl>
                                          <p:spTgt spid="1969160"/>
                                        </p:tgtEl>
                                        <p:attrNameLst>
                                          <p:attrName>style.visibility</p:attrName>
                                        </p:attrNameLst>
                                      </p:cBhvr>
                                      <p:to>
                                        <p:strVal val="hidden"/>
                                      </p:to>
                                    </p:set>
                                  </p:childTnLst>
                                </p:cTn>
                              </p:par>
                              <p:par>
                                <p:cTn id="109" presetID="2" presetClass="exit" presetSubtype="1" fill="hold" grpId="2" nodeType="withEffect">
                                  <p:stCondLst>
                                    <p:cond delay="0"/>
                                  </p:stCondLst>
                                  <p:childTnLst>
                                    <p:anim calcmode="lin" valueType="num">
                                      <p:cBhvr additive="base">
                                        <p:cTn id="110" dur="500"/>
                                        <p:tgtEl>
                                          <p:spTgt spid="1969161"/>
                                        </p:tgtEl>
                                        <p:attrNameLst>
                                          <p:attrName>ppt_x</p:attrName>
                                        </p:attrNameLst>
                                      </p:cBhvr>
                                      <p:tavLst>
                                        <p:tav tm="0">
                                          <p:val>
                                            <p:strVal val="ppt_x"/>
                                          </p:val>
                                        </p:tav>
                                        <p:tav tm="100000">
                                          <p:val>
                                            <p:strVal val="ppt_x"/>
                                          </p:val>
                                        </p:tav>
                                      </p:tavLst>
                                    </p:anim>
                                    <p:anim calcmode="lin" valueType="num">
                                      <p:cBhvr additive="base">
                                        <p:cTn id="111" dur="500"/>
                                        <p:tgtEl>
                                          <p:spTgt spid="1969161"/>
                                        </p:tgtEl>
                                        <p:attrNameLst>
                                          <p:attrName>ppt_y</p:attrName>
                                        </p:attrNameLst>
                                      </p:cBhvr>
                                      <p:tavLst>
                                        <p:tav tm="0">
                                          <p:val>
                                            <p:strVal val="ppt_y"/>
                                          </p:val>
                                        </p:tav>
                                        <p:tav tm="100000">
                                          <p:val>
                                            <p:strVal val="0-ppt_h/2"/>
                                          </p:val>
                                        </p:tav>
                                      </p:tavLst>
                                    </p:anim>
                                    <p:set>
                                      <p:cBhvr>
                                        <p:cTn id="112" dur="1" fill="hold">
                                          <p:stCondLst>
                                            <p:cond delay="499"/>
                                          </p:stCondLst>
                                        </p:cTn>
                                        <p:tgtEl>
                                          <p:spTgt spid="196916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8" presetClass="exit" presetSubtype="12" fill="hold" nodeType="clickEffect">
                                  <p:stCondLst>
                                    <p:cond delay="0"/>
                                  </p:stCondLst>
                                  <p:childTnLst>
                                    <p:animEffect transition="out" filter="strips(downLeft)">
                                      <p:cBhvr>
                                        <p:cTn id="116" dur="500"/>
                                        <p:tgtEl>
                                          <p:spTgt spid="2"/>
                                        </p:tgtEl>
                                      </p:cBhvr>
                                    </p:animEffect>
                                    <p:set>
                                      <p:cBhvr>
                                        <p:cTn id="117" dur="1" fill="hold">
                                          <p:stCondLst>
                                            <p:cond delay="499"/>
                                          </p:stCondLst>
                                        </p:cTn>
                                        <p:tgtEl>
                                          <p:spTgt spid="2"/>
                                        </p:tgtEl>
                                        <p:attrNameLst>
                                          <p:attrName>style.visibility</p:attrName>
                                        </p:attrNameLst>
                                      </p:cBhvr>
                                      <p:to>
                                        <p:strVal val="hidden"/>
                                      </p:to>
                                    </p:set>
                                  </p:childTnLst>
                                </p:cTn>
                              </p:par>
                              <p:par>
                                <p:cTn id="118" presetID="9" presetClass="entr" presetSubtype="0" fill="hold" nodeType="withEffect">
                                  <p:stCondLst>
                                    <p:cond delay="0"/>
                                  </p:stCondLst>
                                  <p:childTnLst>
                                    <p:set>
                                      <p:cBhvr>
                                        <p:cTn id="119" dur="1" fill="hold">
                                          <p:stCondLst>
                                            <p:cond delay="0"/>
                                          </p:stCondLst>
                                        </p:cTn>
                                        <p:tgtEl>
                                          <p:spTgt spid="3"/>
                                        </p:tgtEl>
                                        <p:attrNameLst>
                                          <p:attrName>style.visibility</p:attrName>
                                        </p:attrNameLst>
                                      </p:cBhvr>
                                      <p:to>
                                        <p:strVal val="visible"/>
                                      </p:to>
                                    </p:set>
                                    <p:animEffect transition="in" filter="dissolve">
                                      <p:cBhvr>
                                        <p:cTn id="120" dur="500"/>
                                        <p:tgtEl>
                                          <p:spTgt spid="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969168"/>
                                        </p:tgtEl>
                                        <p:attrNameLst>
                                          <p:attrName>style.visibility</p:attrName>
                                        </p:attrNameLst>
                                      </p:cBhvr>
                                      <p:to>
                                        <p:strVal val="visible"/>
                                      </p:to>
                                    </p:set>
                                    <p:animEffect transition="in" filter="wipe(left)">
                                      <p:cBhvr>
                                        <p:cTn id="125" dur="500"/>
                                        <p:tgtEl>
                                          <p:spTgt spid="1969168"/>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1" fill="hold" grpId="0" nodeType="clickEffect">
                                  <p:stCondLst>
                                    <p:cond delay="0"/>
                                  </p:stCondLst>
                                  <p:childTnLst>
                                    <p:set>
                                      <p:cBhvr>
                                        <p:cTn id="129" dur="1" fill="hold">
                                          <p:stCondLst>
                                            <p:cond delay="0"/>
                                          </p:stCondLst>
                                        </p:cTn>
                                        <p:tgtEl>
                                          <p:spTgt spid="1969162"/>
                                        </p:tgtEl>
                                        <p:attrNameLst>
                                          <p:attrName>style.visibility</p:attrName>
                                        </p:attrNameLst>
                                      </p:cBhvr>
                                      <p:to>
                                        <p:strVal val="visible"/>
                                      </p:to>
                                    </p:set>
                                    <p:anim calcmode="lin" valueType="num">
                                      <p:cBhvr additive="base">
                                        <p:cTn id="130" dur="500" fill="hold"/>
                                        <p:tgtEl>
                                          <p:spTgt spid="1969162"/>
                                        </p:tgtEl>
                                        <p:attrNameLst>
                                          <p:attrName>ppt_x</p:attrName>
                                        </p:attrNameLst>
                                      </p:cBhvr>
                                      <p:tavLst>
                                        <p:tav tm="0">
                                          <p:val>
                                            <p:strVal val="#ppt_x"/>
                                          </p:val>
                                        </p:tav>
                                        <p:tav tm="100000">
                                          <p:val>
                                            <p:strVal val="#ppt_x"/>
                                          </p:val>
                                        </p:tav>
                                      </p:tavLst>
                                    </p:anim>
                                    <p:anim calcmode="lin" valueType="num">
                                      <p:cBhvr additive="base">
                                        <p:cTn id="131" dur="500" fill="hold"/>
                                        <p:tgtEl>
                                          <p:spTgt spid="1969162"/>
                                        </p:tgtEl>
                                        <p:attrNameLst>
                                          <p:attrName>ppt_y</p:attrName>
                                        </p:attrNameLst>
                                      </p:cBhvr>
                                      <p:tavLst>
                                        <p:tav tm="0">
                                          <p:val>
                                            <p:strVal val="0-#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1" fill="hold" grpId="0" nodeType="clickEffect">
                                  <p:stCondLst>
                                    <p:cond delay="0"/>
                                  </p:stCondLst>
                                  <p:childTnLst>
                                    <p:set>
                                      <p:cBhvr>
                                        <p:cTn id="135" dur="1" fill="hold">
                                          <p:stCondLst>
                                            <p:cond delay="0"/>
                                          </p:stCondLst>
                                        </p:cTn>
                                        <p:tgtEl>
                                          <p:spTgt spid="1969163"/>
                                        </p:tgtEl>
                                        <p:attrNameLst>
                                          <p:attrName>style.visibility</p:attrName>
                                        </p:attrNameLst>
                                      </p:cBhvr>
                                      <p:to>
                                        <p:strVal val="visible"/>
                                      </p:to>
                                    </p:set>
                                    <p:anim calcmode="lin" valueType="num">
                                      <p:cBhvr additive="base">
                                        <p:cTn id="136" dur="500" fill="hold"/>
                                        <p:tgtEl>
                                          <p:spTgt spid="1969163"/>
                                        </p:tgtEl>
                                        <p:attrNameLst>
                                          <p:attrName>ppt_x</p:attrName>
                                        </p:attrNameLst>
                                      </p:cBhvr>
                                      <p:tavLst>
                                        <p:tav tm="0">
                                          <p:val>
                                            <p:strVal val="#ppt_x"/>
                                          </p:val>
                                        </p:tav>
                                        <p:tav tm="100000">
                                          <p:val>
                                            <p:strVal val="#ppt_x"/>
                                          </p:val>
                                        </p:tav>
                                      </p:tavLst>
                                    </p:anim>
                                    <p:anim calcmode="lin" valueType="num">
                                      <p:cBhvr additive="base">
                                        <p:cTn id="137" dur="500" fill="hold"/>
                                        <p:tgtEl>
                                          <p:spTgt spid="1969163"/>
                                        </p:tgtEl>
                                        <p:attrNameLst>
                                          <p:attrName>ppt_y</p:attrName>
                                        </p:attrNameLst>
                                      </p:cBhvr>
                                      <p:tavLst>
                                        <p:tav tm="0">
                                          <p:val>
                                            <p:strVal val="0-#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9" presetClass="emph" presetSubtype="0" fill="remove" grpId="1" nodeType="clickEffect">
                                  <p:stCondLst>
                                    <p:cond delay="0"/>
                                  </p:stCondLst>
                                  <p:childTnLst>
                                    <p:animClr clrSpc="rgb" dir="cw">
                                      <p:cBhvr override="childStyle">
                                        <p:cTn id="141" dur="2000" fill="hold"/>
                                        <p:tgtEl>
                                          <p:spTgt spid="1969157"/>
                                        </p:tgtEl>
                                        <p:attrNameLst>
                                          <p:attrName>style.color</p:attrName>
                                        </p:attrNameLst>
                                      </p:cBhvr>
                                      <p:to>
                                        <a:srgbClr val="006600"/>
                                      </p:to>
                                    </p:animClr>
                                    <p:animClr clrSpc="rgb" dir="cw">
                                      <p:cBhvr>
                                        <p:cTn id="142" dur="2000" fill="hold"/>
                                        <p:tgtEl>
                                          <p:spTgt spid="1969157"/>
                                        </p:tgtEl>
                                        <p:attrNameLst>
                                          <p:attrName>fillcolor</p:attrName>
                                        </p:attrNameLst>
                                      </p:cBhvr>
                                      <p:to>
                                        <a:srgbClr val="006600"/>
                                      </p:to>
                                    </p:animClr>
                                    <p:set>
                                      <p:cBhvr>
                                        <p:cTn id="143" dur="2000" fill="hold"/>
                                        <p:tgtEl>
                                          <p:spTgt spid="1969157"/>
                                        </p:tgtEl>
                                        <p:attrNameLst>
                                          <p:attrName>fill.type</p:attrName>
                                        </p:attrNameLst>
                                      </p:cBhvr>
                                      <p:to>
                                        <p:strVal val="solid"/>
                                      </p:to>
                                    </p:set>
                                    <p:set>
                                      <p:cBhvr>
                                        <p:cTn id="144" dur="2000" fill="hold"/>
                                        <p:tgtEl>
                                          <p:spTgt spid="1969157"/>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1969169"/>
                                        </p:tgtEl>
                                        <p:attrNameLst>
                                          <p:attrName>style.visibility</p:attrName>
                                        </p:attrNameLst>
                                      </p:cBhvr>
                                      <p:to>
                                        <p:strVal val="visible"/>
                                      </p:to>
                                    </p:set>
                                    <p:animEffect transition="in" filter="wipe(down)">
                                      <p:cBhvr>
                                        <p:cTn id="149" dur="500"/>
                                        <p:tgtEl>
                                          <p:spTgt spid="1969169"/>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xit" presetSubtype="1" fill="hold" grpId="1" nodeType="clickEffect">
                                  <p:stCondLst>
                                    <p:cond delay="0"/>
                                  </p:stCondLst>
                                  <p:childTnLst>
                                    <p:anim calcmode="lin" valueType="num">
                                      <p:cBhvr additive="base">
                                        <p:cTn id="153" dur="500"/>
                                        <p:tgtEl>
                                          <p:spTgt spid="1969163"/>
                                        </p:tgtEl>
                                        <p:attrNameLst>
                                          <p:attrName>ppt_x</p:attrName>
                                        </p:attrNameLst>
                                      </p:cBhvr>
                                      <p:tavLst>
                                        <p:tav tm="0">
                                          <p:val>
                                            <p:strVal val="ppt_x"/>
                                          </p:val>
                                        </p:tav>
                                        <p:tav tm="100000">
                                          <p:val>
                                            <p:strVal val="ppt_x"/>
                                          </p:val>
                                        </p:tav>
                                      </p:tavLst>
                                    </p:anim>
                                    <p:anim calcmode="lin" valueType="num">
                                      <p:cBhvr additive="base">
                                        <p:cTn id="154" dur="500"/>
                                        <p:tgtEl>
                                          <p:spTgt spid="1969163"/>
                                        </p:tgtEl>
                                        <p:attrNameLst>
                                          <p:attrName>ppt_y</p:attrName>
                                        </p:attrNameLst>
                                      </p:cBhvr>
                                      <p:tavLst>
                                        <p:tav tm="0">
                                          <p:val>
                                            <p:strVal val="ppt_y"/>
                                          </p:val>
                                        </p:tav>
                                        <p:tav tm="100000">
                                          <p:val>
                                            <p:strVal val="0-ppt_h/2"/>
                                          </p:val>
                                        </p:tav>
                                      </p:tavLst>
                                    </p:anim>
                                    <p:set>
                                      <p:cBhvr>
                                        <p:cTn id="155" dur="1" fill="hold">
                                          <p:stCondLst>
                                            <p:cond delay="499"/>
                                          </p:stCondLst>
                                        </p:cTn>
                                        <p:tgtEl>
                                          <p:spTgt spid="1969163"/>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 presetClass="exit" presetSubtype="1" fill="hold" grpId="1" nodeType="clickEffect">
                                  <p:stCondLst>
                                    <p:cond delay="0"/>
                                  </p:stCondLst>
                                  <p:childTnLst>
                                    <p:anim calcmode="lin" valueType="num">
                                      <p:cBhvr additive="base">
                                        <p:cTn id="159" dur="500"/>
                                        <p:tgtEl>
                                          <p:spTgt spid="1969162"/>
                                        </p:tgtEl>
                                        <p:attrNameLst>
                                          <p:attrName>ppt_x</p:attrName>
                                        </p:attrNameLst>
                                      </p:cBhvr>
                                      <p:tavLst>
                                        <p:tav tm="0">
                                          <p:val>
                                            <p:strVal val="ppt_x"/>
                                          </p:val>
                                        </p:tav>
                                        <p:tav tm="100000">
                                          <p:val>
                                            <p:strVal val="ppt_x"/>
                                          </p:val>
                                        </p:tav>
                                      </p:tavLst>
                                    </p:anim>
                                    <p:anim calcmode="lin" valueType="num">
                                      <p:cBhvr additive="base">
                                        <p:cTn id="160" dur="500"/>
                                        <p:tgtEl>
                                          <p:spTgt spid="1969162"/>
                                        </p:tgtEl>
                                        <p:attrNameLst>
                                          <p:attrName>ppt_y</p:attrName>
                                        </p:attrNameLst>
                                      </p:cBhvr>
                                      <p:tavLst>
                                        <p:tav tm="0">
                                          <p:val>
                                            <p:strVal val="ppt_y"/>
                                          </p:val>
                                        </p:tav>
                                        <p:tav tm="100000">
                                          <p:val>
                                            <p:strVal val="0-ppt_h/2"/>
                                          </p:val>
                                        </p:tav>
                                      </p:tavLst>
                                    </p:anim>
                                    <p:set>
                                      <p:cBhvr>
                                        <p:cTn id="161" dur="1" fill="hold">
                                          <p:stCondLst>
                                            <p:cond delay="499"/>
                                          </p:stCondLst>
                                        </p:cTn>
                                        <p:tgtEl>
                                          <p:spTgt spid="1969162"/>
                                        </p:tgtEl>
                                        <p:attrNameLst>
                                          <p:attrName>style.visibility</p:attrName>
                                        </p:attrNameLst>
                                      </p:cBhvr>
                                      <p:to>
                                        <p:strVal val="hidden"/>
                                      </p:to>
                                    </p:set>
                                  </p:childTnLst>
                                </p:cTn>
                              </p:par>
                              <p:par>
                                <p:cTn id="162" presetID="18" presetClass="exit" presetSubtype="12" fill="hold" grpId="2" nodeType="withEffect">
                                  <p:stCondLst>
                                    <p:cond delay="0"/>
                                  </p:stCondLst>
                                  <p:childTnLst>
                                    <p:animEffect transition="out" filter="strips(downLeft)">
                                      <p:cBhvr>
                                        <p:cTn id="163" dur="500"/>
                                        <p:tgtEl>
                                          <p:spTgt spid="1969162"/>
                                        </p:tgtEl>
                                      </p:cBhvr>
                                    </p:animEffect>
                                    <p:set>
                                      <p:cBhvr>
                                        <p:cTn id="164" dur="1" fill="hold">
                                          <p:stCondLst>
                                            <p:cond delay="499"/>
                                          </p:stCondLst>
                                        </p:cTn>
                                        <p:tgtEl>
                                          <p:spTgt spid="1969162"/>
                                        </p:tgtEl>
                                        <p:attrNameLst>
                                          <p:attrName>style.visibility</p:attrName>
                                        </p:attrNameLst>
                                      </p:cBhvr>
                                      <p:to>
                                        <p:strVal val="hidden"/>
                                      </p:to>
                                    </p:set>
                                  </p:childTnLst>
                                </p:cTn>
                              </p:par>
                              <p:par>
                                <p:cTn id="165" presetID="18" presetClass="exit" presetSubtype="12" fill="hold" grpId="2" nodeType="withEffect">
                                  <p:stCondLst>
                                    <p:cond delay="0"/>
                                  </p:stCondLst>
                                  <p:childTnLst>
                                    <p:animEffect transition="out" filter="strips(downLeft)">
                                      <p:cBhvr>
                                        <p:cTn id="166" dur="500"/>
                                        <p:tgtEl>
                                          <p:spTgt spid="1969163"/>
                                        </p:tgtEl>
                                      </p:cBhvr>
                                    </p:animEffect>
                                    <p:set>
                                      <p:cBhvr>
                                        <p:cTn id="167" dur="1" fill="hold">
                                          <p:stCondLst>
                                            <p:cond delay="499"/>
                                          </p:stCondLst>
                                        </p:cTn>
                                        <p:tgtEl>
                                          <p:spTgt spid="196916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8" presetClass="exit" presetSubtype="12" fill="hold" nodeType="clickEffect">
                                  <p:stCondLst>
                                    <p:cond delay="0"/>
                                  </p:stCondLst>
                                  <p:childTnLst>
                                    <p:animEffect transition="out" filter="strips(downLeft)">
                                      <p:cBhvr>
                                        <p:cTn id="171" dur="500"/>
                                        <p:tgtEl>
                                          <p:spTgt spid="3"/>
                                        </p:tgtEl>
                                      </p:cBhvr>
                                    </p:animEffect>
                                    <p:set>
                                      <p:cBhvr>
                                        <p:cTn id="17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56" grpId="0" animBg="1"/>
      <p:bldP spid="1969156" grpId="1" animBg="1"/>
      <p:bldP spid="1969157" grpId="0" animBg="1"/>
      <p:bldP spid="1969157" grpId="1" animBg="1"/>
      <p:bldP spid="1969158" grpId="0" animBg="1"/>
      <p:bldP spid="1969158" grpId="1" animBg="1"/>
      <p:bldP spid="1969158" grpId="2" animBg="1"/>
      <p:bldP spid="1969159" grpId="0" animBg="1"/>
      <p:bldP spid="1969159" grpId="1" animBg="1"/>
      <p:bldP spid="1969159" grpId="2" animBg="1"/>
      <p:bldP spid="1969160" grpId="0" animBg="1"/>
      <p:bldP spid="1969160" grpId="1" animBg="1"/>
      <p:bldP spid="1969160" grpId="2" animBg="1"/>
      <p:bldP spid="1969161" grpId="0" animBg="1"/>
      <p:bldP spid="1969161" grpId="1" animBg="1"/>
      <p:bldP spid="1969161" grpId="2" animBg="1"/>
      <p:bldP spid="1969162" grpId="0" animBg="1"/>
      <p:bldP spid="1969162" grpId="1" animBg="1"/>
      <p:bldP spid="1969162" grpId="2" animBg="1"/>
      <p:bldP spid="1969163" grpId="0" animBg="1"/>
      <p:bldP spid="1969163" grpId="1" animBg="1"/>
      <p:bldP spid="1969163" grpId="2" animBg="1"/>
      <p:bldP spid="1969164" grpId="0" animBg="1"/>
      <p:bldP spid="1969165" grpId="0" animBg="1"/>
      <p:bldP spid="1969166" grpId="0" animBg="1"/>
      <p:bldP spid="1969167" grpId="0" animBg="1"/>
      <p:bldP spid="1969168" grpId="0" animBg="1"/>
      <p:bldP spid="196916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35" name="Rectangle 17"/>
          <p:cNvSpPr>
            <a:spLocks noGrp="1" noChangeArrowheads="1"/>
          </p:cNvSpPr>
          <p:nvPr>
            <p:ph type="sldNum" sz="quarter" idx="11"/>
          </p:nvPr>
        </p:nvSpPr>
        <p:spPr>
          <a:ln/>
        </p:spPr>
        <p:txBody>
          <a:bodyPr/>
          <a:lstStyle/>
          <a:p>
            <a:pPr>
              <a:defRPr/>
            </a:pPr>
            <a:fld id="{8C14F0C3-6269-4933-A77F-AB05A86E8D93}" type="slidenum">
              <a:rPr lang="hr-HR"/>
              <a:pPr>
                <a:defRPr/>
              </a:pPr>
              <a:t>16</a:t>
            </a:fld>
            <a:r>
              <a:rPr lang="hr-HR"/>
              <a:t> / 38</a:t>
            </a:r>
          </a:p>
        </p:txBody>
      </p:sp>
      <p:sp>
        <p:nvSpPr>
          <p:cNvPr id="36" name="Rectangle 18"/>
          <p:cNvSpPr>
            <a:spLocks noGrp="1" noChangeArrowheads="1"/>
          </p:cNvSpPr>
          <p:nvPr>
            <p:ph type="dt" sz="half" idx="12"/>
          </p:nvPr>
        </p:nvSpPr>
        <p:spPr>
          <a:ln/>
        </p:spPr>
        <p:txBody>
          <a:bodyPr/>
          <a:lstStyle/>
          <a:p>
            <a:pPr>
              <a:defRPr/>
            </a:pPr>
            <a:fld id="{8650F1C1-BA9B-47DA-AE3E-074092152691}" type="datetime1">
              <a:rPr lang="hr-HR" smtClean="0"/>
              <a:pPr>
                <a:defRPr/>
              </a:pPr>
              <a:t>4.3.2013.</a:t>
            </a:fld>
            <a:endParaRPr lang="hr-HR"/>
          </a:p>
        </p:txBody>
      </p:sp>
      <p:sp>
        <p:nvSpPr>
          <p:cNvPr id="21506" name="Rectangle 2"/>
          <p:cNvSpPr>
            <a:spLocks noGrp="1" noChangeArrowheads="1"/>
          </p:cNvSpPr>
          <p:nvPr>
            <p:ph type="title"/>
          </p:nvPr>
        </p:nvSpPr>
        <p:spPr/>
        <p:txBody>
          <a:bodyPr/>
          <a:lstStyle/>
          <a:p>
            <a:r>
              <a:rPr kumimoji="0" lang="hr-HR" smtClean="0">
                <a:effectLst/>
              </a:rPr>
              <a:t>Programski slijed i stog pri pozivu funkcije – još složeniji primjer</a:t>
            </a:r>
            <a:endParaRPr kumimoji="0" lang="en-US" smtClean="0">
              <a:effectLst/>
            </a:endParaRPr>
          </a:p>
        </p:txBody>
      </p:sp>
      <p:sp>
        <p:nvSpPr>
          <p:cNvPr id="1971203" name="Rectangle 3"/>
          <p:cNvSpPr>
            <a:spLocks noChangeArrowheads="1"/>
          </p:cNvSpPr>
          <p:nvPr/>
        </p:nvSpPr>
        <p:spPr bwMode="auto">
          <a:xfrm>
            <a:off x="134938" y="1989138"/>
            <a:ext cx="2009775" cy="28082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int main () {</a:t>
            </a:r>
          </a:p>
          <a:p>
            <a:pPr>
              <a:defRPr/>
            </a:pPr>
            <a:r>
              <a:rPr kumimoji="0" lang="hr-HR" sz="1800"/>
              <a:t>  ...</a:t>
            </a:r>
          </a:p>
          <a:p>
            <a:pPr>
              <a:defRPr/>
            </a:pPr>
            <a:r>
              <a:rPr kumimoji="0" lang="hr-HR" sz="1800"/>
              <a:t>  y1 = f(x1);</a:t>
            </a:r>
          </a:p>
          <a:p>
            <a:pPr>
              <a:defRPr/>
            </a:pPr>
            <a:r>
              <a:rPr kumimoji="0" lang="hr-HR" sz="1800"/>
              <a:t>  ...</a:t>
            </a:r>
          </a:p>
          <a:p>
            <a:pPr>
              <a:defRPr/>
            </a:pPr>
            <a:r>
              <a:rPr kumimoji="0" lang="hr-HR" sz="1800"/>
              <a:t>  y2 = g(x2);</a:t>
            </a:r>
          </a:p>
          <a:p>
            <a:pPr>
              <a:defRPr/>
            </a:pPr>
            <a:r>
              <a:rPr kumimoji="0" lang="hr-HR" sz="1800"/>
              <a:t>    ...</a:t>
            </a:r>
          </a:p>
          <a:p>
            <a:pPr>
              <a:defRPr/>
            </a:pPr>
            <a:r>
              <a:rPr kumimoji="0" lang="hr-HR" sz="1800"/>
              <a:t>}</a:t>
            </a:r>
            <a:endParaRPr lang="hr-HR" sz="1800">
              <a:effectLst>
                <a:outerShdw blurRad="38100" dist="38100" dir="2700000" algn="tl">
                  <a:srgbClr val="FFFFFF"/>
                </a:outerShdw>
              </a:effectLst>
            </a:endParaRPr>
          </a:p>
        </p:txBody>
      </p:sp>
      <p:sp>
        <p:nvSpPr>
          <p:cNvPr id="1971204" name="Rectangle 4"/>
          <p:cNvSpPr>
            <a:spLocks noChangeArrowheads="1"/>
          </p:cNvSpPr>
          <p:nvPr/>
        </p:nvSpPr>
        <p:spPr bwMode="auto">
          <a:xfrm>
            <a:off x="2289175" y="836613"/>
            <a:ext cx="2376488" cy="21590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f (float x) {</a:t>
            </a:r>
          </a:p>
          <a:p>
            <a:pPr>
              <a:defRPr/>
            </a:pPr>
            <a:r>
              <a:rPr kumimoji="0" lang="hr-HR" sz="1500"/>
              <a:t>  float z;</a:t>
            </a:r>
          </a:p>
          <a:p>
            <a:pPr>
              <a:defRPr/>
            </a:pPr>
            <a:r>
              <a:rPr kumimoji="0" lang="hr-HR" sz="1500"/>
              <a:t>  ...</a:t>
            </a:r>
          </a:p>
          <a:p>
            <a:pPr>
              <a:defRPr/>
            </a:pPr>
            <a:r>
              <a:rPr kumimoji="0" lang="hr-HR" sz="1500"/>
              <a:t>  z = g(x);</a:t>
            </a:r>
          </a:p>
          <a:p>
            <a:pPr>
              <a:defRPr/>
            </a:pPr>
            <a:r>
              <a:rPr kumimoji="0" lang="hr-HR" sz="1500"/>
              <a:t>  return z*z;</a:t>
            </a:r>
          </a:p>
          <a:p>
            <a:pPr>
              <a:defRPr/>
            </a:pPr>
            <a:r>
              <a:rPr kumimoji="0" lang="hr-HR" sz="1500"/>
              <a:t>}</a:t>
            </a:r>
            <a:endParaRPr lang="hr-HR" sz="1500">
              <a:solidFill>
                <a:schemeClr val="tx1"/>
              </a:solidFill>
              <a:effectLst>
                <a:outerShdw blurRad="38100" dist="38100" dir="2700000" algn="tl">
                  <a:srgbClr val="000000"/>
                </a:outerShdw>
              </a:effectLst>
            </a:endParaRPr>
          </a:p>
        </p:txBody>
      </p:sp>
      <p:sp>
        <p:nvSpPr>
          <p:cNvPr id="1971205" name="Rectangle 5"/>
          <p:cNvSpPr>
            <a:spLocks noChangeArrowheads="1"/>
          </p:cNvSpPr>
          <p:nvPr/>
        </p:nvSpPr>
        <p:spPr bwMode="auto">
          <a:xfrm>
            <a:off x="7329488" y="836613"/>
            <a:ext cx="2376487" cy="21590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f (float x) {</a:t>
            </a:r>
          </a:p>
          <a:p>
            <a:pPr>
              <a:defRPr/>
            </a:pPr>
            <a:r>
              <a:rPr kumimoji="0" lang="hr-HR" sz="1500"/>
              <a:t>  float z;</a:t>
            </a:r>
          </a:p>
          <a:p>
            <a:pPr>
              <a:defRPr/>
            </a:pPr>
            <a:r>
              <a:rPr kumimoji="0" lang="hr-HR" sz="1500"/>
              <a:t>  ...</a:t>
            </a:r>
          </a:p>
          <a:p>
            <a:pPr>
              <a:defRPr/>
            </a:pPr>
            <a:r>
              <a:rPr kumimoji="0" lang="hr-HR" sz="1500"/>
              <a:t>  z = g(x);</a:t>
            </a:r>
          </a:p>
          <a:p>
            <a:pPr>
              <a:defRPr/>
            </a:pPr>
            <a:r>
              <a:rPr kumimoji="0" lang="hr-HR" sz="1500"/>
              <a:t>  return z*z;</a:t>
            </a:r>
          </a:p>
          <a:p>
            <a:pPr>
              <a:defRPr/>
            </a:pPr>
            <a:r>
              <a:rPr kumimoji="0" lang="hr-HR" sz="1500"/>
              <a:t>}</a:t>
            </a:r>
            <a:endParaRPr lang="hr-HR" sz="1500">
              <a:solidFill>
                <a:schemeClr val="tx1"/>
              </a:solidFill>
              <a:effectLst>
                <a:outerShdw blurRad="38100" dist="38100" dir="2700000" algn="tl">
                  <a:srgbClr val="000000"/>
                </a:outerShdw>
              </a:effectLst>
            </a:endParaRPr>
          </a:p>
        </p:txBody>
      </p:sp>
      <p:sp>
        <p:nvSpPr>
          <p:cNvPr id="1971206" name="Rectangle 6"/>
          <p:cNvSpPr>
            <a:spLocks noChangeArrowheads="1"/>
          </p:cNvSpPr>
          <p:nvPr/>
        </p:nvSpPr>
        <p:spPr bwMode="auto">
          <a:xfrm>
            <a:off x="4808538" y="836613"/>
            <a:ext cx="2376487" cy="2160587"/>
          </a:xfrm>
          <a:prstGeom prst="rect">
            <a:avLst/>
          </a:prstGeom>
          <a:solidFill>
            <a:schemeClr val="hlink">
              <a:alpha val="39999"/>
            </a:schemeClr>
          </a:solidFill>
          <a:ln w="9525" algn="ctr">
            <a:solidFill>
              <a:srgbClr val="FF9900"/>
            </a:solidFill>
            <a:miter lim="800000"/>
            <a:headEnd/>
            <a:tailEnd/>
          </a:ln>
          <a:effectLst/>
        </p:spPr>
        <p:txBody>
          <a:bodyPr wrap="none" anchor="ctr"/>
          <a:lstStyle/>
          <a:p>
            <a:pPr>
              <a:defRPr/>
            </a:pPr>
            <a:r>
              <a:rPr kumimoji="0" lang="hr-HR" sz="1500"/>
              <a:t>float g (float w) {</a:t>
            </a:r>
          </a:p>
          <a:p>
            <a:pPr>
              <a:defRPr/>
            </a:pPr>
            <a:r>
              <a:rPr kumimoji="0" lang="hr-HR" sz="1500"/>
              <a:t>  float y;</a:t>
            </a:r>
          </a:p>
          <a:p>
            <a:pPr>
              <a:defRPr/>
            </a:pPr>
            <a:r>
              <a:rPr kumimoji="0" lang="hr-HR" sz="1500"/>
              <a:t>  ...</a:t>
            </a:r>
          </a:p>
          <a:p>
            <a:pPr>
              <a:defRPr/>
            </a:pPr>
            <a:r>
              <a:rPr kumimoji="0" lang="hr-HR" sz="1500"/>
              <a:t>  return y;</a:t>
            </a:r>
          </a:p>
          <a:p>
            <a:pPr>
              <a:defRPr/>
            </a:pPr>
            <a:r>
              <a:rPr kumimoji="0" lang="hr-HR" sz="1500"/>
              <a:t>}</a:t>
            </a:r>
            <a:endParaRPr lang="en-US" sz="1500"/>
          </a:p>
          <a:p>
            <a:pPr>
              <a:defRPr/>
            </a:pPr>
            <a:endParaRPr lang="hr-HR" sz="1500">
              <a:solidFill>
                <a:schemeClr val="tx1"/>
              </a:solidFill>
              <a:effectLst>
                <a:outerShdw blurRad="38100" dist="38100" dir="2700000" algn="tl">
                  <a:srgbClr val="000000"/>
                </a:outerShdw>
              </a:effectLst>
            </a:endParaRPr>
          </a:p>
        </p:txBody>
      </p:sp>
      <p:sp>
        <p:nvSpPr>
          <p:cNvPr id="1971207" name="Rectangle 7"/>
          <p:cNvSpPr>
            <a:spLocks noChangeArrowheads="1"/>
          </p:cNvSpPr>
          <p:nvPr/>
        </p:nvSpPr>
        <p:spPr bwMode="auto">
          <a:xfrm>
            <a:off x="2720975" y="59499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1208" name="Rectangle 8"/>
          <p:cNvSpPr>
            <a:spLocks noChangeArrowheads="1"/>
          </p:cNvSpPr>
          <p:nvPr/>
        </p:nvSpPr>
        <p:spPr bwMode="auto">
          <a:xfrm>
            <a:off x="2720975" y="55895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09" name="Rectangle 9"/>
          <p:cNvSpPr>
            <a:spLocks noChangeArrowheads="1"/>
          </p:cNvSpPr>
          <p:nvPr/>
        </p:nvSpPr>
        <p:spPr bwMode="auto">
          <a:xfrm>
            <a:off x="2720975" y="52292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grpSp>
        <p:nvGrpSpPr>
          <p:cNvPr id="2" name="Group 10"/>
          <p:cNvGrpSpPr>
            <a:grpSpLocks/>
          </p:cNvGrpSpPr>
          <p:nvPr/>
        </p:nvGrpSpPr>
        <p:grpSpPr bwMode="auto">
          <a:xfrm>
            <a:off x="2720975" y="4941888"/>
            <a:ext cx="1512888" cy="1368425"/>
            <a:chOff x="2621" y="2115"/>
            <a:chExt cx="998" cy="1678"/>
          </a:xfrm>
        </p:grpSpPr>
        <p:sp>
          <p:nvSpPr>
            <p:cNvPr id="21535" name="Line 1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1536" name="Line 1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1537" name="Line 1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1214" name="Rectangle 14"/>
          <p:cNvSpPr>
            <a:spLocks noChangeArrowheads="1"/>
          </p:cNvSpPr>
          <p:nvPr/>
        </p:nvSpPr>
        <p:spPr bwMode="auto">
          <a:xfrm>
            <a:off x="5384800" y="59499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1215" name="Rectangle 15"/>
          <p:cNvSpPr>
            <a:spLocks noChangeArrowheads="1"/>
          </p:cNvSpPr>
          <p:nvPr/>
        </p:nvSpPr>
        <p:spPr bwMode="auto">
          <a:xfrm>
            <a:off x="5384800" y="55895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16" name="Rectangle 16"/>
          <p:cNvSpPr>
            <a:spLocks noChangeArrowheads="1"/>
          </p:cNvSpPr>
          <p:nvPr/>
        </p:nvSpPr>
        <p:spPr bwMode="auto">
          <a:xfrm>
            <a:off x="5384800" y="52292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sp>
        <p:nvSpPr>
          <p:cNvPr id="1971217" name="Rectangle 17"/>
          <p:cNvSpPr>
            <a:spLocks noChangeArrowheads="1"/>
          </p:cNvSpPr>
          <p:nvPr/>
        </p:nvSpPr>
        <p:spPr bwMode="auto">
          <a:xfrm>
            <a:off x="5384800" y="4868863"/>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w</a:t>
            </a:r>
          </a:p>
        </p:txBody>
      </p:sp>
      <p:sp>
        <p:nvSpPr>
          <p:cNvPr id="1971218" name="Rectangle 18"/>
          <p:cNvSpPr>
            <a:spLocks noChangeArrowheads="1"/>
          </p:cNvSpPr>
          <p:nvPr/>
        </p:nvSpPr>
        <p:spPr bwMode="auto">
          <a:xfrm>
            <a:off x="5384800" y="4508500"/>
            <a:ext cx="1511300" cy="360363"/>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19" name="Rectangle 19"/>
          <p:cNvSpPr>
            <a:spLocks noChangeArrowheads="1"/>
          </p:cNvSpPr>
          <p:nvPr/>
        </p:nvSpPr>
        <p:spPr bwMode="auto">
          <a:xfrm>
            <a:off x="5384800" y="4148138"/>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y</a:t>
            </a:r>
          </a:p>
        </p:txBody>
      </p:sp>
      <p:grpSp>
        <p:nvGrpSpPr>
          <p:cNvPr id="3" name="Group 20"/>
          <p:cNvGrpSpPr>
            <a:grpSpLocks/>
          </p:cNvGrpSpPr>
          <p:nvPr/>
        </p:nvGrpSpPr>
        <p:grpSpPr bwMode="auto">
          <a:xfrm>
            <a:off x="5384800" y="3716338"/>
            <a:ext cx="1512888" cy="2593975"/>
            <a:chOff x="2621" y="2115"/>
            <a:chExt cx="998" cy="1678"/>
          </a:xfrm>
        </p:grpSpPr>
        <p:sp>
          <p:nvSpPr>
            <p:cNvPr id="21532" name="Line 2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1533" name="Line 2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1534" name="Line 2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1224" name="Rectangle 24"/>
          <p:cNvSpPr>
            <a:spLocks noChangeArrowheads="1"/>
          </p:cNvSpPr>
          <p:nvPr/>
        </p:nvSpPr>
        <p:spPr bwMode="auto">
          <a:xfrm>
            <a:off x="7761288" y="59499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1225" name="Rectangle 25"/>
          <p:cNvSpPr>
            <a:spLocks noChangeArrowheads="1"/>
          </p:cNvSpPr>
          <p:nvPr/>
        </p:nvSpPr>
        <p:spPr bwMode="auto">
          <a:xfrm>
            <a:off x="7761288" y="55895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26" name="Rectangle 26"/>
          <p:cNvSpPr>
            <a:spLocks noChangeArrowheads="1"/>
          </p:cNvSpPr>
          <p:nvPr/>
        </p:nvSpPr>
        <p:spPr bwMode="auto">
          <a:xfrm>
            <a:off x="7761288" y="52292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grpSp>
        <p:nvGrpSpPr>
          <p:cNvPr id="4" name="Group 27"/>
          <p:cNvGrpSpPr>
            <a:grpSpLocks/>
          </p:cNvGrpSpPr>
          <p:nvPr/>
        </p:nvGrpSpPr>
        <p:grpSpPr bwMode="auto">
          <a:xfrm>
            <a:off x="7761288" y="4941888"/>
            <a:ext cx="1512887" cy="1368425"/>
            <a:chOff x="2621" y="2115"/>
            <a:chExt cx="998" cy="1678"/>
          </a:xfrm>
        </p:grpSpPr>
        <p:sp>
          <p:nvSpPr>
            <p:cNvPr id="21529" name="Line 28"/>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1530" name="Line 29"/>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1531" name="Line 30"/>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1231" name="Line 31"/>
          <p:cNvSpPr>
            <a:spLocks noChangeShapeType="1"/>
          </p:cNvSpPr>
          <p:nvPr/>
        </p:nvSpPr>
        <p:spPr bwMode="auto">
          <a:xfrm flipV="1">
            <a:off x="1352550" y="1341438"/>
            <a:ext cx="1152525" cy="1655762"/>
          </a:xfrm>
          <a:prstGeom prst="line">
            <a:avLst/>
          </a:prstGeom>
          <a:noFill/>
          <a:ln w="57150">
            <a:solidFill>
              <a:srgbClr val="FF0000"/>
            </a:solidFill>
            <a:round/>
            <a:headEnd/>
            <a:tailEnd type="triangle" w="med" len="med"/>
          </a:ln>
        </p:spPr>
        <p:txBody>
          <a:bodyPr wrap="none" anchor="ctr"/>
          <a:lstStyle/>
          <a:p>
            <a:endParaRPr lang="en-US"/>
          </a:p>
        </p:txBody>
      </p:sp>
      <p:sp>
        <p:nvSpPr>
          <p:cNvPr id="1971232" name="Line 32"/>
          <p:cNvSpPr>
            <a:spLocks noChangeShapeType="1"/>
          </p:cNvSpPr>
          <p:nvPr/>
        </p:nvSpPr>
        <p:spPr bwMode="auto">
          <a:xfrm flipV="1">
            <a:off x="3657600" y="1341438"/>
            <a:ext cx="1295400" cy="719137"/>
          </a:xfrm>
          <a:prstGeom prst="line">
            <a:avLst/>
          </a:prstGeom>
          <a:noFill/>
          <a:ln w="57150">
            <a:solidFill>
              <a:srgbClr val="FF0000"/>
            </a:solidFill>
            <a:round/>
            <a:headEnd/>
            <a:tailEnd type="triangle" w="med" len="med"/>
          </a:ln>
        </p:spPr>
        <p:txBody>
          <a:bodyPr wrap="none" anchor="ctr"/>
          <a:lstStyle/>
          <a:p>
            <a:endParaRPr lang="en-US"/>
          </a:p>
        </p:txBody>
      </p:sp>
      <p:sp>
        <p:nvSpPr>
          <p:cNvPr id="1971233" name="Line 33"/>
          <p:cNvSpPr>
            <a:spLocks noChangeShapeType="1"/>
          </p:cNvSpPr>
          <p:nvPr/>
        </p:nvSpPr>
        <p:spPr bwMode="auto">
          <a:xfrm flipV="1">
            <a:off x="5024438" y="2276475"/>
            <a:ext cx="2592387" cy="71438"/>
          </a:xfrm>
          <a:prstGeom prst="line">
            <a:avLst/>
          </a:prstGeom>
          <a:noFill/>
          <a:ln w="57150">
            <a:solidFill>
              <a:srgbClr val="FF0000"/>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1231"/>
                                        </p:tgtEl>
                                        <p:attrNameLst>
                                          <p:attrName>style.visibility</p:attrName>
                                        </p:attrNameLst>
                                      </p:cBhvr>
                                      <p:to>
                                        <p:strVal val="visible"/>
                                      </p:to>
                                    </p:set>
                                    <p:animEffect transition="in" filter="wipe(left)">
                                      <p:cBhvr>
                                        <p:cTn id="12" dur="500"/>
                                        <p:tgtEl>
                                          <p:spTgt spid="19712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71207"/>
                                        </p:tgtEl>
                                        <p:attrNameLst>
                                          <p:attrName>style.visibility</p:attrName>
                                        </p:attrNameLst>
                                      </p:cBhvr>
                                      <p:to>
                                        <p:strVal val="visible"/>
                                      </p:to>
                                    </p:set>
                                    <p:anim calcmode="lin" valueType="num">
                                      <p:cBhvr additive="base">
                                        <p:cTn id="17" dur="500" fill="hold"/>
                                        <p:tgtEl>
                                          <p:spTgt spid="1971207"/>
                                        </p:tgtEl>
                                        <p:attrNameLst>
                                          <p:attrName>ppt_x</p:attrName>
                                        </p:attrNameLst>
                                      </p:cBhvr>
                                      <p:tavLst>
                                        <p:tav tm="0">
                                          <p:val>
                                            <p:strVal val="#ppt_x"/>
                                          </p:val>
                                        </p:tav>
                                        <p:tav tm="100000">
                                          <p:val>
                                            <p:strVal val="#ppt_x"/>
                                          </p:val>
                                        </p:tav>
                                      </p:tavLst>
                                    </p:anim>
                                    <p:anim calcmode="lin" valueType="num">
                                      <p:cBhvr additive="base">
                                        <p:cTn id="18" dur="500" fill="hold"/>
                                        <p:tgtEl>
                                          <p:spTgt spid="197120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71208"/>
                                        </p:tgtEl>
                                        <p:attrNameLst>
                                          <p:attrName>style.visibility</p:attrName>
                                        </p:attrNameLst>
                                      </p:cBhvr>
                                      <p:to>
                                        <p:strVal val="visible"/>
                                      </p:to>
                                    </p:set>
                                    <p:anim calcmode="lin" valueType="num">
                                      <p:cBhvr additive="base">
                                        <p:cTn id="23" dur="500" fill="hold"/>
                                        <p:tgtEl>
                                          <p:spTgt spid="1971208"/>
                                        </p:tgtEl>
                                        <p:attrNameLst>
                                          <p:attrName>ppt_x</p:attrName>
                                        </p:attrNameLst>
                                      </p:cBhvr>
                                      <p:tavLst>
                                        <p:tav tm="0">
                                          <p:val>
                                            <p:strVal val="#ppt_x"/>
                                          </p:val>
                                        </p:tav>
                                        <p:tav tm="100000">
                                          <p:val>
                                            <p:strVal val="#ppt_x"/>
                                          </p:val>
                                        </p:tav>
                                      </p:tavLst>
                                    </p:anim>
                                    <p:anim calcmode="lin" valueType="num">
                                      <p:cBhvr additive="base">
                                        <p:cTn id="24" dur="500" fill="hold"/>
                                        <p:tgtEl>
                                          <p:spTgt spid="197120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971204"/>
                                        </p:tgtEl>
                                        <p:attrNameLst>
                                          <p:attrName>fillcolor</p:attrName>
                                        </p:attrNameLst>
                                      </p:cBhvr>
                                      <p:to>
                                        <a:srgbClr val="FF6600"/>
                                      </p:to>
                                    </p:animClr>
                                    <p:set>
                                      <p:cBhvr>
                                        <p:cTn id="29" dur="2000" fill="hold"/>
                                        <p:tgtEl>
                                          <p:spTgt spid="1971204"/>
                                        </p:tgtEl>
                                        <p:attrNameLst>
                                          <p:attrName>fill.type</p:attrName>
                                        </p:attrNameLst>
                                      </p:cBhvr>
                                      <p:to>
                                        <p:strVal val="solid"/>
                                      </p:to>
                                    </p:set>
                                    <p:set>
                                      <p:cBhvr>
                                        <p:cTn id="30" dur="2000" fill="hold"/>
                                        <p:tgtEl>
                                          <p:spTgt spid="197120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971209"/>
                                        </p:tgtEl>
                                        <p:attrNameLst>
                                          <p:attrName>style.visibility</p:attrName>
                                        </p:attrNameLst>
                                      </p:cBhvr>
                                      <p:to>
                                        <p:strVal val="visible"/>
                                      </p:to>
                                    </p:set>
                                    <p:anim calcmode="lin" valueType="num">
                                      <p:cBhvr additive="base">
                                        <p:cTn id="35" dur="500" fill="hold"/>
                                        <p:tgtEl>
                                          <p:spTgt spid="1971209"/>
                                        </p:tgtEl>
                                        <p:attrNameLst>
                                          <p:attrName>ppt_x</p:attrName>
                                        </p:attrNameLst>
                                      </p:cBhvr>
                                      <p:tavLst>
                                        <p:tav tm="0">
                                          <p:val>
                                            <p:strVal val="#ppt_x"/>
                                          </p:val>
                                        </p:tav>
                                        <p:tav tm="100000">
                                          <p:val>
                                            <p:strVal val="#ppt_x"/>
                                          </p:val>
                                        </p:tav>
                                      </p:tavLst>
                                    </p:anim>
                                    <p:anim calcmode="lin" valueType="num">
                                      <p:cBhvr additive="base">
                                        <p:cTn id="36" dur="500" fill="hold"/>
                                        <p:tgtEl>
                                          <p:spTgt spid="197120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71232"/>
                                        </p:tgtEl>
                                        <p:attrNameLst>
                                          <p:attrName>style.visibility</p:attrName>
                                        </p:attrNameLst>
                                      </p:cBhvr>
                                      <p:to>
                                        <p:strVal val="visible"/>
                                      </p:to>
                                    </p:set>
                                    <p:animEffect transition="in" filter="wipe(left)">
                                      <p:cBhvr>
                                        <p:cTn id="41" dur="500"/>
                                        <p:tgtEl>
                                          <p:spTgt spid="19712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1971207"/>
                                        </p:tgtEl>
                                      </p:cBhvr>
                                    </p:animEffect>
                                    <p:set>
                                      <p:cBhvr>
                                        <p:cTn id="46" dur="1" fill="hold">
                                          <p:stCondLst>
                                            <p:cond delay="499"/>
                                          </p:stCondLst>
                                        </p:cTn>
                                        <p:tgtEl>
                                          <p:spTgt spid="1971207"/>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1971208"/>
                                        </p:tgtEl>
                                      </p:cBhvr>
                                    </p:animEffect>
                                    <p:set>
                                      <p:cBhvr>
                                        <p:cTn id="49" dur="1" fill="hold">
                                          <p:stCondLst>
                                            <p:cond delay="499"/>
                                          </p:stCondLst>
                                        </p:cTn>
                                        <p:tgtEl>
                                          <p:spTgt spid="197120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1971209"/>
                                        </p:tgtEl>
                                      </p:cBhvr>
                                    </p:animEffect>
                                    <p:set>
                                      <p:cBhvr>
                                        <p:cTn id="52" dur="1" fill="hold">
                                          <p:stCondLst>
                                            <p:cond delay="499"/>
                                          </p:stCondLst>
                                        </p:cTn>
                                        <p:tgtEl>
                                          <p:spTgt spid="1971209"/>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cTn>
                              </p:par>
                              <p:par>
                                <p:cTn id="56" presetID="9"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71216"/>
                                        </p:tgtEl>
                                        <p:attrNameLst>
                                          <p:attrName>style.visibility</p:attrName>
                                        </p:attrNameLst>
                                      </p:cBhvr>
                                      <p:to>
                                        <p:strVal val="visible"/>
                                      </p:to>
                                    </p:set>
                                    <p:animEffect transition="in" filter="dissolve">
                                      <p:cBhvr>
                                        <p:cTn id="61" dur="500"/>
                                        <p:tgtEl>
                                          <p:spTgt spid="197121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71215"/>
                                        </p:tgtEl>
                                        <p:attrNameLst>
                                          <p:attrName>style.visibility</p:attrName>
                                        </p:attrNameLst>
                                      </p:cBhvr>
                                      <p:to>
                                        <p:strVal val="visible"/>
                                      </p:to>
                                    </p:set>
                                    <p:animEffect transition="in" filter="dissolve">
                                      <p:cBhvr>
                                        <p:cTn id="64" dur="500"/>
                                        <p:tgtEl>
                                          <p:spTgt spid="197121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71214"/>
                                        </p:tgtEl>
                                        <p:attrNameLst>
                                          <p:attrName>style.visibility</p:attrName>
                                        </p:attrNameLst>
                                      </p:cBhvr>
                                      <p:to>
                                        <p:strVal val="visible"/>
                                      </p:to>
                                    </p:set>
                                    <p:animEffect transition="in" filter="dissolve">
                                      <p:cBhvr>
                                        <p:cTn id="67" dur="500"/>
                                        <p:tgtEl>
                                          <p:spTgt spid="197121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971217"/>
                                        </p:tgtEl>
                                        <p:attrNameLst>
                                          <p:attrName>style.visibility</p:attrName>
                                        </p:attrNameLst>
                                      </p:cBhvr>
                                      <p:to>
                                        <p:strVal val="visible"/>
                                      </p:to>
                                    </p:set>
                                    <p:anim calcmode="lin" valueType="num">
                                      <p:cBhvr additive="base">
                                        <p:cTn id="72" dur="500" fill="hold"/>
                                        <p:tgtEl>
                                          <p:spTgt spid="1971217"/>
                                        </p:tgtEl>
                                        <p:attrNameLst>
                                          <p:attrName>ppt_x</p:attrName>
                                        </p:attrNameLst>
                                      </p:cBhvr>
                                      <p:tavLst>
                                        <p:tav tm="0">
                                          <p:val>
                                            <p:strVal val="#ppt_x"/>
                                          </p:val>
                                        </p:tav>
                                        <p:tav tm="100000">
                                          <p:val>
                                            <p:strVal val="#ppt_x"/>
                                          </p:val>
                                        </p:tav>
                                      </p:tavLst>
                                    </p:anim>
                                    <p:anim calcmode="lin" valueType="num">
                                      <p:cBhvr additive="base">
                                        <p:cTn id="73" dur="500" fill="hold"/>
                                        <p:tgtEl>
                                          <p:spTgt spid="1971217"/>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971218"/>
                                        </p:tgtEl>
                                        <p:attrNameLst>
                                          <p:attrName>style.visibility</p:attrName>
                                        </p:attrNameLst>
                                      </p:cBhvr>
                                      <p:to>
                                        <p:strVal val="visible"/>
                                      </p:to>
                                    </p:set>
                                    <p:anim calcmode="lin" valueType="num">
                                      <p:cBhvr additive="base">
                                        <p:cTn id="78" dur="500" fill="hold"/>
                                        <p:tgtEl>
                                          <p:spTgt spid="1971218"/>
                                        </p:tgtEl>
                                        <p:attrNameLst>
                                          <p:attrName>ppt_x</p:attrName>
                                        </p:attrNameLst>
                                      </p:cBhvr>
                                      <p:tavLst>
                                        <p:tav tm="0">
                                          <p:val>
                                            <p:strVal val="#ppt_x"/>
                                          </p:val>
                                        </p:tav>
                                        <p:tav tm="100000">
                                          <p:val>
                                            <p:strVal val="#ppt_x"/>
                                          </p:val>
                                        </p:tav>
                                      </p:tavLst>
                                    </p:anim>
                                    <p:anim calcmode="lin" valueType="num">
                                      <p:cBhvr additive="base">
                                        <p:cTn id="79" dur="500" fill="hold"/>
                                        <p:tgtEl>
                                          <p:spTgt spid="1971218"/>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1971206"/>
                                        </p:tgtEl>
                                        <p:attrNameLst>
                                          <p:attrName>fillcolor</p:attrName>
                                        </p:attrNameLst>
                                      </p:cBhvr>
                                      <p:to>
                                        <a:schemeClr val="hlink"/>
                                      </p:to>
                                    </p:animClr>
                                    <p:set>
                                      <p:cBhvr>
                                        <p:cTn id="84" dur="2000" fill="hold"/>
                                        <p:tgtEl>
                                          <p:spTgt spid="1971206"/>
                                        </p:tgtEl>
                                        <p:attrNameLst>
                                          <p:attrName>fill.type</p:attrName>
                                        </p:attrNameLst>
                                      </p:cBhvr>
                                      <p:to>
                                        <p:strVal val="solid"/>
                                      </p:to>
                                    </p:set>
                                    <p:set>
                                      <p:cBhvr>
                                        <p:cTn id="85" dur="2000" fill="hold"/>
                                        <p:tgtEl>
                                          <p:spTgt spid="1971206"/>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1971219"/>
                                        </p:tgtEl>
                                        <p:attrNameLst>
                                          <p:attrName>style.visibility</p:attrName>
                                        </p:attrNameLst>
                                      </p:cBhvr>
                                      <p:to>
                                        <p:strVal val="visible"/>
                                      </p:to>
                                    </p:set>
                                    <p:anim calcmode="lin" valueType="num">
                                      <p:cBhvr additive="base">
                                        <p:cTn id="90" dur="500" fill="hold"/>
                                        <p:tgtEl>
                                          <p:spTgt spid="1971219"/>
                                        </p:tgtEl>
                                        <p:attrNameLst>
                                          <p:attrName>ppt_x</p:attrName>
                                        </p:attrNameLst>
                                      </p:cBhvr>
                                      <p:tavLst>
                                        <p:tav tm="0">
                                          <p:val>
                                            <p:strVal val="#ppt_x"/>
                                          </p:val>
                                        </p:tav>
                                        <p:tav tm="100000">
                                          <p:val>
                                            <p:strVal val="#ppt_x"/>
                                          </p:val>
                                        </p:tav>
                                      </p:tavLst>
                                    </p:anim>
                                    <p:anim calcmode="lin" valueType="num">
                                      <p:cBhvr additive="base">
                                        <p:cTn id="91" dur="500" fill="hold"/>
                                        <p:tgtEl>
                                          <p:spTgt spid="1971219"/>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xit" presetSubtype="0" fill="hold" grpId="0" nodeType="clickEffect">
                                  <p:stCondLst>
                                    <p:cond delay="0"/>
                                  </p:stCondLst>
                                  <p:childTnLst>
                                    <p:animEffect transition="out" filter="dissolve">
                                      <p:cBhvr>
                                        <p:cTn id="95" dur="500"/>
                                        <p:tgtEl>
                                          <p:spTgt spid="1971204"/>
                                        </p:tgtEl>
                                      </p:cBhvr>
                                    </p:animEffect>
                                    <p:set>
                                      <p:cBhvr>
                                        <p:cTn id="96" dur="1" fill="hold">
                                          <p:stCondLst>
                                            <p:cond delay="499"/>
                                          </p:stCondLst>
                                        </p:cTn>
                                        <p:tgtEl>
                                          <p:spTgt spid="1971204"/>
                                        </p:tgtEl>
                                        <p:attrNameLst>
                                          <p:attrName>style.visibility</p:attrName>
                                        </p:attrNameLst>
                                      </p:cBhvr>
                                      <p:to>
                                        <p:strVal val="hidden"/>
                                      </p:to>
                                    </p:set>
                                  </p:childTnLst>
                                </p:cTn>
                              </p:par>
                              <p:par>
                                <p:cTn id="97" presetID="9" presetClass="exit" presetSubtype="0" fill="hold" grpId="1" nodeType="withEffect">
                                  <p:stCondLst>
                                    <p:cond delay="0"/>
                                  </p:stCondLst>
                                  <p:childTnLst>
                                    <p:animEffect transition="out" filter="dissolve">
                                      <p:cBhvr>
                                        <p:cTn id="98" dur="500"/>
                                        <p:tgtEl>
                                          <p:spTgt spid="1971232"/>
                                        </p:tgtEl>
                                      </p:cBhvr>
                                    </p:animEffect>
                                    <p:set>
                                      <p:cBhvr>
                                        <p:cTn id="99" dur="1" fill="hold">
                                          <p:stCondLst>
                                            <p:cond delay="499"/>
                                          </p:stCondLst>
                                        </p:cTn>
                                        <p:tgtEl>
                                          <p:spTgt spid="1971232"/>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1971231"/>
                                        </p:tgtEl>
                                      </p:cBhvr>
                                    </p:animEffect>
                                    <p:set>
                                      <p:cBhvr>
                                        <p:cTn id="102" dur="1" fill="hold">
                                          <p:stCondLst>
                                            <p:cond delay="499"/>
                                          </p:stCondLst>
                                        </p:cTn>
                                        <p:tgtEl>
                                          <p:spTgt spid="1971231"/>
                                        </p:tgtEl>
                                        <p:attrNameLst>
                                          <p:attrName>style.visibility</p:attrName>
                                        </p:attrNameLst>
                                      </p:cBhvr>
                                      <p:to>
                                        <p:strVal val="hidden"/>
                                      </p:to>
                                    </p:set>
                                  </p:childTnLst>
                                </p:cTn>
                              </p:par>
                              <p:par>
                                <p:cTn id="103" presetID="9" presetClass="entr" presetSubtype="0" fill="hold" grpId="0" nodeType="withEffect">
                                  <p:stCondLst>
                                    <p:cond delay="0"/>
                                  </p:stCondLst>
                                  <p:childTnLst>
                                    <p:set>
                                      <p:cBhvr>
                                        <p:cTn id="104" dur="1" fill="hold">
                                          <p:stCondLst>
                                            <p:cond delay="0"/>
                                          </p:stCondLst>
                                        </p:cTn>
                                        <p:tgtEl>
                                          <p:spTgt spid="1971205"/>
                                        </p:tgtEl>
                                        <p:attrNameLst>
                                          <p:attrName>style.visibility</p:attrName>
                                        </p:attrNameLst>
                                      </p:cBhvr>
                                      <p:to>
                                        <p:strVal val="visible"/>
                                      </p:to>
                                    </p:set>
                                    <p:animEffect transition="in" filter="dissolve">
                                      <p:cBhvr>
                                        <p:cTn id="105" dur="500"/>
                                        <p:tgtEl>
                                          <p:spTgt spid="197120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971233"/>
                                        </p:tgtEl>
                                        <p:attrNameLst>
                                          <p:attrName>style.visibility</p:attrName>
                                        </p:attrNameLst>
                                      </p:cBhvr>
                                      <p:to>
                                        <p:strVal val="visible"/>
                                      </p:to>
                                    </p:set>
                                    <p:animEffect transition="in" filter="wipe(left)">
                                      <p:cBhvr>
                                        <p:cTn id="108" dur="500"/>
                                        <p:tgtEl>
                                          <p:spTgt spid="1971233"/>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xit" presetSubtype="1" fill="hold" grpId="1" nodeType="clickEffect">
                                  <p:stCondLst>
                                    <p:cond delay="0"/>
                                  </p:stCondLst>
                                  <p:childTnLst>
                                    <p:anim calcmode="lin" valueType="num">
                                      <p:cBhvr additive="base">
                                        <p:cTn id="112" dur="500"/>
                                        <p:tgtEl>
                                          <p:spTgt spid="1971219"/>
                                        </p:tgtEl>
                                        <p:attrNameLst>
                                          <p:attrName>ppt_x</p:attrName>
                                        </p:attrNameLst>
                                      </p:cBhvr>
                                      <p:tavLst>
                                        <p:tav tm="0">
                                          <p:val>
                                            <p:strVal val="ppt_x"/>
                                          </p:val>
                                        </p:tav>
                                        <p:tav tm="100000">
                                          <p:val>
                                            <p:strVal val="ppt_x"/>
                                          </p:val>
                                        </p:tav>
                                      </p:tavLst>
                                    </p:anim>
                                    <p:anim calcmode="lin" valueType="num">
                                      <p:cBhvr additive="base">
                                        <p:cTn id="113" dur="500"/>
                                        <p:tgtEl>
                                          <p:spTgt spid="1971219"/>
                                        </p:tgtEl>
                                        <p:attrNameLst>
                                          <p:attrName>ppt_y</p:attrName>
                                        </p:attrNameLst>
                                      </p:cBhvr>
                                      <p:tavLst>
                                        <p:tav tm="0">
                                          <p:val>
                                            <p:strVal val="ppt_y"/>
                                          </p:val>
                                        </p:tav>
                                        <p:tav tm="100000">
                                          <p:val>
                                            <p:strVal val="0-ppt_h/2"/>
                                          </p:val>
                                        </p:tav>
                                      </p:tavLst>
                                    </p:anim>
                                    <p:set>
                                      <p:cBhvr>
                                        <p:cTn id="114" dur="1" fill="hold">
                                          <p:stCondLst>
                                            <p:cond delay="499"/>
                                          </p:stCondLst>
                                        </p:cTn>
                                        <p:tgtEl>
                                          <p:spTgt spid="19712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xit" presetSubtype="1" fill="hold" grpId="1" nodeType="clickEffect">
                                  <p:stCondLst>
                                    <p:cond delay="0"/>
                                  </p:stCondLst>
                                  <p:childTnLst>
                                    <p:anim calcmode="lin" valueType="num">
                                      <p:cBhvr additive="base">
                                        <p:cTn id="118" dur="500"/>
                                        <p:tgtEl>
                                          <p:spTgt spid="1971218"/>
                                        </p:tgtEl>
                                        <p:attrNameLst>
                                          <p:attrName>ppt_x</p:attrName>
                                        </p:attrNameLst>
                                      </p:cBhvr>
                                      <p:tavLst>
                                        <p:tav tm="0">
                                          <p:val>
                                            <p:strVal val="ppt_x"/>
                                          </p:val>
                                        </p:tav>
                                        <p:tav tm="100000">
                                          <p:val>
                                            <p:strVal val="ppt_x"/>
                                          </p:val>
                                        </p:tav>
                                      </p:tavLst>
                                    </p:anim>
                                    <p:anim calcmode="lin" valueType="num">
                                      <p:cBhvr additive="base">
                                        <p:cTn id="119" dur="500"/>
                                        <p:tgtEl>
                                          <p:spTgt spid="1971218"/>
                                        </p:tgtEl>
                                        <p:attrNameLst>
                                          <p:attrName>ppt_y</p:attrName>
                                        </p:attrNameLst>
                                      </p:cBhvr>
                                      <p:tavLst>
                                        <p:tav tm="0">
                                          <p:val>
                                            <p:strVal val="ppt_y"/>
                                          </p:val>
                                        </p:tav>
                                        <p:tav tm="100000">
                                          <p:val>
                                            <p:strVal val="0-ppt_h/2"/>
                                          </p:val>
                                        </p:tav>
                                      </p:tavLst>
                                    </p:anim>
                                    <p:set>
                                      <p:cBhvr>
                                        <p:cTn id="120" dur="1" fill="hold">
                                          <p:stCondLst>
                                            <p:cond delay="499"/>
                                          </p:stCondLst>
                                        </p:cTn>
                                        <p:tgtEl>
                                          <p:spTgt spid="197121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xit" presetSubtype="1" fill="hold" grpId="1" nodeType="clickEffect">
                                  <p:stCondLst>
                                    <p:cond delay="0"/>
                                  </p:stCondLst>
                                  <p:childTnLst>
                                    <p:anim calcmode="lin" valueType="num">
                                      <p:cBhvr additive="base">
                                        <p:cTn id="124" dur="500"/>
                                        <p:tgtEl>
                                          <p:spTgt spid="1971217"/>
                                        </p:tgtEl>
                                        <p:attrNameLst>
                                          <p:attrName>ppt_x</p:attrName>
                                        </p:attrNameLst>
                                      </p:cBhvr>
                                      <p:tavLst>
                                        <p:tav tm="0">
                                          <p:val>
                                            <p:strVal val="ppt_x"/>
                                          </p:val>
                                        </p:tav>
                                        <p:tav tm="100000">
                                          <p:val>
                                            <p:strVal val="ppt_x"/>
                                          </p:val>
                                        </p:tav>
                                      </p:tavLst>
                                    </p:anim>
                                    <p:anim calcmode="lin" valueType="num">
                                      <p:cBhvr additive="base">
                                        <p:cTn id="125" dur="500"/>
                                        <p:tgtEl>
                                          <p:spTgt spid="1971217"/>
                                        </p:tgtEl>
                                        <p:attrNameLst>
                                          <p:attrName>ppt_y</p:attrName>
                                        </p:attrNameLst>
                                      </p:cBhvr>
                                      <p:tavLst>
                                        <p:tav tm="0">
                                          <p:val>
                                            <p:strVal val="ppt_y"/>
                                          </p:val>
                                        </p:tav>
                                        <p:tav tm="100000">
                                          <p:val>
                                            <p:strVal val="0-ppt_h/2"/>
                                          </p:val>
                                        </p:tav>
                                      </p:tavLst>
                                    </p:anim>
                                    <p:set>
                                      <p:cBhvr>
                                        <p:cTn id="126" dur="1" fill="hold">
                                          <p:stCondLst>
                                            <p:cond delay="499"/>
                                          </p:stCondLst>
                                        </p:cTn>
                                        <p:tgtEl>
                                          <p:spTgt spid="1971217"/>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9" presetClass="exit" presetSubtype="0" fill="hold" grpId="1" nodeType="clickEffect">
                                  <p:stCondLst>
                                    <p:cond delay="0"/>
                                  </p:stCondLst>
                                  <p:childTnLst>
                                    <p:animEffect transition="out" filter="dissolve">
                                      <p:cBhvr>
                                        <p:cTn id="130" dur="500"/>
                                        <p:tgtEl>
                                          <p:spTgt spid="1971214"/>
                                        </p:tgtEl>
                                      </p:cBhvr>
                                    </p:animEffect>
                                    <p:set>
                                      <p:cBhvr>
                                        <p:cTn id="131" dur="1" fill="hold">
                                          <p:stCondLst>
                                            <p:cond delay="499"/>
                                          </p:stCondLst>
                                        </p:cTn>
                                        <p:tgtEl>
                                          <p:spTgt spid="1971214"/>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1971215"/>
                                        </p:tgtEl>
                                      </p:cBhvr>
                                    </p:animEffect>
                                    <p:set>
                                      <p:cBhvr>
                                        <p:cTn id="134" dur="1" fill="hold">
                                          <p:stCondLst>
                                            <p:cond delay="499"/>
                                          </p:stCondLst>
                                        </p:cTn>
                                        <p:tgtEl>
                                          <p:spTgt spid="1971215"/>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1971216"/>
                                        </p:tgtEl>
                                      </p:cBhvr>
                                    </p:animEffect>
                                    <p:set>
                                      <p:cBhvr>
                                        <p:cTn id="137" dur="1" fill="hold">
                                          <p:stCondLst>
                                            <p:cond delay="499"/>
                                          </p:stCondLst>
                                        </p:cTn>
                                        <p:tgtEl>
                                          <p:spTgt spid="1971216"/>
                                        </p:tgtEl>
                                        <p:attrNameLst>
                                          <p:attrName>style.visibility</p:attrName>
                                        </p:attrNameLst>
                                      </p:cBhvr>
                                      <p:to>
                                        <p:strVal val="hidden"/>
                                      </p:to>
                                    </p:set>
                                  </p:childTnLst>
                                </p:cTn>
                              </p:par>
                              <p:par>
                                <p:cTn id="138" presetID="9" presetClass="exit" presetSubtype="0" fill="hold" grpId="2" nodeType="withEffect">
                                  <p:stCondLst>
                                    <p:cond delay="0"/>
                                  </p:stCondLst>
                                  <p:childTnLst>
                                    <p:animEffect transition="out" filter="dissolve">
                                      <p:cBhvr>
                                        <p:cTn id="139" dur="500"/>
                                        <p:tgtEl>
                                          <p:spTgt spid="1971217"/>
                                        </p:tgtEl>
                                      </p:cBhvr>
                                    </p:animEffect>
                                    <p:set>
                                      <p:cBhvr>
                                        <p:cTn id="140" dur="1" fill="hold">
                                          <p:stCondLst>
                                            <p:cond delay="499"/>
                                          </p:stCondLst>
                                        </p:cTn>
                                        <p:tgtEl>
                                          <p:spTgt spid="1971217"/>
                                        </p:tgtEl>
                                        <p:attrNameLst>
                                          <p:attrName>style.visibility</p:attrName>
                                        </p:attrNameLst>
                                      </p:cBhvr>
                                      <p:to>
                                        <p:strVal val="hidden"/>
                                      </p:to>
                                    </p:set>
                                  </p:childTnLst>
                                </p:cTn>
                              </p:par>
                              <p:par>
                                <p:cTn id="141" presetID="9" presetClass="exit" presetSubtype="0" fill="hold" grpId="2" nodeType="withEffect">
                                  <p:stCondLst>
                                    <p:cond delay="0"/>
                                  </p:stCondLst>
                                  <p:childTnLst>
                                    <p:animEffect transition="out" filter="dissolve">
                                      <p:cBhvr>
                                        <p:cTn id="142" dur="500"/>
                                        <p:tgtEl>
                                          <p:spTgt spid="1971218"/>
                                        </p:tgtEl>
                                      </p:cBhvr>
                                    </p:animEffect>
                                    <p:set>
                                      <p:cBhvr>
                                        <p:cTn id="143" dur="1" fill="hold">
                                          <p:stCondLst>
                                            <p:cond delay="499"/>
                                          </p:stCondLst>
                                        </p:cTn>
                                        <p:tgtEl>
                                          <p:spTgt spid="1971218"/>
                                        </p:tgtEl>
                                        <p:attrNameLst>
                                          <p:attrName>style.visibility</p:attrName>
                                        </p:attrNameLst>
                                      </p:cBhvr>
                                      <p:to>
                                        <p:strVal val="hidden"/>
                                      </p:to>
                                    </p:set>
                                  </p:childTnLst>
                                </p:cTn>
                              </p:par>
                              <p:par>
                                <p:cTn id="144" presetID="9" presetClass="exit" presetSubtype="0" fill="hold" grpId="2" nodeType="withEffect">
                                  <p:stCondLst>
                                    <p:cond delay="0"/>
                                  </p:stCondLst>
                                  <p:childTnLst>
                                    <p:animEffect transition="out" filter="dissolve">
                                      <p:cBhvr>
                                        <p:cTn id="145" dur="500"/>
                                        <p:tgtEl>
                                          <p:spTgt spid="1971219"/>
                                        </p:tgtEl>
                                      </p:cBhvr>
                                    </p:animEffect>
                                    <p:set>
                                      <p:cBhvr>
                                        <p:cTn id="146" dur="1" fill="hold">
                                          <p:stCondLst>
                                            <p:cond delay="499"/>
                                          </p:stCondLst>
                                        </p:cTn>
                                        <p:tgtEl>
                                          <p:spTgt spid="1971219"/>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3"/>
                                        </p:tgtEl>
                                      </p:cBhvr>
                                    </p:animEffect>
                                    <p:set>
                                      <p:cBhvr>
                                        <p:cTn id="149" dur="1" fill="hold">
                                          <p:stCondLst>
                                            <p:cond delay="499"/>
                                          </p:stCondLst>
                                        </p:cTn>
                                        <p:tgtEl>
                                          <p:spTgt spid="3"/>
                                        </p:tgtEl>
                                        <p:attrNameLst>
                                          <p:attrName>style.visibility</p:attrName>
                                        </p:attrNameLst>
                                      </p:cBhvr>
                                      <p:to>
                                        <p:strVal val="hidden"/>
                                      </p:to>
                                    </p:set>
                                  </p:childTnLst>
                                </p:cTn>
                              </p:par>
                              <p:par>
                                <p:cTn id="150" presetID="9" presetClass="entr" presetSubtype="0" fill="hold" grpId="0" nodeType="withEffect">
                                  <p:stCondLst>
                                    <p:cond delay="0"/>
                                  </p:stCondLst>
                                  <p:childTnLst>
                                    <p:set>
                                      <p:cBhvr>
                                        <p:cTn id="151" dur="1" fill="hold">
                                          <p:stCondLst>
                                            <p:cond delay="0"/>
                                          </p:stCondLst>
                                        </p:cTn>
                                        <p:tgtEl>
                                          <p:spTgt spid="1971224"/>
                                        </p:tgtEl>
                                        <p:attrNameLst>
                                          <p:attrName>style.visibility</p:attrName>
                                        </p:attrNameLst>
                                      </p:cBhvr>
                                      <p:to>
                                        <p:strVal val="visible"/>
                                      </p:to>
                                    </p:set>
                                    <p:animEffect transition="in" filter="dissolve">
                                      <p:cBhvr>
                                        <p:cTn id="152" dur="500"/>
                                        <p:tgtEl>
                                          <p:spTgt spid="1971224"/>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971225"/>
                                        </p:tgtEl>
                                        <p:attrNameLst>
                                          <p:attrName>style.visibility</p:attrName>
                                        </p:attrNameLst>
                                      </p:cBhvr>
                                      <p:to>
                                        <p:strVal val="visible"/>
                                      </p:to>
                                    </p:set>
                                    <p:animEffect transition="in" filter="dissolve">
                                      <p:cBhvr>
                                        <p:cTn id="155" dur="500"/>
                                        <p:tgtEl>
                                          <p:spTgt spid="1971225"/>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971226"/>
                                        </p:tgtEl>
                                        <p:attrNameLst>
                                          <p:attrName>style.visibility</p:attrName>
                                        </p:attrNameLst>
                                      </p:cBhvr>
                                      <p:to>
                                        <p:strVal val="visible"/>
                                      </p:to>
                                    </p:set>
                                    <p:animEffect transition="in" filter="dissolve">
                                      <p:cBhvr>
                                        <p:cTn id="158" dur="500"/>
                                        <p:tgtEl>
                                          <p:spTgt spid="1971226"/>
                                        </p:tgtEl>
                                      </p:cBhvr>
                                    </p:animEffect>
                                  </p:childTnLst>
                                </p:cTn>
                              </p:par>
                              <p:par>
                                <p:cTn id="159" presetID="9" presetClass="entr" presetSubtype="0" fill="hold" nodeType="withEffect">
                                  <p:stCondLst>
                                    <p:cond delay="0"/>
                                  </p:stCondLst>
                                  <p:childTnLst>
                                    <p:set>
                                      <p:cBhvr>
                                        <p:cTn id="160" dur="1" fill="hold">
                                          <p:stCondLst>
                                            <p:cond delay="0"/>
                                          </p:stCondLst>
                                        </p:cTn>
                                        <p:tgtEl>
                                          <p:spTgt spid="4"/>
                                        </p:tgtEl>
                                        <p:attrNameLst>
                                          <p:attrName>style.visibility</p:attrName>
                                        </p:attrNameLst>
                                      </p:cBhvr>
                                      <p:to>
                                        <p:strVal val="visible"/>
                                      </p:to>
                                    </p:set>
                                    <p:animEffect transition="in" filter="dissolve">
                                      <p:cBhvr>
                                        <p:cTn id="1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04" grpId="0" animBg="1"/>
      <p:bldP spid="1971205" grpId="0" animBg="1"/>
      <p:bldP spid="1971207" grpId="0" animBg="1"/>
      <p:bldP spid="1971207" grpId="1" animBg="1"/>
      <p:bldP spid="1971208" grpId="0" animBg="1"/>
      <p:bldP spid="1971208" grpId="1" animBg="1"/>
      <p:bldP spid="1971209" grpId="0" animBg="1"/>
      <p:bldP spid="1971209" grpId="1" animBg="1"/>
      <p:bldP spid="1971214" grpId="0" animBg="1"/>
      <p:bldP spid="1971214" grpId="1" animBg="1"/>
      <p:bldP spid="1971215" grpId="0" animBg="1"/>
      <p:bldP spid="1971215" grpId="1" animBg="1"/>
      <p:bldP spid="1971216" grpId="0" animBg="1"/>
      <p:bldP spid="1971216" grpId="1" animBg="1"/>
      <p:bldP spid="1971217" grpId="0" animBg="1"/>
      <p:bldP spid="1971217" grpId="1" animBg="1"/>
      <p:bldP spid="1971217" grpId="2" animBg="1"/>
      <p:bldP spid="1971218" grpId="0" animBg="1"/>
      <p:bldP spid="1971218" grpId="1" animBg="1"/>
      <p:bldP spid="1971218" grpId="2" animBg="1"/>
      <p:bldP spid="1971219" grpId="0" animBg="1"/>
      <p:bldP spid="1971219" grpId="1" animBg="1"/>
      <p:bldP spid="1971219" grpId="2" animBg="1"/>
      <p:bldP spid="1971224" grpId="0" animBg="1"/>
      <p:bldP spid="1971225" grpId="0" animBg="1"/>
      <p:bldP spid="1971226" grpId="0" animBg="1"/>
      <p:bldP spid="1971231" grpId="0" animBg="1"/>
      <p:bldP spid="1971231" grpId="1" animBg="1"/>
      <p:bldP spid="1971232" grpId="0" animBg="1"/>
      <p:bldP spid="1971232" grpId="1" animBg="1"/>
      <p:bldP spid="19712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6"/>
          <p:cNvSpPr>
            <a:spLocks noGrp="1" noChangeArrowheads="1"/>
          </p:cNvSpPr>
          <p:nvPr>
            <p:ph type="ftr" sz="quarter" idx="10"/>
          </p:nvPr>
        </p:nvSpPr>
        <p:spPr>
          <a:ln/>
        </p:spPr>
        <p:txBody>
          <a:bodyPr/>
          <a:lstStyle/>
          <a:p>
            <a:r>
              <a:rPr lang="nn-NO" smtClean="0"/>
              <a:t>Algoritmi i strukture podataka, FER</a:t>
            </a:r>
            <a:endParaRPr lang="hr-HR"/>
          </a:p>
        </p:txBody>
      </p:sp>
      <p:sp>
        <p:nvSpPr>
          <p:cNvPr id="33" name="Rectangle 17"/>
          <p:cNvSpPr>
            <a:spLocks noGrp="1" noChangeArrowheads="1"/>
          </p:cNvSpPr>
          <p:nvPr>
            <p:ph type="sldNum" sz="quarter" idx="11"/>
          </p:nvPr>
        </p:nvSpPr>
        <p:spPr>
          <a:ln/>
        </p:spPr>
        <p:txBody>
          <a:bodyPr/>
          <a:lstStyle/>
          <a:p>
            <a:pPr>
              <a:defRPr/>
            </a:pPr>
            <a:fld id="{572EFE97-A4E3-40F3-AC62-6B1B3D94F0DB}" type="slidenum">
              <a:rPr lang="hr-HR"/>
              <a:pPr>
                <a:defRPr/>
              </a:pPr>
              <a:t>17</a:t>
            </a:fld>
            <a:r>
              <a:rPr lang="hr-HR"/>
              <a:t> / 38</a:t>
            </a:r>
          </a:p>
        </p:txBody>
      </p:sp>
      <p:sp>
        <p:nvSpPr>
          <p:cNvPr id="34" name="Rectangle 18"/>
          <p:cNvSpPr>
            <a:spLocks noGrp="1" noChangeArrowheads="1"/>
          </p:cNvSpPr>
          <p:nvPr>
            <p:ph type="dt" sz="half" idx="12"/>
          </p:nvPr>
        </p:nvSpPr>
        <p:spPr>
          <a:ln/>
        </p:spPr>
        <p:txBody>
          <a:bodyPr/>
          <a:lstStyle/>
          <a:p>
            <a:pPr>
              <a:defRPr/>
            </a:pPr>
            <a:fld id="{220BCE72-FFC2-4B7E-AD0C-7A94B8D30C23}" type="datetime1">
              <a:rPr lang="hr-HR" smtClean="0"/>
              <a:pPr>
                <a:defRPr/>
              </a:pPr>
              <a:t>4.3.2013.</a:t>
            </a:fld>
            <a:endParaRPr lang="hr-HR"/>
          </a:p>
        </p:txBody>
      </p:sp>
      <p:sp>
        <p:nvSpPr>
          <p:cNvPr id="22530" name="Rectangle 2"/>
          <p:cNvSpPr>
            <a:spLocks noGrp="1" noChangeArrowheads="1"/>
          </p:cNvSpPr>
          <p:nvPr>
            <p:ph type="title"/>
          </p:nvPr>
        </p:nvSpPr>
        <p:spPr/>
        <p:txBody>
          <a:bodyPr/>
          <a:lstStyle/>
          <a:p>
            <a:r>
              <a:rPr kumimoji="0" lang="hr-HR" smtClean="0">
                <a:effectLst/>
              </a:rPr>
              <a:t>Programski slijed i stog pri pozivu funkcije – složeniji primjer</a:t>
            </a:r>
            <a:endParaRPr kumimoji="0" lang="en-US" smtClean="0">
              <a:effectLst/>
            </a:endParaRPr>
          </a:p>
        </p:txBody>
      </p:sp>
      <p:sp>
        <p:nvSpPr>
          <p:cNvPr id="1973251" name="Rectangle 3"/>
          <p:cNvSpPr>
            <a:spLocks noChangeArrowheads="1"/>
          </p:cNvSpPr>
          <p:nvPr/>
        </p:nvSpPr>
        <p:spPr bwMode="auto">
          <a:xfrm>
            <a:off x="200025" y="836613"/>
            <a:ext cx="2376488" cy="21590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f (float x) {</a:t>
            </a:r>
          </a:p>
          <a:p>
            <a:pPr>
              <a:defRPr/>
            </a:pPr>
            <a:r>
              <a:rPr kumimoji="0" lang="hr-HR" sz="1500"/>
              <a:t>  float z;</a:t>
            </a:r>
          </a:p>
          <a:p>
            <a:pPr>
              <a:defRPr/>
            </a:pPr>
            <a:r>
              <a:rPr kumimoji="0" lang="hr-HR" sz="1500"/>
              <a:t>  ...</a:t>
            </a:r>
          </a:p>
          <a:p>
            <a:pPr>
              <a:defRPr/>
            </a:pPr>
            <a:r>
              <a:rPr kumimoji="0" lang="hr-HR" sz="1500"/>
              <a:t>  z = g(x);</a:t>
            </a:r>
          </a:p>
          <a:p>
            <a:pPr>
              <a:defRPr/>
            </a:pPr>
            <a:r>
              <a:rPr kumimoji="0" lang="hr-HR" sz="1500"/>
              <a:t>  return z*z;</a:t>
            </a:r>
          </a:p>
          <a:p>
            <a:pPr>
              <a:defRPr/>
            </a:pPr>
            <a:r>
              <a:rPr kumimoji="0" lang="hr-HR" sz="1500"/>
              <a:t>}</a:t>
            </a:r>
            <a:endParaRPr lang="hr-HR" sz="1500">
              <a:solidFill>
                <a:schemeClr val="tx1"/>
              </a:solidFill>
              <a:effectLst>
                <a:outerShdw blurRad="38100" dist="38100" dir="2700000" algn="tl">
                  <a:srgbClr val="000000"/>
                </a:outerShdw>
              </a:effectLst>
            </a:endParaRPr>
          </a:p>
        </p:txBody>
      </p:sp>
      <p:sp>
        <p:nvSpPr>
          <p:cNvPr id="1973252" name="Rectangle 4"/>
          <p:cNvSpPr>
            <a:spLocks noChangeArrowheads="1"/>
          </p:cNvSpPr>
          <p:nvPr/>
        </p:nvSpPr>
        <p:spPr bwMode="auto">
          <a:xfrm>
            <a:off x="4910138" y="836613"/>
            <a:ext cx="2376487" cy="21605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g (float w) {</a:t>
            </a:r>
          </a:p>
          <a:p>
            <a:pPr>
              <a:defRPr/>
            </a:pPr>
            <a:r>
              <a:rPr kumimoji="0" lang="hr-HR" sz="1500"/>
              <a:t>  float y;</a:t>
            </a:r>
          </a:p>
          <a:p>
            <a:pPr>
              <a:defRPr/>
            </a:pPr>
            <a:r>
              <a:rPr kumimoji="0" lang="hr-HR" sz="1500"/>
              <a:t>  ...</a:t>
            </a:r>
          </a:p>
          <a:p>
            <a:pPr>
              <a:defRPr/>
            </a:pPr>
            <a:r>
              <a:rPr kumimoji="0" lang="hr-HR" sz="1500"/>
              <a:t>  return y;</a:t>
            </a:r>
          </a:p>
          <a:p>
            <a:pPr>
              <a:defRPr/>
            </a:pPr>
            <a:r>
              <a:rPr kumimoji="0" lang="hr-HR" sz="1500"/>
              <a:t>}</a:t>
            </a:r>
            <a:endParaRPr lang="en-US" sz="1500"/>
          </a:p>
          <a:p>
            <a:pPr>
              <a:defRPr/>
            </a:pPr>
            <a:endParaRPr lang="hr-HR" sz="1500">
              <a:solidFill>
                <a:schemeClr val="tx1"/>
              </a:solidFill>
              <a:effectLst>
                <a:outerShdw blurRad="38100" dist="38100" dir="2700000" algn="tl">
                  <a:srgbClr val="000000"/>
                </a:outerShdw>
              </a:effectLst>
            </a:endParaRPr>
          </a:p>
        </p:txBody>
      </p:sp>
      <p:grpSp>
        <p:nvGrpSpPr>
          <p:cNvPr id="2" name="Group 5"/>
          <p:cNvGrpSpPr>
            <a:grpSpLocks/>
          </p:cNvGrpSpPr>
          <p:nvPr/>
        </p:nvGrpSpPr>
        <p:grpSpPr bwMode="auto">
          <a:xfrm>
            <a:off x="3008313" y="4868863"/>
            <a:ext cx="1512887" cy="1368425"/>
            <a:chOff x="2621" y="2115"/>
            <a:chExt cx="998" cy="1678"/>
          </a:xfrm>
        </p:grpSpPr>
        <p:sp>
          <p:nvSpPr>
            <p:cNvPr id="22557" name="Line 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58" name="Line 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9" name="Line 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3257" name="Rectangle 9"/>
          <p:cNvSpPr>
            <a:spLocks noChangeArrowheads="1"/>
          </p:cNvSpPr>
          <p:nvPr/>
        </p:nvSpPr>
        <p:spPr bwMode="auto">
          <a:xfrm>
            <a:off x="5457825" y="5876925"/>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w</a:t>
            </a:r>
          </a:p>
        </p:txBody>
      </p:sp>
      <p:sp>
        <p:nvSpPr>
          <p:cNvPr id="1973258" name="Rectangle 10"/>
          <p:cNvSpPr>
            <a:spLocks noChangeArrowheads="1"/>
          </p:cNvSpPr>
          <p:nvPr/>
        </p:nvSpPr>
        <p:spPr bwMode="auto">
          <a:xfrm>
            <a:off x="5457825" y="5516563"/>
            <a:ext cx="1511300" cy="360362"/>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3259" name="Rectangle 11"/>
          <p:cNvSpPr>
            <a:spLocks noChangeArrowheads="1"/>
          </p:cNvSpPr>
          <p:nvPr/>
        </p:nvSpPr>
        <p:spPr bwMode="auto">
          <a:xfrm>
            <a:off x="5457825" y="5156200"/>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y</a:t>
            </a:r>
          </a:p>
        </p:txBody>
      </p:sp>
      <p:grpSp>
        <p:nvGrpSpPr>
          <p:cNvPr id="3" name="Group 12"/>
          <p:cNvGrpSpPr>
            <a:grpSpLocks/>
          </p:cNvGrpSpPr>
          <p:nvPr/>
        </p:nvGrpSpPr>
        <p:grpSpPr bwMode="auto">
          <a:xfrm>
            <a:off x="5457825" y="4868863"/>
            <a:ext cx="1512888" cy="1368425"/>
            <a:chOff x="2621" y="2115"/>
            <a:chExt cx="998" cy="1678"/>
          </a:xfrm>
        </p:grpSpPr>
        <p:sp>
          <p:nvSpPr>
            <p:cNvPr id="22554" name="Line 1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55" name="Line 1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6" name="Line 1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3264" name="Rectangle 16"/>
          <p:cNvSpPr>
            <a:spLocks noChangeArrowheads="1"/>
          </p:cNvSpPr>
          <p:nvPr/>
        </p:nvSpPr>
        <p:spPr bwMode="auto">
          <a:xfrm>
            <a:off x="2663825" y="836613"/>
            <a:ext cx="2144713" cy="28082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int main () {</a:t>
            </a:r>
          </a:p>
          <a:p>
            <a:pPr>
              <a:defRPr/>
            </a:pPr>
            <a:r>
              <a:rPr kumimoji="0" lang="hr-HR" sz="1800"/>
              <a:t>  ...</a:t>
            </a:r>
          </a:p>
          <a:p>
            <a:pPr>
              <a:defRPr/>
            </a:pPr>
            <a:r>
              <a:rPr kumimoji="0" lang="hr-HR" sz="1800"/>
              <a:t>  y1 = f(x1);</a:t>
            </a:r>
          </a:p>
          <a:p>
            <a:pPr>
              <a:defRPr/>
            </a:pPr>
            <a:r>
              <a:rPr kumimoji="0" lang="hr-HR" sz="1800"/>
              <a:t>  ...</a:t>
            </a:r>
          </a:p>
          <a:p>
            <a:pPr>
              <a:defRPr/>
            </a:pPr>
            <a:r>
              <a:rPr kumimoji="0" lang="hr-HR" sz="1800"/>
              <a:t>  y2 = g(x2);</a:t>
            </a:r>
          </a:p>
          <a:p>
            <a:pPr>
              <a:defRPr/>
            </a:pPr>
            <a:r>
              <a:rPr kumimoji="0" lang="hr-HR" sz="1800"/>
              <a:t>    ...</a:t>
            </a:r>
          </a:p>
          <a:p>
            <a:pPr>
              <a:defRPr/>
            </a:pPr>
            <a:r>
              <a:rPr kumimoji="0" lang="hr-HR" sz="1800"/>
              <a:t>}</a:t>
            </a:r>
            <a:endParaRPr lang="hr-HR" sz="1800">
              <a:effectLst>
                <a:outerShdw blurRad="38100" dist="38100" dir="2700000" algn="tl">
                  <a:srgbClr val="FFFFFF"/>
                </a:outerShdw>
              </a:effectLst>
            </a:endParaRPr>
          </a:p>
        </p:txBody>
      </p:sp>
      <p:sp>
        <p:nvSpPr>
          <p:cNvPr id="1973265" name="Rectangle 17"/>
          <p:cNvSpPr>
            <a:spLocks noChangeArrowheads="1"/>
          </p:cNvSpPr>
          <p:nvPr/>
        </p:nvSpPr>
        <p:spPr bwMode="auto">
          <a:xfrm>
            <a:off x="7400925" y="836613"/>
            <a:ext cx="2144713" cy="28082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int main () {</a:t>
            </a:r>
          </a:p>
          <a:p>
            <a:pPr>
              <a:defRPr/>
            </a:pPr>
            <a:r>
              <a:rPr kumimoji="0" lang="hr-HR" sz="1800"/>
              <a:t>  ...</a:t>
            </a:r>
          </a:p>
          <a:p>
            <a:pPr>
              <a:defRPr/>
            </a:pPr>
            <a:r>
              <a:rPr kumimoji="0" lang="hr-HR" sz="1800"/>
              <a:t>  y1 = f(x1);</a:t>
            </a:r>
          </a:p>
          <a:p>
            <a:pPr>
              <a:defRPr/>
            </a:pPr>
            <a:r>
              <a:rPr kumimoji="0" lang="hr-HR" sz="1800"/>
              <a:t>  ...</a:t>
            </a:r>
          </a:p>
          <a:p>
            <a:pPr>
              <a:defRPr/>
            </a:pPr>
            <a:r>
              <a:rPr kumimoji="0" lang="hr-HR" sz="1800"/>
              <a:t>  y2 = g(x2);</a:t>
            </a:r>
          </a:p>
          <a:p>
            <a:pPr>
              <a:defRPr/>
            </a:pPr>
            <a:r>
              <a:rPr kumimoji="0" lang="hr-HR" sz="1800"/>
              <a:t>    ...</a:t>
            </a:r>
          </a:p>
          <a:p>
            <a:pPr>
              <a:defRPr/>
            </a:pPr>
            <a:r>
              <a:rPr kumimoji="0" lang="hr-HR" sz="1800"/>
              <a:t>}</a:t>
            </a:r>
            <a:endParaRPr lang="hr-HR" sz="1800">
              <a:effectLst>
                <a:outerShdw blurRad="38100" dist="38100" dir="2700000" algn="tl">
                  <a:srgbClr val="FFFFFF"/>
                </a:outerShdw>
              </a:effectLst>
            </a:endParaRPr>
          </a:p>
        </p:txBody>
      </p:sp>
      <p:sp>
        <p:nvSpPr>
          <p:cNvPr id="1973266" name="Line 18"/>
          <p:cNvSpPr>
            <a:spLocks noChangeShapeType="1"/>
          </p:cNvSpPr>
          <p:nvPr/>
        </p:nvSpPr>
        <p:spPr bwMode="auto">
          <a:xfrm flipV="1">
            <a:off x="1712913" y="2133600"/>
            <a:ext cx="1295400" cy="214313"/>
          </a:xfrm>
          <a:prstGeom prst="line">
            <a:avLst/>
          </a:prstGeom>
          <a:noFill/>
          <a:ln w="57150">
            <a:solidFill>
              <a:srgbClr val="FF0000"/>
            </a:solidFill>
            <a:round/>
            <a:headEnd/>
            <a:tailEnd type="triangle" w="med" len="med"/>
          </a:ln>
        </p:spPr>
        <p:txBody>
          <a:bodyPr wrap="none" anchor="ctr"/>
          <a:lstStyle/>
          <a:p>
            <a:endParaRPr lang="en-US"/>
          </a:p>
        </p:txBody>
      </p:sp>
      <p:sp>
        <p:nvSpPr>
          <p:cNvPr id="1973267" name="Line 19"/>
          <p:cNvSpPr>
            <a:spLocks noChangeShapeType="1"/>
          </p:cNvSpPr>
          <p:nvPr/>
        </p:nvSpPr>
        <p:spPr bwMode="auto">
          <a:xfrm flipV="1">
            <a:off x="4016375" y="1341438"/>
            <a:ext cx="1081088" cy="1150937"/>
          </a:xfrm>
          <a:prstGeom prst="line">
            <a:avLst/>
          </a:prstGeom>
          <a:noFill/>
          <a:ln w="57150">
            <a:solidFill>
              <a:srgbClr val="FF0000"/>
            </a:solidFill>
            <a:round/>
            <a:headEnd/>
            <a:tailEnd type="triangle" w="med" len="med"/>
          </a:ln>
        </p:spPr>
        <p:txBody>
          <a:bodyPr wrap="none" anchor="ctr"/>
          <a:lstStyle/>
          <a:p>
            <a:endParaRPr lang="en-US"/>
          </a:p>
        </p:txBody>
      </p:sp>
      <p:sp>
        <p:nvSpPr>
          <p:cNvPr id="1973268" name="Line 20"/>
          <p:cNvSpPr>
            <a:spLocks noChangeShapeType="1"/>
          </p:cNvSpPr>
          <p:nvPr/>
        </p:nvSpPr>
        <p:spPr bwMode="auto">
          <a:xfrm>
            <a:off x="5168900" y="2347913"/>
            <a:ext cx="2663825" cy="360362"/>
          </a:xfrm>
          <a:prstGeom prst="line">
            <a:avLst/>
          </a:prstGeom>
          <a:noFill/>
          <a:ln w="57150">
            <a:solidFill>
              <a:srgbClr val="FF0000"/>
            </a:solidFill>
            <a:round/>
            <a:headEnd/>
            <a:tailEnd type="triangle" w="med" len="med"/>
          </a:ln>
        </p:spPr>
        <p:txBody>
          <a:bodyPr wrap="none" anchor="ctr"/>
          <a:lstStyle/>
          <a:p>
            <a:endParaRPr lang="en-US"/>
          </a:p>
        </p:txBody>
      </p:sp>
      <p:sp>
        <p:nvSpPr>
          <p:cNvPr id="1973269" name="Rectangle 21"/>
          <p:cNvSpPr>
            <a:spLocks noChangeArrowheads="1"/>
          </p:cNvSpPr>
          <p:nvPr/>
        </p:nvSpPr>
        <p:spPr bwMode="auto">
          <a:xfrm>
            <a:off x="631825" y="58769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3270" name="Rectangle 22"/>
          <p:cNvSpPr>
            <a:spLocks noChangeArrowheads="1"/>
          </p:cNvSpPr>
          <p:nvPr/>
        </p:nvSpPr>
        <p:spPr bwMode="auto">
          <a:xfrm>
            <a:off x="631825" y="5516563"/>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3271" name="Rectangle 23"/>
          <p:cNvSpPr>
            <a:spLocks noChangeArrowheads="1"/>
          </p:cNvSpPr>
          <p:nvPr/>
        </p:nvSpPr>
        <p:spPr bwMode="auto">
          <a:xfrm>
            <a:off x="631825" y="515778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grpSp>
        <p:nvGrpSpPr>
          <p:cNvPr id="4" name="Group 24"/>
          <p:cNvGrpSpPr>
            <a:grpSpLocks/>
          </p:cNvGrpSpPr>
          <p:nvPr/>
        </p:nvGrpSpPr>
        <p:grpSpPr bwMode="auto">
          <a:xfrm>
            <a:off x="631825" y="4868863"/>
            <a:ext cx="1512888" cy="1368425"/>
            <a:chOff x="2621" y="2115"/>
            <a:chExt cx="998" cy="1678"/>
          </a:xfrm>
        </p:grpSpPr>
        <p:sp>
          <p:nvSpPr>
            <p:cNvPr id="22551" name="Line 2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52" name="Line 2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3" name="Line 2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28"/>
          <p:cNvGrpSpPr>
            <a:grpSpLocks/>
          </p:cNvGrpSpPr>
          <p:nvPr/>
        </p:nvGrpSpPr>
        <p:grpSpPr bwMode="auto">
          <a:xfrm>
            <a:off x="7761288" y="4868863"/>
            <a:ext cx="1512887" cy="1368425"/>
            <a:chOff x="2621" y="2115"/>
            <a:chExt cx="998" cy="1678"/>
          </a:xfrm>
        </p:grpSpPr>
        <p:sp>
          <p:nvSpPr>
            <p:cNvPr id="22548" name="Line 2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49" name="Line 3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0" name="Line 3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3264"/>
                                        </p:tgtEl>
                                        <p:attrNameLst>
                                          <p:attrName>style.visibility</p:attrName>
                                        </p:attrNameLst>
                                      </p:cBhvr>
                                      <p:to>
                                        <p:strVal val="visible"/>
                                      </p:to>
                                    </p:set>
                                    <p:animEffect transition="in" filter="dissolve">
                                      <p:cBhvr>
                                        <p:cTn id="7" dur="500"/>
                                        <p:tgtEl>
                                          <p:spTgt spid="1973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3266"/>
                                        </p:tgtEl>
                                        <p:attrNameLst>
                                          <p:attrName>style.visibility</p:attrName>
                                        </p:attrNameLst>
                                      </p:cBhvr>
                                      <p:to>
                                        <p:strVal val="visible"/>
                                      </p:to>
                                    </p:set>
                                    <p:animEffect transition="in" filter="wipe(left)">
                                      <p:cBhvr>
                                        <p:cTn id="12" dur="500"/>
                                        <p:tgtEl>
                                          <p:spTgt spid="19732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0" nodeType="clickEffect">
                                  <p:stCondLst>
                                    <p:cond delay="0"/>
                                  </p:stCondLst>
                                  <p:childTnLst>
                                    <p:anim calcmode="lin" valueType="num">
                                      <p:cBhvr additive="base">
                                        <p:cTn id="16" dur="500"/>
                                        <p:tgtEl>
                                          <p:spTgt spid="1973271"/>
                                        </p:tgtEl>
                                        <p:attrNameLst>
                                          <p:attrName>ppt_x</p:attrName>
                                        </p:attrNameLst>
                                      </p:cBhvr>
                                      <p:tavLst>
                                        <p:tav tm="0">
                                          <p:val>
                                            <p:strVal val="ppt_x"/>
                                          </p:val>
                                        </p:tav>
                                        <p:tav tm="100000">
                                          <p:val>
                                            <p:strVal val="ppt_x"/>
                                          </p:val>
                                        </p:tav>
                                      </p:tavLst>
                                    </p:anim>
                                    <p:anim calcmode="lin" valueType="num">
                                      <p:cBhvr additive="base">
                                        <p:cTn id="17" dur="500"/>
                                        <p:tgtEl>
                                          <p:spTgt spid="1973271"/>
                                        </p:tgtEl>
                                        <p:attrNameLst>
                                          <p:attrName>ppt_y</p:attrName>
                                        </p:attrNameLst>
                                      </p:cBhvr>
                                      <p:tavLst>
                                        <p:tav tm="0">
                                          <p:val>
                                            <p:strVal val="ppt_y"/>
                                          </p:val>
                                        </p:tav>
                                        <p:tav tm="100000">
                                          <p:val>
                                            <p:strVal val="0-ppt_h/2"/>
                                          </p:val>
                                        </p:tav>
                                      </p:tavLst>
                                    </p:anim>
                                    <p:set>
                                      <p:cBhvr>
                                        <p:cTn id="18" dur="1" fill="hold">
                                          <p:stCondLst>
                                            <p:cond delay="499"/>
                                          </p:stCondLst>
                                        </p:cTn>
                                        <p:tgtEl>
                                          <p:spTgt spid="197327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1" fill="hold" grpId="0" nodeType="clickEffect">
                                  <p:stCondLst>
                                    <p:cond delay="0"/>
                                  </p:stCondLst>
                                  <p:childTnLst>
                                    <p:anim calcmode="lin" valueType="num">
                                      <p:cBhvr additive="base">
                                        <p:cTn id="22" dur="500"/>
                                        <p:tgtEl>
                                          <p:spTgt spid="1973270"/>
                                        </p:tgtEl>
                                        <p:attrNameLst>
                                          <p:attrName>ppt_x</p:attrName>
                                        </p:attrNameLst>
                                      </p:cBhvr>
                                      <p:tavLst>
                                        <p:tav tm="0">
                                          <p:val>
                                            <p:strVal val="ppt_x"/>
                                          </p:val>
                                        </p:tav>
                                        <p:tav tm="100000">
                                          <p:val>
                                            <p:strVal val="ppt_x"/>
                                          </p:val>
                                        </p:tav>
                                      </p:tavLst>
                                    </p:anim>
                                    <p:anim calcmode="lin" valueType="num">
                                      <p:cBhvr additive="base">
                                        <p:cTn id="23" dur="500"/>
                                        <p:tgtEl>
                                          <p:spTgt spid="1973270"/>
                                        </p:tgtEl>
                                        <p:attrNameLst>
                                          <p:attrName>ppt_y</p:attrName>
                                        </p:attrNameLst>
                                      </p:cBhvr>
                                      <p:tavLst>
                                        <p:tav tm="0">
                                          <p:val>
                                            <p:strVal val="ppt_y"/>
                                          </p:val>
                                        </p:tav>
                                        <p:tav tm="100000">
                                          <p:val>
                                            <p:strVal val="0-ppt_h/2"/>
                                          </p:val>
                                        </p:tav>
                                      </p:tavLst>
                                    </p:anim>
                                    <p:set>
                                      <p:cBhvr>
                                        <p:cTn id="24" dur="1" fill="hold">
                                          <p:stCondLst>
                                            <p:cond delay="499"/>
                                          </p:stCondLst>
                                        </p:cTn>
                                        <p:tgtEl>
                                          <p:spTgt spid="197327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1" fill="hold" grpId="0" nodeType="clickEffect">
                                  <p:stCondLst>
                                    <p:cond delay="0"/>
                                  </p:stCondLst>
                                  <p:childTnLst>
                                    <p:anim calcmode="lin" valueType="num">
                                      <p:cBhvr additive="base">
                                        <p:cTn id="28" dur="500"/>
                                        <p:tgtEl>
                                          <p:spTgt spid="1973269"/>
                                        </p:tgtEl>
                                        <p:attrNameLst>
                                          <p:attrName>ppt_x</p:attrName>
                                        </p:attrNameLst>
                                      </p:cBhvr>
                                      <p:tavLst>
                                        <p:tav tm="0">
                                          <p:val>
                                            <p:strVal val="ppt_x"/>
                                          </p:val>
                                        </p:tav>
                                        <p:tav tm="100000">
                                          <p:val>
                                            <p:strVal val="ppt_x"/>
                                          </p:val>
                                        </p:tav>
                                      </p:tavLst>
                                    </p:anim>
                                    <p:anim calcmode="lin" valueType="num">
                                      <p:cBhvr additive="base">
                                        <p:cTn id="29" dur="500"/>
                                        <p:tgtEl>
                                          <p:spTgt spid="1973269"/>
                                        </p:tgtEl>
                                        <p:attrNameLst>
                                          <p:attrName>ppt_y</p:attrName>
                                        </p:attrNameLst>
                                      </p:cBhvr>
                                      <p:tavLst>
                                        <p:tav tm="0">
                                          <p:val>
                                            <p:strVal val="ppt_y"/>
                                          </p:val>
                                        </p:tav>
                                        <p:tav tm="100000">
                                          <p:val>
                                            <p:strVal val="0-ppt_h/2"/>
                                          </p:val>
                                        </p:tav>
                                      </p:tavLst>
                                    </p:anim>
                                    <p:set>
                                      <p:cBhvr>
                                        <p:cTn id="30" dur="1" fill="hold">
                                          <p:stCondLst>
                                            <p:cond delay="499"/>
                                          </p:stCondLst>
                                        </p:cTn>
                                        <p:tgtEl>
                                          <p:spTgt spid="197326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1" nodeType="clickEffect">
                                  <p:stCondLst>
                                    <p:cond delay="0"/>
                                  </p:stCondLst>
                                  <p:childTnLst>
                                    <p:animEffect transition="out" filter="dissolve">
                                      <p:cBhvr>
                                        <p:cTn id="34" dur="500"/>
                                        <p:tgtEl>
                                          <p:spTgt spid="1973269"/>
                                        </p:tgtEl>
                                      </p:cBhvr>
                                    </p:animEffect>
                                    <p:set>
                                      <p:cBhvr>
                                        <p:cTn id="35" dur="1" fill="hold">
                                          <p:stCondLst>
                                            <p:cond delay="499"/>
                                          </p:stCondLst>
                                        </p:cTn>
                                        <p:tgtEl>
                                          <p:spTgt spid="1973269"/>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1973270"/>
                                        </p:tgtEl>
                                      </p:cBhvr>
                                    </p:animEffect>
                                    <p:set>
                                      <p:cBhvr>
                                        <p:cTn id="38" dur="1" fill="hold">
                                          <p:stCondLst>
                                            <p:cond delay="499"/>
                                          </p:stCondLst>
                                        </p:cTn>
                                        <p:tgtEl>
                                          <p:spTgt spid="1973270"/>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1973271"/>
                                        </p:tgtEl>
                                      </p:cBhvr>
                                    </p:animEffect>
                                    <p:set>
                                      <p:cBhvr>
                                        <p:cTn id="41" dur="1" fill="hold">
                                          <p:stCondLst>
                                            <p:cond delay="499"/>
                                          </p:stCondLst>
                                        </p:cTn>
                                        <p:tgtEl>
                                          <p:spTgt spid="1973271"/>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73252"/>
                                        </p:tgtEl>
                                        <p:attrNameLst>
                                          <p:attrName>style.visibility</p:attrName>
                                        </p:attrNameLst>
                                      </p:cBhvr>
                                      <p:to>
                                        <p:strVal val="visible"/>
                                      </p:to>
                                    </p:set>
                                    <p:animEffect transition="in" filter="dissolve">
                                      <p:cBhvr>
                                        <p:cTn id="52" dur="500"/>
                                        <p:tgtEl>
                                          <p:spTgt spid="1973252"/>
                                        </p:tgtEl>
                                      </p:cBhvr>
                                    </p:animEffect>
                                  </p:childTnLst>
                                </p:cTn>
                              </p:par>
                              <p:par>
                                <p:cTn id="53" presetID="9" presetClass="exit" presetSubtype="0" fill="hold" grpId="0" nodeType="withEffect">
                                  <p:stCondLst>
                                    <p:cond delay="0"/>
                                  </p:stCondLst>
                                  <p:childTnLst>
                                    <p:animEffect transition="out" filter="dissolve">
                                      <p:cBhvr>
                                        <p:cTn id="54" dur="500"/>
                                        <p:tgtEl>
                                          <p:spTgt spid="1973251"/>
                                        </p:tgtEl>
                                      </p:cBhvr>
                                    </p:animEffect>
                                    <p:set>
                                      <p:cBhvr>
                                        <p:cTn id="55" dur="1" fill="hold">
                                          <p:stCondLst>
                                            <p:cond delay="499"/>
                                          </p:stCondLst>
                                        </p:cTn>
                                        <p:tgtEl>
                                          <p:spTgt spid="1973251"/>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1973266"/>
                                        </p:tgtEl>
                                      </p:cBhvr>
                                    </p:animEffect>
                                    <p:set>
                                      <p:cBhvr>
                                        <p:cTn id="58" dur="1" fill="hold">
                                          <p:stCondLst>
                                            <p:cond delay="499"/>
                                          </p:stCondLst>
                                        </p:cTn>
                                        <p:tgtEl>
                                          <p:spTgt spid="197326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73267"/>
                                        </p:tgtEl>
                                        <p:attrNameLst>
                                          <p:attrName>style.visibility</p:attrName>
                                        </p:attrNameLst>
                                      </p:cBhvr>
                                      <p:to>
                                        <p:strVal val="visible"/>
                                      </p:to>
                                    </p:set>
                                    <p:animEffect transition="in" filter="wipe(left)">
                                      <p:cBhvr>
                                        <p:cTn id="63" dur="500"/>
                                        <p:tgtEl>
                                          <p:spTgt spid="197326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2"/>
                                        </p:tgtEl>
                                      </p:cBhvr>
                                    </p:animEffect>
                                    <p:set>
                                      <p:cBhvr>
                                        <p:cTn id="68" dur="1" fill="hold">
                                          <p:stCondLst>
                                            <p:cond delay="499"/>
                                          </p:stCondLst>
                                        </p:cTn>
                                        <p:tgtEl>
                                          <p:spTgt spid="2"/>
                                        </p:tgtEl>
                                        <p:attrNameLst>
                                          <p:attrName>style.visibility</p:attrName>
                                        </p:attrNameLst>
                                      </p:cBhvr>
                                      <p:to>
                                        <p:strVal val="hidden"/>
                                      </p:to>
                                    </p:set>
                                  </p:childTnLst>
                                </p:cTn>
                              </p:par>
                              <p:par>
                                <p:cTn id="69" presetID="9"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dissolv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973257"/>
                                        </p:tgtEl>
                                        <p:attrNameLst>
                                          <p:attrName>style.visibility</p:attrName>
                                        </p:attrNameLst>
                                      </p:cBhvr>
                                      <p:to>
                                        <p:strVal val="visible"/>
                                      </p:to>
                                    </p:set>
                                    <p:anim calcmode="lin" valueType="num">
                                      <p:cBhvr additive="base">
                                        <p:cTn id="76" dur="500" fill="hold"/>
                                        <p:tgtEl>
                                          <p:spTgt spid="1973257"/>
                                        </p:tgtEl>
                                        <p:attrNameLst>
                                          <p:attrName>ppt_x</p:attrName>
                                        </p:attrNameLst>
                                      </p:cBhvr>
                                      <p:tavLst>
                                        <p:tav tm="0">
                                          <p:val>
                                            <p:strVal val="#ppt_x"/>
                                          </p:val>
                                        </p:tav>
                                        <p:tav tm="100000">
                                          <p:val>
                                            <p:strVal val="#ppt_x"/>
                                          </p:val>
                                        </p:tav>
                                      </p:tavLst>
                                    </p:anim>
                                    <p:anim calcmode="lin" valueType="num">
                                      <p:cBhvr additive="base">
                                        <p:cTn id="77" dur="500" fill="hold"/>
                                        <p:tgtEl>
                                          <p:spTgt spid="1973257"/>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973258"/>
                                        </p:tgtEl>
                                        <p:attrNameLst>
                                          <p:attrName>style.visibility</p:attrName>
                                        </p:attrNameLst>
                                      </p:cBhvr>
                                      <p:to>
                                        <p:strVal val="visible"/>
                                      </p:to>
                                    </p:set>
                                    <p:anim calcmode="lin" valueType="num">
                                      <p:cBhvr additive="base">
                                        <p:cTn id="82" dur="500" fill="hold"/>
                                        <p:tgtEl>
                                          <p:spTgt spid="1973258"/>
                                        </p:tgtEl>
                                        <p:attrNameLst>
                                          <p:attrName>ppt_x</p:attrName>
                                        </p:attrNameLst>
                                      </p:cBhvr>
                                      <p:tavLst>
                                        <p:tav tm="0">
                                          <p:val>
                                            <p:strVal val="#ppt_x"/>
                                          </p:val>
                                        </p:tav>
                                        <p:tav tm="100000">
                                          <p:val>
                                            <p:strVal val="#ppt_x"/>
                                          </p:val>
                                        </p:tav>
                                      </p:tavLst>
                                    </p:anim>
                                    <p:anim calcmode="lin" valueType="num">
                                      <p:cBhvr additive="base">
                                        <p:cTn id="83" dur="500" fill="hold"/>
                                        <p:tgtEl>
                                          <p:spTgt spid="1973258"/>
                                        </p:tgtEl>
                                        <p:attrNameLst>
                                          <p:attrName>ppt_y</p:attrName>
                                        </p:attrNameLst>
                                      </p:cBhvr>
                                      <p:tavLst>
                                        <p:tav tm="0">
                                          <p:val>
                                            <p:strVal val="0-#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2000" fill="hold"/>
                                        <p:tgtEl>
                                          <p:spTgt spid="1973252"/>
                                        </p:tgtEl>
                                        <p:attrNameLst>
                                          <p:attrName>fillcolor</p:attrName>
                                        </p:attrNameLst>
                                      </p:cBhvr>
                                      <p:to>
                                        <a:schemeClr val="hlink"/>
                                      </p:to>
                                    </p:animClr>
                                    <p:set>
                                      <p:cBhvr>
                                        <p:cTn id="88" dur="2000" fill="hold"/>
                                        <p:tgtEl>
                                          <p:spTgt spid="1973252"/>
                                        </p:tgtEl>
                                        <p:attrNameLst>
                                          <p:attrName>fill.type</p:attrName>
                                        </p:attrNameLst>
                                      </p:cBhvr>
                                      <p:to>
                                        <p:strVal val="solid"/>
                                      </p:to>
                                    </p:set>
                                    <p:set>
                                      <p:cBhvr>
                                        <p:cTn id="89" dur="2000" fill="hold"/>
                                        <p:tgtEl>
                                          <p:spTgt spid="1973252"/>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1" fill="hold" grpId="0" nodeType="clickEffect">
                                  <p:stCondLst>
                                    <p:cond delay="0"/>
                                  </p:stCondLst>
                                  <p:childTnLst>
                                    <p:set>
                                      <p:cBhvr>
                                        <p:cTn id="93" dur="1" fill="hold">
                                          <p:stCondLst>
                                            <p:cond delay="0"/>
                                          </p:stCondLst>
                                        </p:cTn>
                                        <p:tgtEl>
                                          <p:spTgt spid="1973259"/>
                                        </p:tgtEl>
                                        <p:attrNameLst>
                                          <p:attrName>style.visibility</p:attrName>
                                        </p:attrNameLst>
                                      </p:cBhvr>
                                      <p:to>
                                        <p:strVal val="visible"/>
                                      </p:to>
                                    </p:set>
                                    <p:anim calcmode="lin" valueType="num">
                                      <p:cBhvr additive="base">
                                        <p:cTn id="94" dur="500" fill="hold"/>
                                        <p:tgtEl>
                                          <p:spTgt spid="1973259"/>
                                        </p:tgtEl>
                                        <p:attrNameLst>
                                          <p:attrName>ppt_x</p:attrName>
                                        </p:attrNameLst>
                                      </p:cBhvr>
                                      <p:tavLst>
                                        <p:tav tm="0">
                                          <p:val>
                                            <p:strVal val="#ppt_x"/>
                                          </p:val>
                                        </p:tav>
                                        <p:tav tm="100000">
                                          <p:val>
                                            <p:strVal val="#ppt_x"/>
                                          </p:val>
                                        </p:tav>
                                      </p:tavLst>
                                    </p:anim>
                                    <p:anim calcmode="lin" valueType="num">
                                      <p:cBhvr additive="base">
                                        <p:cTn id="95" dur="500" fill="hold"/>
                                        <p:tgtEl>
                                          <p:spTgt spid="1973259"/>
                                        </p:tgtEl>
                                        <p:attrNameLst>
                                          <p:attrName>ppt_y</p:attrName>
                                        </p:attrNameLst>
                                      </p:cBhvr>
                                      <p:tavLst>
                                        <p:tav tm="0">
                                          <p:val>
                                            <p:strVal val="0-#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973265"/>
                                        </p:tgtEl>
                                        <p:attrNameLst>
                                          <p:attrName>style.visibility</p:attrName>
                                        </p:attrNameLst>
                                      </p:cBhvr>
                                      <p:to>
                                        <p:strVal val="visible"/>
                                      </p:to>
                                    </p:set>
                                    <p:animEffect transition="in" filter="dissolve">
                                      <p:cBhvr>
                                        <p:cTn id="100" dur="500"/>
                                        <p:tgtEl>
                                          <p:spTgt spid="1973265"/>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xit" presetSubtype="0" fill="hold" grpId="1" nodeType="clickEffect">
                                  <p:stCondLst>
                                    <p:cond delay="0"/>
                                  </p:stCondLst>
                                  <p:childTnLst>
                                    <p:animEffect transition="out" filter="dissolve">
                                      <p:cBhvr>
                                        <p:cTn id="104" dur="500"/>
                                        <p:tgtEl>
                                          <p:spTgt spid="1973264"/>
                                        </p:tgtEl>
                                      </p:cBhvr>
                                    </p:animEffect>
                                    <p:set>
                                      <p:cBhvr>
                                        <p:cTn id="105" dur="1" fill="hold">
                                          <p:stCondLst>
                                            <p:cond delay="499"/>
                                          </p:stCondLst>
                                        </p:cTn>
                                        <p:tgtEl>
                                          <p:spTgt spid="1973264"/>
                                        </p:tgtEl>
                                        <p:attrNameLst>
                                          <p:attrName>style.visibility</p:attrName>
                                        </p:attrNameLst>
                                      </p:cBhvr>
                                      <p:to>
                                        <p:strVal val="hidden"/>
                                      </p:to>
                                    </p:set>
                                  </p:childTnLst>
                                </p:cTn>
                              </p:par>
                              <p:par>
                                <p:cTn id="106" presetID="9" presetClass="exit" presetSubtype="0" fill="hold" grpId="1" nodeType="withEffect">
                                  <p:stCondLst>
                                    <p:cond delay="0"/>
                                  </p:stCondLst>
                                  <p:childTnLst>
                                    <p:animEffect transition="out" filter="dissolve">
                                      <p:cBhvr>
                                        <p:cTn id="107" dur="500"/>
                                        <p:tgtEl>
                                          <p:spTgt spid="1973267"/>
                                        </p:tgtEl>
                                      </p:cBhvr>
                                    </p:animEffect>
                                    <p:set>
                                      <p:cBhvr>
                                        <p:cTn id="108" dur="1" fill="hold">
                                          <p:stCondLst>
                                            <p:cond delay="499"/>
                                          </p:stCondLst>
                                        </p:cTn>
                                        <p:tgtEl>
                                          <p:spTgt spid="19732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973268"/>
                                        </p:tgtEl>
                                        <p:attrNameLst>
                                          <p:attrName>style.visibility</p:attrName>
                                        </p:attrNameLst>
                                      </p:cBhvr>
                                      <p:to>
                                        <p:strVal val="visible"/>
                                      </p:to>
                                    </p:set>
                                    <p:animEffect transition="in" filter="wipe(left)">
                                      <p:cBhvr>
                                        <p:cTn id="113" dur="500"/>
                                        <p:tgtEl>
                                          <p:spTgt spid="1973268"/>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xit" presetSubtype="1" fill="hold" grpId="1" nodeType="clickEffect">
                                  <p:stCondLst>
                                    <p:cond delay="0"/>
                                  </p:stCondLst>
                                  <p:childTnLst>
                                    <p:anim calcmode="lin" valueType="num">
                                      <p:cBhvr additive="base">
                                        <p:cTn id="117" dur="500"/>
                                        <p:tgtEl>
                                          <p:spTgt spid="1973259"/>
                                        </p:tgtEl>
                                        <p:attrNameLst>
                                          <p:attrName>ppt_x</p:attrName>
                                        </p:attrNameLst>
                                      </p:cBhvr>
                                      <p:tavLst>
                                        <p:tav tm="0">
                                          <p:val>
                                            <p:strVal val="ppt_x"/>
                                          </p:val>
                                        </p:tav>
                                        <p:tav tm="100000">
                                          <p:val>
                                            <p:strVal val="ppt_x"/>
                                          </p:val>
                                        </p:tav>
                                      </p:tavLst>
                                    </p:anim>
                                    <p:anim calcmode="lin" valueType="num">
                                      <p:cBhvr additive="base">
                                        <p:cTn id="118" dur="500"/>
                                        <p:tgtEl>
                                          <p:spTgt spid="1973259"/>
                                        </p:tgtEl>
                                        <p:attrNameLst>
                                          <p:attrName>ppt_y</p:attrName>
                                        </p:attrNameLst>
                                      </p:cBhvr>
                                      <p:tavLst>
                                        <p:tav tm="0">
                                          <p:val>
                                            <p:strVal val="ppt_y"/>
                                          </p:val>
                                        </p:tav>
                                        <p:tav tm="100000">
                                          <p:val>
                                            <p:strVal val="0-ppt_h/2"/>
                                          </p:val>
                                        </p:tav>
                                      </p:tavLst>
                                    </p:anim>
                                    <p:set>
                                      <p:cBhvr>
                                        <p:cTn id="119" dur="1" fill="hold">
                                          <p:stCondLst>
                                            <p:cond delay="499"/>
                                          </p:stCondLst>
                                        </p:cTn>
                                        <p:tgtEl>
                                          <p:spTgt spid="1973259"/>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 presetClass="exit" presetSubtype="1" fill="hold" grpId="1" nodeType="clickEffect">
                                  <p:stCondLst>
                                    <p:cond delay="0"/>
                                  </p:stCondLst>
                                  <p:childTnLst>
                                    <p:anim calcmode="lin" valueType="num">
                                      <p:cBhvr additive="base">
                                        <p:cTn id="123" dur="500"/>
                                        <p:tgtEl>
                                          <p:spTgt spid="1973258"/>
                                        </p:tgtEl>
                                        <p:attrNameLst>
                                          <p:attrName>ppt_x</p:attrName>
                                        </p:attrNameLst>
                                      </p:cBhvr>
                                      <p:tavLst>
                                        <p:tav tm="0">
                                          <p:val>
                                            <p:strVal val="ppt_x"/>
                                          </p:val>
                                        </p:tav>
                                        <p:tav tm="100000">
                                          <p:val>
                                            <p:strVal val="ppt_x"/>
                                          </p:val>
                                        </p:tav>
                                      </p:tavLst>
                                    </p:anim>
                                    <p:anim calcmode="lin" valueType="num">
                                      <p:cBhvr additive="base">
                                        <p:cTn id="124" dur="500"/>
                                        <p:tgtEl>
                                          <p:spTgt spid="1973258"/>
                                        </p:tgtEl>
                                        <p:attrNameLst>
                                          <p:attrName>ppt_y</p:attrName>
                                        </p:attrNameLst>
                                      </p:cBhvr>
                                      <p:tavLst>
                                        <p:tav tm="0">
                                          <p:val>
                                            <p:strVal val="ppt_y"/>
                                          </p:val>
                                        </p:tav>
                                        <p:tav tm="100000">
                                          <p:val>
                                            <p:strVal val="0-ppt_h/2"/>
                                          </p:val>
                                        </p:tav>
                                      </p:tavLst>
                                    </p:anim>
                                    <p:set>
                                      <p:cBhvr>
                                        <p:cTn id="125" dur="1" fill="hold">
                                          <p:stCondLst>
                                            <p:cond delay="499"/>
                                          </p:stCondLst>
                                        </p:cTn>
                                        <p:tgtEl>
                                          <p:spTgt spid="1973258"/>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 presetClass="exit" presetSubtype="1" fill="hold" grpId="1" nodeType="clickEffect">
                                  <p:stCondLst>
                                    <p:cond delay="0"/>
                                  </p:stCondLst>
                                  <p:childTnLst>
                                    <p:anim calcmode="lin" valueType="num">
                                      <p:cBhvr additive="base">
                                        <p:cTn id="129" dur="500"/>
                                        <p:tgtEl>
                                          <p:spTgt spid="1973257"/>
                                        </p:tgtEl>
                                        <p:attrNameLst>
                                          <p:attrName>ppt_x</p:attrName>
                                        </p:attrNameLst>
                                      </p:cBhvr>
                                      <p:tavLst>
                                        <p:tav tm="0">
                                          <p:val>
                                            <p:strVal val="ppt_x"/>
                                          </p:val>
                                        </p:tav>
                                        <p:tav tm="100000">
                                          <p:val>
                                            <p:strVal val="ppt_x"/>
                                          </p:val>
                                        </p:tav>
                                      </p:tavLst>
                                    </p:anim>
                                    <p:anim calcmode="lin" valueType="num">
                                      <p:cBhvr additive="base">
                                        <p:cTn id="130" dur="500"/>
                                        <p:tgtEl>
                                          <p:spTgt spid="1973257"/>
                                        </p:tgtEl>
                                        <p:attrNameLst>
                                          <p:attrName>ppt_y</p:attrName>
                                        </p:attrNameLst>
                                      </p:cBhvr>
                                      <p:tavLst>
                                        <p:tav tm="0">
                                          <p:val>
                                            <p:strVal val="ppt_y"/>
                                          </p:val>
                                        </p:tav>
                                        <p:tav tm="100000">
                                          <p:val>
                                            <p:strVal val="0-ppt_h/2"/>
                                          </p:val>
                                        </p:tav>
                                      </p:tavLst>
                                    </p:anim>
                                    <p:set>
                                      <p:cBhvr>
                                        <p:cTn id="131" dur="1" fill="hold">
                                          <p:stCondLst>
                                            <p:cond delay="499"/>
                                          </p:stCondLst>
                                        </p:cTn>
                                        <p:tgtEl>
                                          <p:spTgt spid="197325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9" presetClass="exit" presetSubtype="0" fill="hold" nodeType="clickEffect">
                                  <p:stCondLst>
                                    <p:cond delay="0"/>
                                  </p:stCondLst>
                                  <p:childTnLst>
                                    <p:animEffect transition="out" filter="dissolve">
                                      <p:cBhvr>
                                        <p:cTn id="135" dur="500"/>
                                        <p:tgtEl>
                                          <p:spTgt spid="3"/>
                                        </p:tgtEl>
                                      </p:cBhvr>
                                    </p:animEffect>
                                    <p:set>
                                      <p:cBhvr>
                                        <p:cTn id="136" dur="1" fill="hold">
                                          <p:stCondLst>
                                            <p:cond delay="499"/>
                                          </p:stCondLst>
                                        </p:cTn>
                                        <p:tgtEl>
                                          <p:spTgt spid="3"/>
                                        </p:tgtEl>
                                        <p:attrNameLst>
                                          <p:attrName>style.visibility</p:attrName>
                                        </p:attrNameLst>
                                      </p:cBhvr>
                                      <p:to>
                                        <p:strVal val="hidden"/>
                                      </p:to>
                                    </p:set>
                                  </p:childTnLst>
                                </p:cTn>
                              </p:par>
                              <p:par>
                                <p:cTn id="137" presetID="9" presetClass="entr" presetSubtype="0" fill="hold" nodeType="with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dissolve">
                                      <p:cBhvr>
                                        <p:cTn id="139" dur="500"/>
                                        <p:tgtEl>
                                          <p:spTgt spid="5"/>
                                        </p:tgtEl>
                                      </p:cBhvr>
                                    </p:animEffect>
                                  </p:childTnLst>
                                </p:cTn>
                              </p:par>
                              <p:par>
                                <p:cTn id="140" presetID="9" presetClass="exit" presetSubtype="0" fill="hold" grpId="1" nodeType="withEffect">
                                  <p:stCondLst>
                                    <p:cond delay="0"/>
                                  </p:stCondLst>
                                  <p:childTnLst>
                                    <p:animEffect transition="out" filter="dissolve">
                                      <p:cBhvr>
                                        <p:cTn id="141" dur="500"/>
                                        <p:tgtEl>
                                          <p:spTgt spid="1973268"/>
                                        </p:tgtEl>
                                      </p:cBhvr>
                                    </p:animEffect>
                                    <p:set>
                                      <p:cBhvr>
                                        <p:cTn id="142" dur="1" fill="hold">
                                          <p:stCondLst>
                                            <p:cond delay="499"/>
                                          </p:stCondLst>
                                        </p:cTn>
                                        <p:tgtEl>
                                          <p:spTgt spid="1973268"/>
                                        </p:tgtEl>
                                        <p:attrNameLst>
                                          <p:attrName>style.visibility</p:attrName>
                                        </p:attrNameLst>
                                      </p:cBhvr>
                                      <p:to>
                                        <p:strVal val="hidden"/>
                                      </p:to>
                                    </p:set>
                                  </p:childTnLst>
                                </p:cTn>
                              </p:par>
                              <p:par>
                                <p:cTn id="143" presetID="9" presetClass="exit" presetSubtype="0" fill="hold" grpId="1" nodeType="withEffect">
                                  <p:stCondLst>
                                    <p:cond delay="0"/>
                                  </p:stCondLst>
                                  <p:childTnLst>
                                    <p:animEffect transition="out" filter="dissolve">
                                      <p:cBhvr>
                                        <p:cTn id="144" dur="500"/>
                                        <p:tgtEl>
                                          <p:spTgt spid="1973252"/>
                                        </p:tgtEl>
                                      </p:cBhvr>
                                    </p:animEffect>
                                    <p:set>
                                      <p:cBhvr>
                                        <p:cTn id="145" dur="1" fill="hold">
                                          <p:stCondLst>
                                            <p:cond delay="499"/>
                                          </p:stCondLst>
                                        </p:cTn>
                                        <p:tgtEl>
                                          <p:spTgt spid="19732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1" grpId="0" animBg="1"/>
      <p:bldP spid="1973252" grpId="0" animBg="1"/>
      <p:bldP spid="1973252" grpId="1" animBg="1"/>
      <p:bldP spid="1973257" grpId="0" animBg="1"/>
      <p:bldP spid="1973257" grpId="1" animBg="1"/>
      <p:bldP spid="1973258" grpId="0" animBg="1"/>
      <p:bldP spid="1973258" grpId="1" animBg="1"/>
      <p:bldP spid="1973259" grpId="0" animBg="1"/>
      <p:bldP spid="1973259" grpId="1" animBg="1"/>
      <p:bldP spid="1973264" grpId="0" animBg="1"/>
      <p:bldP spid="1973264" grpId="1" animBg="1"/>
      <p:bldP spid="1973265" grpId="0" animBg="1"/>
      <p:bldP spid="1973266" grpId="0" animBg="1"/>
      <p:bldP spid="1973266" grpId="1" animBg="1"/>
      <p:bldP spid="1973267" grpId="0" animBg="1"/>
      <p:bldP spid="1973267" grpId="1" animBg="1"/>
      <p:bldP spid="1973268" grpId="0" animBg="1"/>
      <p:bldP spid="1973268" grpId="1" animBg="1"/>
      <p:bldP spid="1973269" grpId="0" animBg="1"/>
      <p:bldP spid="1973269" grpId="1" animBg="1"/>
      <p:bldP spid="1973270" grpId="0" animBg="1"/>
      <p:bldP spid="1973270" grpId="1" animBg="1"/>
      <p:bldP spid="1973271" grpId="0" animBg="1"/>
      <p:bldP spid="197327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43" name="Rectangle 17"/>
          <p:cNvSpPr>
            <a:spLocks noGrp="1" noChangeArrowheads="1"/>
          </p:cNvSpPr>
          <p:nvPr>
            <p:ph type="sldNum" sz="quarter" idx="11"/>
          </p:nvPr>
        </p:nvSpPr>
        <p:spPr/>
        <p:txBody>
          <a:bodyPr/>
          <a:lstStyle/>
          <a:p>
            <a:pPr>
              <a:defRPr/>
            </a:pPr>
            <a:fld id="{9D243A2B-B57E-461B-9779-5D59314FCDC7}" type="slidenum">
              <a:rPr lang="hr-HR"/>
              <a:pPr>
                <a:defRPr/>
              </a:pPr>
              <a:t>18</a:t>
            </a:fld>
            <a:r>
              <a:rPr lang="hr-HR"/>
              <a:t> / 21</a:t>
            </a:r>
          </a:p>
        </p:txBody>
      </p:sp>
      <p:sp>
        <p:nvSpPr>
          <p:cNvPr id="44" name="Rectangle 18"/>
          <p:cNvSpPr>
            <a:spLocks noGrp="1" noChangeArrowheads="1"/>
          </p:cNvSpPr>
          <p:nvPr>
            <p:ph type="dt" sz="half" idx="12"/>
          </p:nvPr>
        </p:nvSpPr>
        <p:spPr/>
        <p:txBody>
          <a:bodyPr/>
          <a:lstStyle/>
          <a:p>
            <a:pPr>
              <a:defRPr/>
            </a:pPr>
            <a:fld id="{5D15686C-1CB6-4E13-809E-24EDD2B824FA}" type="datetime1">
              <a:rPr lang="hr-HR" smtClean="0"/>
              <a:pPr>
                <a:defRPr/>
              </a:pPr>
              <a:t>4.3.2013.</a:t>
            </a:fld>
            <a:endParaRPr lang="hr-HR"/>
          </a:p>
        </p:txBody>
      </p:sp>
      <p:sp>
        <p:nvSpPr>
          <p:cNvPr id="23554" name="Rectangle 2"/>
          <p:cNvSpPr>
            <a:spLocks noChangeArrowheads="1"/>
          </p:cNvSpPr>
          <p:nvPr/>
        </p:nvSpPr>
        <p:spPr bwMode="auto">
          <a:xfrm>
            <a:off x="6537325" y="134143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3555" name="Rectangle 3"/>
          <p:cNvSpPr>
            <a:spLocks noChangeArrowheads="1"/>
          </p:cNvSpPr>
          <p:nvPr/>
        </p:nvSpPr>
        <p:spPr bwMode="auto">
          <a:xfrm>
            <a:off x="38735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1975300" name="Rectangle 4"/>
          <p:cNvSpPr>
            <a:spLocks noGrp="1" noChangeArrowheads="1"/>
          </p:cNvSpPr>
          <p:nvPr>
            <p:ph type="title"/>
          </p:nvPr>
        </p:nvSpPr>
        <p:spPr/>
        <p:txBody>
          <a:bodyPr/>
          <a:lstStyle/>
          <a:p>
            <a:pPr>
              <a:defRPr/>
            </a:pPr>
            <a:r>
              <a:rPr lang="hr-HR" smtClean="0"/>
              <a:t>Poziv funkcije predavanjem argumenata po vrijednosti</a:t>
            </a:r>
            <a:endParaRPr lang="en-US" smtClean="0"/>
          </a:p>
        </p:txBody>
      </p:sp>
      <p:sp>
        <p:nvSpPr>
          <p:cNvPr id="1975301" name="Rectangle 5"/>
          <p:cNvSpPr>
            <a:spLocks noChangeArrowheads="1"/>
          </p:cNvSpPr>
          <p:nvPr/>
        </p:nvSpPr>
        <p:spPr bwMode="auto">
          <a:xfrm>
            <a:off x="488950" y="908050"/>
            <a:ext cx="3168650" cy="5329238"/>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en-GB">
                <a:effectLst>
                  <a:outerShdw blurRad="38100" dist="38100" dir="2700000" algn="tl">
                    <a:srgbClr val="FFFFFF"/>
                  </a:outerShdw>
                </a:effectLst>
              </a:rPr>
              <a:t>#include &lt;stdio.h&gt;</a:t>
            </a:r>
            <a:endParaRPr lang="hr-HR">
              <a:effectLst>
                <a:outerShdw blurRad="38100" dist="38100" dir="2700000" algn="tl">
                  <a:srgbClr val="FFFFFF"/>
                </a:outerShdw>
              </a:effectLst>
            </a:endParaRPr>
          </a:p>
          <a:p>
            <a:pPr>
              <a:defRPr/>
            </a:pPr>
            <a:r>
              <a:rPr lang="hr-HR">
                <a:effectLst>
                  <a:outerShdw blurRad="38100" dist="38100" dir="2700000" algn="tl">
                    <a:srgbClr val="FFFFFF"/>
                  </a:outerShdw>
                </a:effectLst>
              </a:rPr>
              <a:t>int x;</a:t>
            </a:r>
          </a:p>
          <a:p>
            <a:pPr>
              <a:defRPr/>
            </a:pPr>
            <a:r>
              <a:rPr lang="en-GB">
                <a:effectLst>
                  <a:outerShdw blurRad="38100" dist="38100" dir="2700000" algn="tl">
                    <a:srgbClr val="FFFFFF"/>
                  </a:outerShdw>
                </a:effectLst>
              </a:rPr>
              <a:t>void f (int y) {</a:t>
            </a:r>
          </a:p>
          <a:p>
            <a:pPr>
              <a:defRPr/>
            </a:pPr>
            <a:r>
              <a:rPr lang="hr-HR">
                <a:effectLst>
                  <a:outerShdw blurRad="38100" dist="38100" dir="2700000" algn="tl">
                    <a:srgbClr val="FFFFFF"/>
                  </a:outerShdw>
                </a:effectLst>
              </a:rPr>
              <a:t>	</a:t>
            </a:r>
            <a:r>
              <a:rPr lang="en-GB">
                <a:effectLst>
                  <a:outerShdw blurRad="38100" dist="38100" dir="2700000" algn="tl">
                    <a:srgbClr val="FFFFFF"/>
                  </a:outerShdw>
                </a:effectLst>
              </a:rPr>
              <a:t>y = 2;</a:t>
            </a:r>
          </a:p>
          <a:p>
            <a:pPr>
              <a:defRPr/>
            </a:pPr>
            <a:r>
              <a:rPr lang="en-GB">
                <a:effectLst>
                  <a:outerShdw blurRad="38100" dist="38100" dir="2700000" algn="tl">
                    <a:srgbClr val="FFFFFF"/>
                  </a:outerShdw>
                </a:effectLst>
              </a:rPr>
              <a:t>}</a:t>
            </a:r>
          </a:p>
          <a:p>
            <a:pPr>
              <a:defRPr/>
            </a:pPr>
            <a:endParaRPr lang="hr-HR">
              <a:effectLst>
                <a:outerShdw blurRad="38100" dist="38100" dir="2700000" algn="tl">
                  <a:srgbClr val="FFFFFF"/>
                </a:outerShdw>
              </a:effectLst>
            </a:endParaRPr>
          </a:p>
          <a:p>
            <a:pPr>
              <a:defRPr/>
            </a:pPr>
            <a:r>
              <a:rPr lang="hr-HR">
                <a:effectLst>
                  <a:outerShdw blurRad="38100" dist="38100" dir="2700000" algn="tl">
                    <a:srgbClr val="FFFFFF"/>
                  </a:outerShdw>
                </a:effectLst>
              </a:rPr>
              <a:t>int</a:t>
            </a:r>
            <a:r>
              <a:rPr lang="en-GB">
                <a:effectLst>
                  <a:outerShdw blurRad="38100" dist="38100" dir="2700000" algn="tl">
                    <a:srgbClr val="FFFFFF"/>
                  </a:outerShdw>
                </a:effectLst>
              </a:rPr>
              <a:t> main () {</a:t>
            </a:r>
          </a:p>
          <a:p>
            <a:pPr>
              <a:defRPr/>
            </a:pPr>
            <a:r>
              <a:rPr lang="hr-HR">
                <a:effectLst>
                  <a:outerShdw blurRad="38100" dist="38100" dir="2700000" algn="tl">
                    <a:srgbClr val="FFFFFF"/>
                  </a:outerShdw>
                </a:effectLst>
              </a:rPr>
              <a:t>  </a:t>
            </a:r>
            <a:r>
              <a:rPr lang="en-GB">
                <a:effectLst>
                  <a:outerShdw blurRad="38100" dist="38100" dir="2700000" algn="tl">
                    <a:srgbClr val="FFFFFF"/>
                  </a:outerShdw>
                </a:effectLst>
              </a:rPr>
              <a:t>x</a:t>
            </a:r>
            <a:r>
              <a:rPr lang="hr-HR">
                <a:effectLst>
                  <a:outerShdw blurRad="38100" dist="38100" dir="2700000" algn="tl">
                    <a:srgbClr val="FFFFFF"/>
                  </a:outerShdw>
                </a:effectLst>
              </a:rPr>
              <a:t> = 1</a:t>
            </a:r>
            <a:r>
              <a:rPr lang="en-GB">
                <a:effectLst>
                  <a:outerShdw blurRad="38100" dist="38100" dir="2700000" algn="tl">
                    <a:srgbClr val="FFFFFF"/>
                  </a:outerShdw>
                </a:effectLst>
              </a:rPr>
              <a:t>;</a:t>
            </a:r>
          </a:p>
          <a:p>
            <a:pPr>
              <a:defRPr/>
            </a:pPr>
            <a:r>
              <a:rPr lang="en-GB">
                <a:effectLst>
                  <a:outerShdw blurRad="38100" dist="38100" dir="2700000" algn="tl">
                    <a:srgbClr val="FFFFFF"/>
                  </a:outerShdw>
                </a:effectLst>
              </a:rPr>
              <a:t>  </a:t>
            </a:r>
          </a:p>
          <a:p>
            <a:pPr>
              <a:defRPr/>
            </a:pPr>
            <a:r>
              <a:rPr lang="en-GB">
                <a:effectLst>
                  <a:outerShdw blurRad="38100" dist="38100" dir="2700000" algn="tl">
                    <a:srgbClr val="FFFFFF"/>
                  </a:outerShdw>
                </a:effectLst>
              </a:rPr>
              <a:t>  f(x);</a:t>
            </a:r>
          </a:p>
          <a:p>
            <a:pPr>
              <a:defRPr/>
            </a:pPr>
            <a:r>
              <a:rPr lang="hr-HR">
                <a:effectLst>
                  <a:outerShdw blurRad="38100" dist="38100" dir="2700000" algn="tl">
                    <a:srgbClr val="FFFFFF"/>
                  </a:outerShdw>
                </a:effectLst>
              </a:rPr>
              <a:t>  ...</a:t>
            </a:r>
          </a:p>
          <a:p>
            <a:pPr>
              <a:defRPr/>
            </a:pPr>
            <a:r>
              <a:rPr lang="hr-HR">
                <a:effectLst>
                  <a:outerShdw blurRad="38100" dist="38100" dir="2700000" algn="tl">
                    <a:srgbClr val="FFFFFF"/>
                  </a:outerShdw>
                </a:effectLst>
              </a:rPr>
              <a:t>  return 0;</a:t>
            </a:r>
          </a:p>
          <a:p>
            <a:pPr>
              <a:defRPr/>
            </a:pPr>
            <a:r>
              <a:rPr lang="en-GB">
                <a:effectLst>
                  <a:outerShdw blurRad="38100" dist="38100" dir="2700000" algn="tl">
                    <a:srgbClr val="FFFFFF"/>
                  </a:outerShdw>
                </a:effectLst>
              </a:rPr>
              <a:t>}</a:t>
            </a:r>
            <a:endParaRPr lang="hr-HR">
              <a:effectLst>
                <a:outerShdw blurRad="38100" dist="38100" dir="2700000" algn="tl">
                  <a:srgbClr val="FFFFFF"/>
                </a:outerShdw>
              </a:effectLst>
            </a:endParaRPr>
          </a:p>
        </p:txBody>
      </p:sp>
      <p:sp>
        <p:nvSpPr>
          <p:cNvPr id="23558" name="Rectangle 6"/>
          <p:cNvSpPr>
            <a:spLocks noChangeArrowheads="1"/>
          </p:cNvSpPr>
          <p:nvPr/>
        </p:nvSpPr>
        <p:spPr bwMode="auto">
          <a:xfrm>
            <a:off x="38735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3559" name="Rectangle 7"/>
          <p:cNvSpPr>
            <a:spLocks noChangeArrowheads="1"/>
          </p:cNvSpPr>
          <p:nvPr/>
        </p:nvSpPr>
        <p:spPr bwMode="auto">
          <a:xfrm>
            <a:off x="65373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75304" name="Rectangle 8"/>
          <p:cNvSpPr>
            <a:spLocks noChangeArrowheads="1"/>
          </p:cNvSpPr>
          <p:nvPr/>
        </p:nvSpPr>
        <p:spPr bwMode="auto">
          <a:xfrm>
            <a:off x="7258050" y="2420938"/>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2400">
                <a:effectLst>
                  <a:outerShdw blurRad="38100" dist="38100" dir="2700000" algn="tl">
                    <a:srgbClr val="FFFFFF"/>
                  </a:outerShdw>
                </a:effectLst>
              </a:rPr>
              <a:t>1</a:t>
            </a:r>
          </a:p>
        </p:txBody>
      </p:sp>
      <p:sp>
        <p:nvSpPr>
          <p:cNvPr id="1975305" name="Rectangle 9"/>
          <p:cNvSpPr>
            <a:spLocks noChangeArrowheads="1"/>
          </p:cNvSpPr>
          <p:nvPr/>
        </p:nvSpPr>
        <p:spPr bwMode="auto">
          <a:xfrm>
            <a:off x="6897688" y="24209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5306" name="Rectangle 10"/>
          <p:cNvSpPr>
            <a:spLocks noChangeArrowheads="1"/>
          </p:cNvSpPr>
          <p:nvPr/>
        </p:nvSpPr>
        <p:spPr bwMode="auto">
          <a:xfrm>
            <a:off x="7258050" y="2060575"/>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5307" name="Rectangle 11"/>
          <p:cNvSpPr>
            <a:spLocks noChangeArrowheads="1"/>
          </p:cNvSpPr>
          <p:nvPr/>
        </p:nvSpPr>
        <p:spPr bwMode="auto">
          <a:xfrm>
            <a:off x="7258050" y="4076700"/>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2400">
                <a:effectLst>
                  <a:outerShdw blurRad="38100" dist="38100" dir="2700000" algn="tl">
                    <a:srgbClr val="FFFFFF"/>
                  </a:outerShdw>
                </a:effectLst>
              </a:rPr>
              <a:t>1</a:t>
            </a:r>
          </a:p>
        </p:txBody>
      </p:sp>
      <p:sp>
        <p:nvSpPr>
          <p:cNvPr id="1975308" name="Rectangle 12"/>
          <p:cNvSpPr>
            <a:spLocks noChangeArrowheads="1"/>
          </p:cNvSpPr>
          <p:nvPr/>
        </p:nvSpPr>
        <p:spPr bwMode="auto">
          <a:xfrm>
            <a:off x="7258050" y="3716338"/>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5309" name="Rectangle 13"/>
          <p:cNvSpPr>
            <a:spLocks noChangeArrowheads="1"/>
          </p:cNvSpPr>
          <p:nvPr/>
        </p:nvSpPr>
        <p:spPr bwMode="auto">
          <a:xfrm>
            <a:off x="6826250" y="40767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grpSp>
        <p:nvGrpSpPr>
          <p:cNvPr id="2" name="Group 14"/>
          <p:cNvGrpSpPr>
            <a:grpSpLocks/>
          </p:cNvGrpSpPr>
          <p:nvPr/>
        </p:nvGrpSpPr>
        <p:grpSpPr bwMode="auto">
          <a:xfrm>
            <a:off x="7905750" y="4087813"/>
            <a:ext cx="215900" cy="288925"/>
            <a:chOff x="4889" y="3339"/>
            <a:chExt cx="136" cy="182"/>
          </a:xfrm>
        </p:grpSpPr>
        <p:sp>
          <p:nvSpPr>
            <p:cNvPr id="23592" name="Line 15"/>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3593" name="Line 16"/>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5313" name="Rectangle 17"/>
          <p:cNvSpPr>
            <a:spLocks noChangeArrowheads="1"/>
          </p:cNvSpPr>
          <p:nvPr/>
        </p:nvSpPr>
        <p:spPr bwMode="auto">
          <a:xfrm>
            <a:off x="4808538" y="3573463"/>
            <a:ext cx="1155700"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1</a:t>
            </a:r>
            <a:endParaRPr kumimoji="0" lang="en-GB" sz="2400"/>
          </a:p>
        </p:txBody>
      </p:sp>
      <p:sp>
        <p:nvSpPr>
          <p:cNvPr id="1975314" name="Rectangle 18"/>
          <p:cNvSpPr>
            <a:spLocks noChangeArrowheads="1"/>
          </p:cNvSpPr>
          <p:nvPr/>
        </p:nvSpPr>
        <p:spPr bwMode="auto">
          <a:xfrm>
            <a:off x="4395788" y="36083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5315" name="Rectangle 19"/>
          <p:cNvSpPr>
            <a:spLocks noChangeArrowheads="1"/>
          </p:cNvSpPr>
          <p:nvPr/>
        </p:nvSpPr>
        <p:spPr bwMode="auto">
          <a:xfrm>
            <a:off x="4808538" y="2206625"/>
            <a:ext cx="1155700" cy="381000"/>
          </a:xfrm>
          <a:prstGeom prst="rect">
            <a:avLst/>
          </a:prstGeom>
          <a:noFill/>
          <a:ln w="9525">
            <a:solidFill>
              <a:srgbClr val="FFFF00"/>
            </a:solidFill>
            <a:miter lim="800000"/>
            <a:headEnd/>
            <a:tailEnd/>
          </a:ln>
        </p:spPr>
        <p:txBody>
          <a:bodyPr wrap="none" anchor="ctr"/>
          <a:lstStyle/>
          <a:p>
            <a:pPr algn="ctr">
              <a:spcBef>
                <a:spcPct val="0"/>
              </a:spcBef>
              <a:buClrTx/>
              <a:buFontTx/>
              <a:buNone/>
            </a:pPr>
            <a:endParaRPr kumimoji="0" lang="en-GB" sz="2400"/>
          </a:p>
        </p:txBody>
      </p:sp>
      <p:sp>
        <p:nvSpPr>
          <p:cNvPr id="1975316" name="Rectangle 20"/>
          <p:cNvSpPr>
            <a:spLocks noChangeArrowheads="1"/>
          </p:cNvSpPr>
          <p:nvPr/>
        </p:nvSpPr>
        <p:spPr bwMode="auto">
          <a:xfrm>
            <a:off x="4395788" y="224155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5317" name="Rectangle 21"/>
          <p:cNvSpPr>
            <a:spLocks noChangeArrowheads="1"/>
          </p:cNvSpPr>
          <p:nvPr/>
        </p:nvSpPr>
        <p:spPr bwMode="auto">
          <a:xfrm>
            <a:off x="4881563" y="14859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poziv funkcije</a:t>
            </a:r>
          </a:p>
        </p:txBody>
      </p:sp>
      <p:sp>
        <p:nvSpPr>
          <p:cNvPr id="1975318" name="Rectangle 22"/>
          <p:cNvSpPr>
            <a:spLocks noChangeArrowheads="1"/>
          </p:cNvSpPr>
          <p:nvPr/>
        </p:nvSpPr>
        <p:spPr bwMode="auto">
          <a:xfrm>
            <a:off x="4881563" y="2924175"/>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y=2</a:t>
            </a:r>
          </a:p>
        </p:txBody>
      </p:sp>
      <p:sp>
        <p:nvSpPr>
          <p:cNvPr id="1975319" name="Line 23"/>
          <p:cNvSpPr>
            <a:spLocks noChangeShapeType="1"/>
          </p:cNvSpPr>
          <p:nvPr/>
        </p:nvSpPr>
        <p:spPr bwMode="auto">
          <a:xfrm>
            <a:off x="5816600" y="2422525"/>
            <a:ext cx="1441450" cy="142875"/>
          </a:xfrm>
          <a:prstGeom prst="line">
            <a:avLst/>
          </a:prstGeom>
          <a:noFill/>
          <a:ln w="38100">
            <a:solidFill>
              <a:srgbClr val="FF0000"/>
            </a:solidFill>
            <a:round/>
            <a:headEnd/>
            <a:tailEnd type="triangle" w="med" len="med"/>
          </a:ln>
        </p:spPr>
        <p:txBody>
          <a:bodyPr wrap="none" anchor="ctr"/>
          <a:lstStyle/>
          <a:p>
            <a:endParaRPr lang="en-US"/>
          </a:p>
        </p:txBody>
      </p:sp>
      <p:sp>
        <p:nvSpPr>
          <p:cNvPr id="1975320" name="Rectangle 24"/>
          <p:cNvSpPr>
            <a:spLocks noChangeArrowheads="1"/>
          </p:cNvSpPr>
          <p:nvPr/>
        </p:nvSpPr>
        <p:spPr bwMode="auto">
          <a:xfrm>
            <a:off x="4808538" y="5230813"/>
            <a:ext cx="1155700"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1</a:t>
            </a:r>
            <a:endParaRPr kumimoji="0" lang="en-GB" sz="2400"/>
          </a:p>
        </p:txBody>
      </p:sp>
      <p:sp>
        <p:nvSpPr>
          <p:cNvPr id="1975321" name="Rectangle 25"/>
          <p:cNvSpPr>
            <a:spLocks noChangeArrowheads="1"/>
          </p:cNvSpPr>
          <p:nvPr/>
        </p:nvSpPr>
        <p:spPr bwMode="auto">
          <a:xfrm>
            <a:off x="4395788" y="52657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5322" name="Rectangle 26"/>
          <p:cNvSpPr>
            <a:spLocks noChangeArrowheads="1"/>
          </p:cNvSpPr>
          <p:nvPr/>
        </p:nvSpPr>
        <p:spPr bwMode="auto">
          <a:xfrm>
            <a:off x="4881563" y="4581525"/>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nakon povratka</a:t>
            </a:r>
            <a:endParaRPr lang="hr-HR" sz="1800">
              <a:solidFill>
                <a:srgbClr val="FFFFFF"/>
              </a:solidFill>
              <a:effectLst>
                <a:outerShdw blurRad="38100" dist="38100" dir="2700000" algn="tl">
                  <a:srgbClr val="000000"/>
                </a:outerShdw>
              </a:effectLst>
            </a:endParaRPr>
          </a:p>
        </p:txBody>
      </p:sp>
      <p:grpSp>
        <p:nvGrpSpPr>
          <p:cNvPr id="3" name="Group 27"/>
          <p:cNvGrpSpPr>
            <a:grpSpLocks/>
          </p:cNvGrpSpPr>
          <p:nvPr/>
        </p:nvGrpSpPr>
        <p:grpSpPr bwMode="auto">
          <a:xfrm>
            <a:off x="7258050" y="1557338"/>
            <a:ext cx="1511300" cy="1222375"/>
            <a:chOff x="2621" y="2115"/>
            <a:chExt cx="998" cy="1678"/>
          </a:xfrm>
        </p:grpSpPr>
        <p:sp>
          <p:nvSpPr>
            <p:cNvPr id="23589" name="Line 28"/>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3590" name="Line 29"/>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3591" name="Line 30"/>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31"/>
          <p:cNvGrpSpPr>
            <a:grpSpLocks/>
          </p:cNvGrpSpPr>
          <p:nvPr/>
        </p:nvGrpSpPr>
        <p:grpSpPr bwMode="auto">
          <a:xfrm>
            <a:off x="7258050" y="3213100"/>
            <a:ext cx="1511300" cy="1222375"/>
            <a:chOff x="2621" y="2115"/>
            <a:chExt cx="998" cy="1678"/>
          </a:xfrm>
        </p:grpSpPr>
        <p:sp>
          <p:nvSpPr>
            <p:cNvPr id="23586" name="Line 32"/>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3587" name="Line 33"/>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3588" name="Line 34"/>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35"/>
          <p:cNvGrpSpPr>
            <a:grpSpLocks/>
          </p:cNvGrpSpPr>
          <p:nvPr/>
        </p:nvGrpSpPr>
        <p:grpSpPr bwMode="auto">
          <a:xfrm>
            <a:off x="7258050" y="4868863"/>
            <a:ext cx="1511300" cy="1222375"/>
            <a:chOff x="2621" y="2115"/>
            <a:chExt cx="998" cy="1678"/>
          </a:xfrm>
        </p:grpSpPr>
        <p:sp>
          <p:nvSpPr>
            <p:cNvPr id="23583" name="Line 3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3584" name="Line 3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3585" name="Line 3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5335" name="Rectangle 39"/>
          <p:cNvSpPr>
            <a:spLocks noChangeArrowheads="1"/>
          </p:cNvSpPr>
          <p:nvPr/>
        </p:nvSpPr>
        <p:spPr bwMode="auto">
          <a:xfrm>
            <a:off x="488950" y="1557338"/>
            <a:ext cx="3168650" cy="431800"/>
          </a:xfrm>
          <a:prstGeom prst="rect">
            <a:avLst/>
          </a:prstGeom>
          <a:noFill/>
          <a:ln w="38100" algn="ctr">
            <a:solidFill>
              <a:srgbClr val="FF3300"/>
            </a:solidFill>
            <a:miter lim="800000"/>
            <a:headEnd/>
            <a:tailEnd/>
          </a:ln>
        </p:spPr>
        <p:txBody>
          <a:bodyPr wrap="none" anchor="ctr"/>
          <a:lstStyle/>
          <a:p>
            <a:endParaRPr lang="hr-HR"/>
          </a:p>
        </p:txBody>
      </p:sp>
      <p:sp>
        <p:nvSpPr>
          <p:cNvPr id="1975336" name="Text Box 40"/>
          <p:cNvSpPr txBox="1">
            <a:spLocks noChangeArrowheads="1"/>
          </p:cNvSpPr>
          <p:nvPr/>
        </p:nvSpPr>
        <p:spPr bwMode="auto">
          <a:xfrm>
            <a:off x="8088313" y="4029075"/>
            <a:ext cx="366712" cy="457200"/>
          </a:xfrm>
          <a:prstGeom prst="rect">
            <a:avLst/>
          </a:prstGeom>
          <a:noFill/>
          <a:ln w="9525" algn="ctr">
            <a:noFill/>
            <a:miter lim="800000"/>
            <a:headEnd/>
            <a:tailEnd/>
          </a:ln>
          <a:effectLst/>
        </p:spPr>
        <p:txBody>
          <a:bodyPr wrap="none">
            <a:spAutoFit/>
          </a:bodyPr>
          <a:lstStyle/>
          <a:p>
            <a:pPr>
              <a:defRPr/>
            </a:pPr>
            <a:r>
              <a:rPr lang="hr-HR" sz="2400">
                <a:effectLst>
                  <a:outerShdw blurRad="38100" dist="38100" dir="2700000" algn="tl">
                    <a:srgbClr val="C0C0C0"/>
                  </a:outerShdw>
                </a:effectLst>
              </a:rPr>
              <a:t>2</a:t>
            </a:r>
          </a:p>
        </p:txBody>
      </p:sp>
      <p:sp>
        <p:nvSpPr>
          <p:cNvPr id="1975337" name="Text Box 41"/>
          <p:cNvSpPr txBox="1">
            <a:spLocks noChangeArrowheads="1"/>
          </p:cNvSpPr>
          <p:nvPr/>
        </p:nvSpPr>
        <p:spPr bwMode="auto">
          <a:xfrm>
            <a:off x="5208588" y="2181225"/>
            <a:ext cx="366712" cy="457200"/>
          </a:xfrm>
          <a:prstGeom prst="rect">
            <a:avLst/>
          </a:prstGeom>
          <a:noFill/>
          <a:ln w="9525" algn="ctr">
            <a:noFill/>
            <a:miter lim="800000"/>
            <a:headEnd/>
            <a:tailEnd/>
          </a:ln>
          <a:effectLst/>
        </p:spPr>
        <p:txBody>
          <a:bodyPr wrap="none">
            <a:spAutoFit/>
          </a:bodyPr>
          <a:lstStyle/>
          <a:p>
            <a:pPr>
              <a:defRPr/>
            </a:pPr>
            <a:r>
              <a:rPr lang="hr-HR" sz="2400">
                <a:solidFill>
                  <a:schemeClr val="bg2"/>
                </a:solidFill>
                <a:effectLst>
                  <a:outerShdw blurRad="38100" dist="38100" dir="2700000" algn="tl">
                    <a:srgbClr val="C0C0C0"/>
                  </a:outerShdw>
                </a:effectLst>
              </a:rPr>
              <a:t>1</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5335"/>
                                        </p:tgtEl>
                                        <p:attrNameLst>
                                          <p:attrName>style.visibility</p:attrName>
                                        </p:attrNameLst>
                                      </p:cBhvr>
                                      <p:to>
                                        <p:strVal val="visible"/>
                                      </p:to>
                                    </p:set>
                                    <p:animEffect transition="in" filter="dissolve">
                                      <p:cBhvr>
                                        <p:cTn id="7" dur="500"/>
                                        <p:tgtEl>
                                          <p:spTgt spid="19753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75315"/>
                                        </p:tgtEl>
                                        <p:attrNameLst>
                                          <p:attrName>style.visibility</p:attrName>
                                        </p:attrNameLst>
                                      </p:cBhvr>
                                      <p:to>
                                        <p:strVal val="visible"/>
                                      </p:to>
                                    </p:set>
                                    <p:animEffect transition="in" filter="dissolve">
                                      <p:cBhvr>
                                        <p:cTn id="12" dur="500"/>
                                        <p:tgtEl>
                                          <p:spTgt spid="1975315"/>
                                        </p:tgtEl>
                                      </p:cBhvr>
                                    </p:animEffect>
                                  </p:childTnLst>
                                </p:cTn>
                              </p:par>
                              <p:par>
                                <p:cTn id="13" presetID="9" presetClass="entr" presetSubtype="0" fill="hold" nodeType="withEffect">
                                  <p:stCondLst>
                                    <p:cond delay="0"/>
                                  </p:stCondLst>
                                  <p:childTnLst>
                                    <p:set>
                                      <p:cBhvr>
                                        <p:cTn id="14" dur="1" fill="hold">
                                          <p:stCondLst>
                                            <p:cond delay="0"/>
                                          </p:stCondLst>
                                        </p:cTn>
                                        <p:tgtEl>
                                          <p:spTgt spid="1975316"/>
                                        </p:tgtEl>
                                        <p:attrNameLst>
                                          <p:attrName>style.visibility</p:attrName>
                                        </p:attrNameLst>
                                      </p:cBhvr>
                                      <p:to>
                                        <p:strVal val="visible"/>
                                      </p:to>
                                    </p:set>
                                    <p:animEffect transition="in" filter="dissolve">
                                      <p:cBhvr>
                                        <p:cTn id="15" dur="500"/>
                                        <p:tgtEl>
                                          <p:spTgt spid="197531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1.97499E-6 -4.81481E-6 L -1.97499E-6 0.2625 " pathEditMode="relative" rAng="0" ptsTypes="AA">
                                      <p:cBhvr>
                                        <p:cTn id="19" dur="2000" fill="hold"/>
                                        <p:tgtEl>
                                          <p:spTgt spid="1975335"/>
                                        </p:tgtEl>
                                        <p:attrNameLst>
                                          <p:attrName>ppt_x</p:attrName>
                                          <p:attrName>ppt_y</p:attrName>
                                        </p:attrNameLst>
                                      </p:cBhvr>
                                      <p:rCtr x="0" y="131"/>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1.97499E-6 0.2625 L -1.97499E-6 0.31505 " pathEditMode="relative" rAng="0" ptsTypes="AA">
                                      <p:cBhvr>
                                        <p:cTn id="23" dur="2000" fill="hold"/>
                                        <p:tgtEl>
                                          <p:spTgt spid="1975335"/>
                                        </p:tgtEl>
                                        <p:attrNameLst>
                                          <p:attrName>ppt_x</p:attrName>
                                          <p:attrName>ppt_y</p:attrName>
                                        </p:attrNameLst>
                                      </p:cBhvr>
                                      <p:rCtr x="0" y="26"/>
                                    </p:animMotion>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75337"/>
                                        </p:tgtEl>
                                        <p:attrNameLst>
                                          <p:attrName>style.visibility</p:attrName>
                                        </p:attrNameLst>
                                      </p:cBhvr>
                                      <p:to>
                                        <p:strVal val="visible"/>
                                      </p:to>
                                    </p:set>
                                    <p:animEffect transition="in" filter="dissolve">
                                      <p:cBhvr>
                                        <p:cTn id="28" dur="500"/>
                                        <p:tgtEl>
                                          <p:spTgt spid="197533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1.97499E-6 0.31505 L -1.97499E-6 0.41991 " pathEditMode="relative" rAng="0" ptsTypes="AA">
                                      <p:cBhvr>
                                        <p:cTn id="32" dur="2000" fill="hold"/>
                                        <p:tgtEl>
                                          <p:spTgt spid="1975335"/>
                                        </p:tgtEl>
                                        <p:attrNameLst>
                                          <p:attrName>ppt_x</p:attrName>
                                          <p:attrName>ppt_y</p:attrName>
                                        </p:attrNameLst>
                                      </p:cBhvr>
                                      <p:rCtr x="0" y="52"/>
                                    </p:animMotion>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1975317"/>
                                        </p:tgtEl>
                                        <p:attrNameLst>
                                          <p:attrName>style.visibility</p:attrName>
                                        </p:attrNameLst>
                                      </p:cBhvr>
                                      <p:to>
                                        <p:strVal val="visible"/>
                                      </p:to>
                                    </p:set>
                                    <p:animEffect transition="in" filter="dissolve">
                                      <p:cBhvr>
                                        <p:cTn id="36" dur="500"/>
                                        <p:tgtEl>
                                          <p:spTgt spid="1975317"/>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64" presetClass="path" presetSubtype="0" accel="50000" decel="50000" fill="hold" grpId="4" nodeType="clickEffect">
                                  <p:stCondLst>
                                    <p:cond delay="0"/>
                                  </p:stCondLst>
                                  <p:childTnLst>
                                    <p:animMotion origin="layout" path="M -1.97499E-6 0.41991 L -1.97499E-6 0.04723 " pathEditMode="relative" rAng="0" ptsTypes="AA">
                                      <p:cBhvr>
                                        <p:cTn id="43" dur="2000" fill="hold"/>
                                        <p:tgtEl>
                                          <p:spTgt spid="1975335"/>
                                        </p:tgtEl>
                                        <p:attrNameLst>
                                          <p:attrName>ppt_x</p:attrName>
                                          <p:attrName>ppt_y</p:attrName>
                                        </p:attrNameLst>
                                      </p:cBhvr>
                                      <p:rCtr x="0" y="-186"/>
                                    </p:animMotion>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1975319"/>
                                        </p:tgtEl>
                                        <p:attrNameLst>
                                          <p:attrName>style.visibility</p:attrName>
                                        </p:attrNameLst>
                                      </p:cBhvr>
                                      <p:to>
                                        <p:strVal val="visible"/>
                                      </p:to>
                                    </p:set>
                                    <p:animEffect transition="in" filter="wipe(left)">
                                      <p:cBhvr>
                                        <p:cTn id="47" dur="500"/>
                                        <p:tgtEl>
                                          <p:spTgt spid="197531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975305"/>
                                        </p:tgtEl>
                                        <p:attrNameLst>
                                          <p:attrName>style.visibility</p:attrName>
                                        </p:attrNameLst>
                                      </p:cBhvr>
                                      <p:to>
                                        <p:strVal val="visible"/>
                                      </p:to>
                                    </p:set>
                                    <p:animEffect transition="in" filter="dissolve">
                                      <p:cBhvr>
                                        <p:cTn id="50" dur="500"/>
                                        <p:tgtEl>
                                          <p:spTgt spid="1975305"/>
                                        </p:tgtEl>
                                      </p:cBhvr>
                                    </p:animEffect>
                                  </p:childTnLst>
                                </p:cTn>
                              </p:par>
                              <p:par>
                                <p:cTn id="51" presetID="2" presetClass="entr" presetSubtype="1" fill="hold" grpId="0" nodeType="withEffect">
                                  <p:stCondLst>
                                    <p:cond delay="0"/>
                                  </p:stCondLst>
                                  <p:childTnLst>
                                    <p:set>
                                      <p:cBhvr>
                                        <p:cTn id="52" dur="1" fill="hold">
                                          <p:stCondLst>
                                            <p:cond delay="0"/>
                                          </p:stCondLst>
                                        </p:cTn>
                                        <p:tgtEl>
                                          <p:spTgt spid="1975304"/>
                                        </p:tgtEl>
                                        <p:attrNameLst>
                                          <p:attrName>style.visibility</p:attrName>
                                        </p:attrNameLst>
                                      </p:cBhvr>
                                      <p:to>
                                        <p:strVal val="visible"/>
                                      </p:to>
                                    </p:set>
                                    <p:anim calcmode="lin" valueType="num">
                                      <p:cBhvr additive="base">
                                        <p:cTn id="53" dur="500" fill="hold"/>
                                        <p:tgtEl>
                                          <p:spTgt spid="1975304"/>
                                        </p:tgtEl>
                                        <p:attrNameLst>
                                          <p:attrName>ppt_x</p:attrName>
                                        </p:attrNameLst>
                                      </p:cBhvr>
                                      <p:tavLst>
                                        <p:tav tm="0">
                                          <p:val>
                                            <p:strVal val="#ppt_x"/>
                                          </p:val>
                                        </p:tav>
                                        <p:tav tm="100000">
                                          <p:val>
                                            <p:strVal val="#ppt_x"/>
                                          </p:val>
                                        </p:tav>
                                      </p:tavLst>
                                    </p:anim>
                                    <p:anim calcmode="lin" valueType="num">
                                      <p:cBhvr additive="base">
                                        <p:cTn id="54" dur="500" fill="hold"/>
                                        <p:tgtEl>
                                          <p:spTgt spid="1975304"/>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1975306"/>
                                        </p:tgtEl>
                                        <p:attrNameLst>
                                          <p:attrName>style.visibility</p:attrName>
                                        </p:attrNameLst>
                                      </p:cBhvr>
                                      <p:to>
                                        <p:strVal val="visible"/>
                                      </p:to>
                                    </p:set>
                                    <p:anim calcmode="lin" valueType="num">
                                      <p:cBhvr additive="base">
                                        <p:cTn id="59" dur="500" fill="hold"/>
                                        <p:tgtEl>
                                          <p:spTgt spid="1975306"/>
                                        </p:tgtEl>
                                        <p:attrNameLst>
                                          <p:attrName>ppt_x</p:attrName>
                                        </p:attrNameLst>
                                      </p:cBhvr>
                                      <p:tavLst>
                                        <p:tav tm="0">
                                          <p:val>
                                            <p:strVal val="#ppt_x"/>
                                          </p:val>
                                        </p:tav>
                                        <p:tav tm="100000">
                                          <p:val>
                                            <p:strVal val="#ppt_x"/>
                                          </p:val>
                                        </p:tav>
                                      </p:tavLst>
                                    </p:anim>
                                    <p:anim calcmode="lin" valueType="num">
                                      <p:cBhvr additive="base">
                                        <p:cTn id="60" dur="500" fill="hold"/>
                                        <p:tgtEl>
                                          <p:spTgt spid="1975306"/>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xit" presetSubtype="0" fill="hold" grpId="1" nodeType="clickEffect">
                                  <p:stCondLst>
                                    <p:cond delay="0"/>
                                  </p:stCondLst>
                                  <p:childTnLst>
                                    <p:animEffect transition="out" filter="dissolve">
                                      <p:cBhvr>
                                        <p:cTn id="64" dur="500"/>
                                        <p:tgtEl>
                                          <p:spTgt spid="1975304"/>
                                        </p:tgtEl>
                                      </p:cBhvr>
                                    </p:animEffect>
                                    <p:set>
                                      <p:cBhvr>
                                        <p:cTn id="65" dur="1" fill="hold">
                                          <p:stCondLst>
                                            <p:cond delay="499"/>
                                          </p:stCondLst>
                                        </p:cTn>
                                        <p:tgtEl>
                                          <p:spTgt spid="1975304"/>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1975305"/>
                                        </p:tgtEl>
                                      </p:cBhvr>
                                    </p:animEffect>
                                    <p:set>
                                      <p:cBhvr>
                                        <p:cTn id="68" dur="1" fill="hold">
                                          <p:stCondLst>
                                            <p:cond delay="499"/>
                                          </p:stCondLst>
                                        </p:cTn>
                                        <p:tgtEl>
                                          <p:spTgt spid="1975305"/>
                                        </p:tgtEl>
                                        <p:attrNameLst>
                                          <p:attrName>style.visibility</p:attrName>
                                        </p:attrNameLst>
                                      </p:cBhvr>
                                      <p:to>
                                        <p:strVal val="hidden"/>
                                      </p:to>
                                    </p:set>
                                  </p:childTnLst>
                                </p:cTn>
                              </p:par>
                              <p:par>
                                <p:cTn id="69" presetID="9" presetClass="exit" presetSubtype="0" fill="hold" grpId="1" nodeType="withEffect">
                                  <p:stCondLst>
                                    <p:cond delay="0"/>
                                  </p:stCondLst>
                                  <p:childTnLst>
                                    <p:animEffect transition="out" filter="dissolve">
                                      <p:cBhvr>
                                        <p:cTn id="70" dur="500"/>
                                        <p:tgtEl>
                                          <p:spTgt spid="1975306"/>
                                        </p:tgtEl>
                                      </p:cBhvr>
                                    </p:animEffect>
                                    <p:set>
                                      <p:cBhvr>
                                        <p:cTn id="71" dur="1" fill="hold">
                                          <p:stCondLst>
                                            <p:cond delay="499"/>
                                          </p:stCondLst>
                                        </p:cTn>
                                        <p:tgtEl>
                                          <p:spTgt spid="1975306"/>
                                        </p:tgtEl>
                                        <p:attrNameLst>
                                          <p:attrName>style.visibility</p:attrName>
                                        </p:attrNameLst>
                                      </p:cBhvr>
                                      <p:to>
                                        <p:strVal val="hidden"/>
                                      </p:to>
                                    </p:set>
                                  </p:childTnLst>
                                </p:cTn>
                              </p:par>
                              <p:par>
                                <p:cTn id="72" presetID="9" presetClass="exit" presetSubtype="0" fill="hold" grpId="0" nodeType="withEffect">
                                  <p:stCondLst>
                                    <p:cond delay="0"/>
                                  </p:stCondLst>
                                  <p:childTnLst>
                                    <p:animEffect transition="out" filter="dissolve">
                                      <p:cBhvr>
                                        <p:cTn id="73" dur="500"/>
                                        <p:tgtEl>
                                          <p:spTgt spid="1975315"/>
                                        </p:tgtEl>
                                      </p:cBhvr>
                                    </p:animEffect>
                                    <p:set>
                                      <p:cBhvr>
                                        <p:cTn id="74" dur="1" fill="hold">
                                          <p:stCondLst>
                                            <p:cond delay="499"/>
                                          </p:stCondLst>
                                        </p:cTn>
                                        <p:tgtEl>
                                          <p:spTgt spid="1975315"/>
                                        </p:tgtEl>
                                        <p:attrNameLst>
                                          <p:attrName>style.visibility</p:attrName>
                                        </p:attrNameLst>
                                      </p:cBhvr>
                                      <p:to>
                                        <p:strVal val="hidden"/>
                                      </p:to>
                                    </p:set>
                                  </p:childTnLst>
                                </p:cTn>
                              </p:par>
                              <p:par>
                                <p:cTn id="75" presetID="9" presetClass="exit" presetSubtype="0" fill="hold" grpId="0" nodeType="withEffect">
                                  <p:stCondLst>
                                    <p:cond delay="0"/>
                                  </p:stCondLst>
                                  <p:childTnLst>
                                    <p:animEffect transition="out" filter="dissolve">
                                      <p:cBhvr>
                                        <p:cTn id="76" dur="500"/>
                                        <p:tgtEl>
                                          <p:spTgt spid="1975316"/>
                                        </p:tgtEl>
                                      </p:cBhvr>
                                    </p:animEffect>
                                    <p:set>
                                      <p:cBhvr>
                                        <p:cTn id="77" dur="1" fill="hold">
                                          <p:stCondLst>
                                            <p:cond delay="499"/>
                                          </p:stCondLst>
                                        </p:cTn>
                                        <p:tgtEl>
                                          <p:spTgt spid="1975316"/>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975337"/>
                                        </p:tgtEl>
                                      </p:cBhvr>
                                    </p:animEffect>
                                    <p:set>
                                      <p:cBhvr>
                                        <p:cTn id="80" dur="1" fill="hold">
                                          <p:stCondLst>
                                            <p:cond delay="499"/>
                                          </p:stCondLst>
                                        </p:cTn>
                                        <p:tgtEl>
                                          <p:spTgt spid="1975337"/>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1975317"/>
                                        </p:tgtEl>
                                      </p:cBhvr>
                                    </p:animEffect>
                                    <p:set>
                                      <p:cBhvr>
                                        <p:cTn id="83" dur="1" fill="hold">
                                          <p:stCondLst>
                                            <p:cond delay="499"/>
                                          </p:stCondLst>
                                        </p:cTn>
                                        <p:tgtEl>
                                          <p:spTgt spid="1975317"/>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975319"/>
                                        </p:tgtEl>
                                      </p:cBhvr>
                                    </p:animEffect>
                                    <p:set>
                                      <p:cBhvr>
                                        <p:cTn id="86" dur="1" fill="hold">
                                          <p:stCondLst>
                                            <p:cond delay="499"/>
                                          </p:stCondLst>
                                        </p:cTn>
                                        <p:tgtEl>
                                          <p:spTgt spid="1975319"/>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1.97499E-6 0.04723 L -1.97499E-6 0.10487 " pathEditMode="relative" rAng="0" ptsTypes="AA">
                                      <p:cBhvr>
                                        <p:cTn id="92" dur="2000" fill="hold"/>
                                        <p:tgtEl>
                                          <p:spTgt spid="1975335"/>
                                        </p:tgtEl>
                                        <p:attrNameLst>
                                          <p:attrName>ppt_x</p:attrName>
                                          <p:attrName>ppt_y</p:attrName>
                                        </p:attrNameLst>
                                      </p:cBhvr>
                                      <p:rCtr x="0" y="29"/>
                                    </p:animMotion>
                                  </p:childTnLst>
                                </p:cTn>
                              </p:par>
                              <p:par>
                                <p:cTn id="93" presetID="9" presetClass="entr" presetSubtype="0" fill="hold" nodeType="withEffect">
                                  <p:stCondLst>
                                    <p:cond delay="0"/>
                                  </p:stCondLst>
                                  <p:childTnLst>
                                    <p:set>
                                      <p:cBhvr>
                                        <p:cTn id="94" dur="1" fill="hold">
                                          <p:stCondLst>
                                            <p:cond delay="0"/>
                                          </p:stCondLst>
                                        </p:cTn>
                                        <p:tgtEl>
                                          <p:spTgt spid="1975318"/>
                                        </p:tgtEl>
                                        <p:attrNameLst>
                                          <p:attrName>style.visibility</p:attrName>
                                        </p:attrNameLst>
                                      </p:cBhvr>
                                      <p:to>
                                        <p:strVal val="visible"/>
                                      </p:to>
                                    </p:set>
                                    <p:animEffect transition="in" filter="dissolve">
                                      <p:cBhvr>
                                        <p:cTn id="95" dur="500"/>
                                        <p:tgtEl>
                                          <p:spTgt spid="1975318"/>
                                        </p:tgtEl>
                                      </p:cBhvr>
                                    </p:animEffect>
                                  </p:childTnLst>
                                </p:cTn>
                              </p:par>
                              <p:par>
                                <p:cTn id="96" presetID="9" presetClass="entr" presetSubtype="0" fill="hold" nodeType="withEffect">
                                  <p:stCondLst>
                                    <p:cond delay="0"/>
                                  </p:stCondLst>
                                  <p:childTnLst>
                                    <p:set>
                                      <p:cBhvr>
                                        <p:cTn id="97" dur="1" fill="hold">
                                          <p:stCondLst>
                                            <p:cond delay="0"/>
                                          </p:stCondLst>
                                        </p:cTn>
                                        <p:tgtEl>
                                          <p:spTgt spid="1975313"/>
                                        </p:tgtEl>
                                        <p:attrNameLst>
                                          <p:attrName>style.visibility</p:attrName>
                                        </p:attrNameLst>
                                      </p:cBhvr>
                                      <p:to>
                                        <p:strVal val="visible"/>
                                      </p:to>
                                    </p:set>
                                    <p:animEffect transition="in" filter="dissolve">
                                      <p:cBhvr>
                                        <p:cTn id="98" dur="500"/>
                                        <p:tgtEl>
                                          <p:spTgt spid="1975313"/>
                                        </p:tgtEl>
                                      </p:cBhvr>
                                    </p:animEffect>
                                  </p:childTnLst>
                                </p:cTn>
                              </p:par>
                              <p:par>
                                <p:cTn id="99" presetID="9" presetClass="entr" presetSubtype="0" fill="hold" nodeType="withEffect">
                                  <p:stCondLst>
                                    <p:cond delay="0"/>
                                  </p:stCondLst>
                                  <p:childTnLst>
                                    <p:set>
                                      <p:cBhvr>
                                        <p:cTn id="100" dur="1" fill="hold">
                                          <p:stCondLst>
                                            <p:cond delay="0"/>
                                          </p:stCondLst>
                                        </p:cTn>
                                        <p:tgtEl>
                                          <p:spTgt spid="1975314"/>
                                        </p:tgtEl>
                                        <p:attrNameLst>
                                          <p:attrName>style.visibility</p:attrName>
                                        </p:attrNameLst>
                                      </p:cBhvr>
                                      <p:to>
                                        <p:strVal val="visible"/>
                                      </p:to>
                                    </p:set>
                                    <p:animEffect transition="in" filter="dissolve">
                                      <p:cBhvr>
                                        <p:cTn id="101" dur="500"/>
                                        <p:tgtEl>
                                          <p:spTgt spid="1975314"/>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dissolve">
                                      <p:cBhvr>
                                        <p:cTn id="104" dur="500"/>
                                        <p:tgtEl>
                                          <p:spTgt spid="4"/>
                                        </p:tgtEl>
                                      </p:cBhvr>
                                    </p:animEffect>
                                  </p:childTnLst>
                                </p:cTn>
                              </p:par>
                              <p:par>
                                <p:cTn id="105" presetID="9" presetClass="entr" presetSubtype="0" fill="hold" nodeType="withEffect">
                                  <p:stCondLst>
                                    <p:cond delay="0"/>
                                  </p:stCondLst>
                                  <p:childTnLst>
                                    <p:set>
                                      <p:cBhvr>
                                        <p:cTn id="106" dur="1" fill="hold">
                                          <p:stCondLst>
                                            <p:cond delay="0"/>
                                          </p:stCondLst>
                                        </p:cTn>
                                        <p:tgtEl>
                                          <p:spTgt spid="1975308"/>
                                        </p:tgtEl>
                                        <p:attrNameLst>
                                          <p:attrName>style.visibility</p:attrName>
                                        </p:attrNameLst>
                                      </p:cBhvr>
                                      <p:to>
                                        <p:strVal val="visible"/>
                                      </p:to>
                                    </p:set>
                                    <p:animEffect transition="in" filter="dissolve">
                                      <p:cBhvr>
                                        <p:cTn id="107" dur="500"/>
                                        <p:tgtEl>
                                          <p:spTgt spid="1975308"/>
                                        </p:tgtEl>
                                      </p:cBhvr>
                                    </p:animEffect>
                                  </p:childTnLst>
                                </p:cTn>
                              </p:par>
                              <p:par>
                                <p:cTn id="108" presetID="9" presetClass="entr" presetSubtype="0" fill="hold" nodeType="withEffect">
                                  <p:stCondLst>
                                    <p:cond delay="0"/>
                                  </p:stCondLst>
                                  <p:childTnLst>
                                    <p:set>
                                      <p:cBhvr>
                                        <p:cTn id="109" dur="1" fill="hold">
                                          <p:stCondLst>
                                            <p:cond delay="0"/>
                                          </p:stCondLst>
                                        </p:cTn>
                                        <p:tgtEl>
                                          <p:spTgt spid="1975307"/>
                                        </p:tgtEl>
                                        <p:attrNameLst>
                                          <p:attrName>style.visibility</p:attrName>
                                        </p:attrNameLst>
                                      </p:cBhvr>
                                      <p:to>
                                        <p:strVal val="visible"/>
                                      </p:to>
                                    </p:set>
                                    <p:animEffect transition="in" filter="dissolve">
                                      <p:cBhvr>
                                        <p:cTn id="110" dur="500"/>
                                        <p:tgtEl>
                                          <p:spTgt spid="1975307"/>
                                        </p:tgtEl>
                                      </p:cBhvr>
                                    </p:animEffect>
                                  </p:childTnLst>
                                </p:cTn>
                              </p:par>
                              <p:par>
                                <p:cTn id="111" presetID="9" presetClass="entr" presetSubtype="0" fill="hold" nodeType="withEffect">
                                  <p:stCondLst>
                                    <p:cond delay="0"/>
                                  </p:stCondLst>
                                  <p:childTnLst>
                                    <p:set>
                                      <p:cBhvr>
                                        <p:cTn id="112" dur="1" fill="hold">
                                          <p:stCondLst>
                                            <p:cond delay="0"/>
                                          </p:stCondLst>
                                        </p:cTn>
                                        <p:tgtEl>
                                          <p:spTgt spid="1975309"/>
                                        </p:tgtEl>
                                        <p:attrNameLst>
                                          <p:attrName>style.visibility</p:attrName>
                                        </p:attrNameLst>
                                      </p:cBhvr>
                                      <p:to>
                                        <p:strVal val="visible"/>
                                      </p:to>
                                    </p:set>
                                    <p:animEffect transition="in" filter="dissolve">
                                      <p:cBhvr>
                                        <p:cTn id="113" dur="500"/>
                                        <p:tgtEl>
                                          <p:spTgt spid="1975309"/>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dissolve">
                                      <p:cBhvr>
                                        <p:cTn id="118" dur="500"/>
                                        <p:tgtEl>
                                          <p:spTgt spid="2"/>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975336"/>
                                        </p:tgtEl>
                                        <p:attrNameLst>
                                          <p:attrName>style.visibility</p:attrName>
                                        </p:attrNameLst>
                                      </p:cBhvr>
                                      <p:to>
                                        <p:strVal val="visible"/>
                                      </p:to>
                                    </p:set>
                                    <p:animEffect transition="in" filter="dissolve">
                                      <p:cBhvr>
                                        <p:cTn id="123" dur="500"/>
                                        <p:tgtEl>
                                          <p:spTgt spid="1975336"/>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grpId="6" nodeType="clickEffect">
                                  <p:stCondLst>
                                    <p:cond delay="0"/>
                                  </p:stCondLst>
                                  <p:childTnLst>
                                    <p:animMotion origin="layout" path="M -1.97499E-6 0.10487 L -1.97499E-6 0.46713 " pathEditMode="relative" rAng="0" ptsTypes="AA">
                                      <p:cBhvr>
                                        <p:cTn id="127" dur="2000" fill="hold"/>
                                        <p:tgtEl>
                                          <p:spTgt spid="1975335"/>
                                        </p:tgtEl>
                                        <p:attrNameLst>
                                          <p:attrName>ppt_x</p:attrName>
                                          <p:attrName>ppt_y</p:attrName>
                                        </p:attrNameLst>
                                      </p:cBhvr>
                                      <p:rCtr x="0" y="181"/>
                                    </p:animMotion>
                                  </p:childTnLst>
                                </p:cTn>
                              </p:par>
                            </p:childTnLst>
                          </p:cTn>
                        </p:par>
                      </p:childTnLst>
                    </p:cTn>
                  </p:par>
                  <p:par>
                    <p:cTn id="128" fill="hold">
                      <p:stCondLst>
                        <p:cond delay="indefinite"/>
                      </p:stCondLst>
                      <p:childTnLst>
                        <p:par>
                          <p:cTn id="129" fill="hold">
                            <p:stCondLst>
                              <p:cond delay="0"/>
                            </p:stCondLst>
                            <p:childTnLst>
                              <p:par>
                                <p:cTn id="130" presetID="2" presetClass="exit" presetSubtype="1" fill="hold" grpId="0" nodeType="clickEffect">
                                  <p:stCondLst>
                                    <p:cond delay="0"/>
                                  </p:stCondLst>
                                  <p:childTnLst>
                                    <p:anim calcmode="lin" valueType="num">
                                      <p:cBhvr additive="base">
                                        <p:cTn id="131" dur="500"/>
                                        <p:tgtEl>
                                          <p:spTgt spid="1975308"/>
                                        </p:tgtEl>
                                        <p:attrNameLst>
                                          <p:attrName>ppt_x</p:attrName>
                                        </p:attrNameLst>
                                      </p:cBhvr>
                                      <p:tavLst>
                                        <p:tav tm="0">
                                          <p:val>
                                            <p:strVal val="ppt_x"/>
                                          </p:val>
                                        </p:tav>
                                        <p:tav tm="100000">
                                          <p:val>
                                            <p:strVal val="ppt_x"/>
                                          </p:val>
                                        </p:tav>
                                      </p:tavLst>
                                    </p:anim>
                                    <p:anim calcmode="lin" valueType="num">
                                      <p:cBhvr additive="base">
                                        <p:cTn id="132" dur="500"/>
                                        <p:tgtEl>
                                          <p:spTgt spid="1975308"/>
                                        </p:tgtEl>
                                        <p:attrNameLst>
                                          <p:attrName>ppt_y</p:attrName>
                                        </p:attrNameLst>
                                      </p:cBhvr>
                                      <p:tavLst>
                                        <p:tav tm="0">
                                          <p:val>
                                            <p:strVal val="ppt_y"/>
                                          </p:val>
                                        </p:tav>
                                        <p:tav tm="100000">
                                          <p:val>
                                            <p:strVal val="0-ppt_h/2"/>
                                          </p:val>
                                        </p:tav>
                                      </p:tavLst>
                                    </p:anim>
                                    <p:set>
                                      <p:cBhvr>
                                        <p:cTn id="133" dur="1" fill="hold">
                                          <p:stCondLst>
                                            <p:cond delay="499"/>
                                          </p:stCondLst>
                                        </p:cTn>
                                        <p:tgtEl>
                                          <p:spTgt spid="197530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 presetClass="exit" presetSubtype="1" fill="hold" nodeType="clickEffect">
                                  <p:stCondLst>
                                    <p:cond delay="0"/>
                                  </p:stCondLst>
                                  <p:childTnLst>
                                    <p:anim calcmode="lin" valueType="num">
                                      <p:cBhvr additive="base">
                                        <p:cTn id="137" dur="500"/>
                                        <p:tgtEl>
                                          <p:spTgt spid="2"/>
                                        </p:tgtEl>
                                        <p:attrNameLst>
                                          <p:attrName>ppt_x</p:attrName>
                                        </p:attrNameLst>
                                      </p:cBhvr>
                                      <p:tavLst>
                                        <p:tav tm="0">
                                          <p:val>
                                            <p:strVal val="ppt_x"/>
                                          </p:val>
                                        </p:tav>
                                        <p:tav tm="100000">
                                          <p:val>
                                            <p:strVal val="ppt_x"/>
                                          </p:val>
                                        </p:tav>
                                      </p:tavLst>
                                    </p:anim>
                                    <p:anim calcmode="lin" valueType="num">
                                      <p:cBhvr additive="base">
                                        <p:cTn id="138" dur="500"/>
                                        <p:tgtEl>
                                          <p:spTgt spid="2"/>
                                        </p:tgtEl>
                                        <p:attrNameLst>
                                          <p:attrName>ppt_y</p:attrName>
                                        </p:attrNameLst>
                                      </p:cBhvr>
                                      <p:tavLst>
                                        <p:tav tm="0">
                                          <p:val>
                                            <p:strVal val="ppt_y"/>
                                          </p:val>
                                        </p:tav>
                                        <p:tav tm="100000">
                                          <p:val>
                                            <p:strVal val="0-ppt_h/2"/>
                                          </p:val>
                                        </p:tav>
                                      </p:tavLst>
                                    </p:anim>
                                    <p:set>
                                      <p:cBhvr>
                                        <p:cTn id="139" dur="1" fill="hold">
                                          <p:stCondLst>
                                            <p:cond delay="499"/>
                                          </p:stCondLst>
                                        </p:cTn>
                                        <p:tgtEl>
                                          <p:spTgt spid="2"/>
                                        </p:tgtEl>
                                        <p:attrNameLst>
                                          <p:attrName>style.visibility</p:attrName>
                                        </p:attrNameLst>
                                      </p:cBhvr>
                                      <p:to>
                                        <p:strVal val="hidden"/>
                                      </p:to>
                                    </p:set>
                                  </p:childTnLst>
                                </p:cTn>
                              </p:par>
                              <p:par>
                                <p:cTn id="140" presetID="2" presetClass="exit" presetSubtype="1" fill="hold" grpId="1" nodeType="withEffect">
                                  <p:stCondLst>
                                    <p:cond delay="0"/>
                                  </p:stCondLst>
                                  <p:childTnLst>
                                    <p:anim calcmode="lin" valueType="num">
                                      <p:cBhvr additive="base">
                                        <p:cTn id="141" dur="500"/>
                                        <p:tgtEl>
                                          <p:spTgt spid="1975336"/>
                                        </p:tgtEl>
                                        <p:attrNameLst>
                                          <p:attrName>ppt_x</p:attrName>
                                        </p:attrNameLst>
                                      </p:cBhvr>
                                      <p:tavLst>
                                        <p:tav tm="0">
                                          <p:val>
                                            <p:strVal val="ppt_x"/>
                                          </p:val>
                                        </p:tav>
                                        <p:tav tm="100000">
                                          <p:val>
                                            <p:strVal val="ppt_x"/>
                                          </p:val>
                                        </p:tav>
                                      </p:tavLst>
                                    </p:anim>
                                    <p:anim calcmode="lin" valueType="num">
                                      <p:cBhvr additive="base">
                                        <p:cTn id="142" dur="500"/>
                                        <p:tgtEl>
                                          <p:spTgt spid="1975336"/>
                                        </p:tgtEl>
                                        <p:attrNameLst>
                                          <p:attrName>ppt_y</p:attrName>
                                        </p:attrNameLst>
                                      </p:cBhvr>
                                      <p:tavLst>
                                        <p:tav tm="0">
                                          <p:val>
                                            <p:strVal val="ppt_y"/>
                                          </p:val>
                                        </p:tav>
                                        <p:tav tm="100000">
                                          <p:val>
                                            <p:strVal val="0-ppt_h/2"/>
                                          </p:val>
                                        </p:tav>
                                      </p:tavLst>
                                    </p:anim>
                                    <p:set>
                                      <p:cBhvr>
                                        <p:cTn id="143" dur="1" fill="hold">
                                          <p:stCondLst>
                                            <p:cond delay="499"/>
                                          </p:stCondLst>
                                        </p:cTn>
                                        <p:tgtEl>
                                          <p:spTgt spid="1975336"/>
                                        </p:tgtEl>
                                        <p:attrNameLst>
                                          <p:attrName>style.visibility</p:attrName>
                                        </p:attrNameLst>
                                      </p:cBhvr>
                                      <p:to>
                                        <p:strVal val="hidden"/>
                                      </p:to>
                                    </p:set>
                                  </p:childTnLst>
                                </p:cTn>
                              </p:par>
                              <p:par>
                                <p:cTn id="144" presetID="2" presetClass="exit" presetSubtype="1" fill="hold" grpId="0" nodeType="withEffect">
                                  <p:stCondLst>
                                    <p:cond delay="0"/>
                                  </p:stCondLst>
                                  <p:childTnLst>
                                    <p:anim calcmode="lin" valueType="num">
                                      <p:cBhvr additive="base">
                                        <p:cTn id="145" dur="500"/>
                                        <p:tgtEl>
                                          <p:spTgt spid="1975307"/>
                                        </p:tgtEl>
                                        <p:attrNameLst>
                                          <p:attrName>ppt_x</p:attrName>
                                        </p:attrNameLst>
                                      </p:cBhvr>
                                      <p:tavLst>
                                        <p:tav tm="0">
                                          <p:val>
                                            <p:strVal val="ppt_x"/>
                                          </p:val>
                                        </p:tav>
                                        <p:tav tm="100000">
                                          <p:val>
                                            <p:strVal val="ppt_x"/>
                                          </p:val>
                                        </p:tav>
                                      </p:tavLst>
                                    </p:anim>
                                    <p:anim calcmode="lin" valueType="num">
                                      <p:cBhvr additive="base">
                                        <p:cTn id="146" dur="500"/>
                                        <p:tgtEl>
                                          <p:spTgt spid="1975307"/>
                                        </p:tgtEl>
                                        <p:attrNameLst>
                                          <p:attrName>ppt_y</p:attrName>
                                        </p:attrNameLst>
                                      </p:cBhvr>
                                      <p:tavLst>
                                        <p:tav tm="0">
                                          <p:val>
                                            <p:strVal val="ppt_y"/>
                                          </p:val>
                                        </p:tav>
                                        <p:tav tm="100000">
                                          <p:val>
                                            <p:strVal val="0-ppt_h/2"/>
                                          </p:val>
                                        </p:tav>
                                      </p:tavLst>
                                    </p:anim>
                                    <p:set>
                                      <p:cBhvr>
                                        <p:cTn id="147" dur="1" fill="hold">
                                          <p:stCondLst>
                                            <p:cond delay="499"/>
                                          </p:stCondLst>
                                        </p:cTn>
                                        <p:tgtEl>
                                          <p:spTgt spid="197530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9" presetClass="exit" presetSubtype="0" fill="hold" grpId="1" nodeType="clickEffect">
                                  <p:stCondLst>
                                    <p:cond delay="0"/>
                                  </p:stCondLst>
                                  <p:childTnLst>
                                    <p:animEffect transition="out" filter="dissolve">
                                      <p:cBhvr>
                                        <p:cTn id="151" dur="500"/>
                                        <p:tgtEl>
                                          <p:spTgt spid="1975307"/>
                                        </p:tgtEl>
                                      </p:cBhvr>
                                    </p:animEffect>
                                    <p:set>
                                      <p:cBhvr>
                                        <p:cTn id="152" dur="1" fill="hold">
                                          <p:stCondLst>
                                            <p:cond delay="499"/>
                                          </p:stCondLst>
                                        </p:cTn>
                                        <p:tgtEl>
                                          <p:spTgt spid="1975307"/>
                                        </p:tgtEl>
                                        <p:attrNameLst>
                                          <p:attrName>style.visibility</p:attrName>
                                        </p:attrNameLst>
                                      </p:cBhvr>
                                      <p:to>
                                        <p:strVal val="hidden"/>
                                      </p:to>
                                    </p:set>
                                  </p:childTnLst>
                                </p:cTn>
                              </p:par>
                              <p:par>
                                <p:cTn id="153" presetID="9" presetClass="exit" presetSubtype="0" fill="hold" grpId="1" nodeType="withEffect">
                                  <p:stCondLst>
                                    <p:cond delay="0"/>
                                  </p:stCondLst>
                                  <p:childTnLst>
                                    <p:animEffect transition="out" filter="dissolve">
                                      <p:cBhvr>
                                        <p:cTn id="154" dur="500"/>
                                        <p:tgtEl>
                                          <p:spTgt spid="1975308"/>
                                        </p:tgtEl>
                                      </p:cBhvr>
                                    </p:animEffect>
                                    <p:set>
                                      <p:cBhvr>
                                        <p:cTn id="155" dur="1" fill="hold">
                                          <p:stCondLst>
                                            <p:cond delay="499"/>
                                          </p:stCondLst>
                                        </p:cTn>
                                        <p:tgtEl>
                                          <p:spTgt spid="1975308"/>
                                        </p:tgtEl>
                                        <p:attrNameLst>
                                          <p:attrName>style.visibility</p:attrName>
                                        </p:attrNameLst>
                                      </p:cBhvr>
                                      <p:to>
                                        <p:strVal val="hidden"/>
                                      </p:to>
                                    </p:set>
                                  </p:childTnLst>
                                </p:cTn>
                              </p:par>
                              <p:par>
                                <p:cTn id="156" presetID="9" presetClass="exit" presetSubtype="0" fill="hold" grpId="0" nodeType="withEffect">
                                  <p:stCondLst>
                                    <p:cond delay="0"/>
                                  </p:stCondLst>
                                  <p:childTnLst>
                                    <p:animEffect transition="out" filter="dissolve">
                                      <p:cBhvr>
                                        <p:cTn id="157" dur="500"/>
                                        <p:tgtEl>
                                          <p:spTgt spid="1975309"/>
                                        </p:tgtEl>
                                      </p:cBhvr>
                                    </p:animEffect>
                                    <p:set>
                                      <p:cBhvr>
                                        <p:cTn id="158" dur="1" fill="hold">
                                          <p:stCondLst>
                                            <p:cond delay="499"/>
                                          </p:stCondLst>
                                        </p:cTn>
                                        <p:tgtEl>
                                          <p:spTgt spid="1975309"/>
                                        </p:tgtEl>
                                        <p:attrNameLst>
                                          <p:attrName>style.visibility</p:attrName>
                                        </p:attrNameLst>
                                      </p:cBhvr>
                                      <p:to>
                                        <p:strVal val="hidden"/>
                                      </p:to>
                                    </p:set>
                                  </p:childTnLst>
                                </p:cTn>
                              </p:par>
                              <p:par>
                                <p:cTn id="159" presetID="9" presetClass="exit" presetSubtype="0" fill="hold" nodeType="withEffect">
                                  <p:stCondLst>
                                    <p:cond delay="0"/>
                                  </p:stCondLst>
                                  <p:childTnLst>
                                    <p:animEffect transition="out" filter="dissolve">
                                      <p:cBhvr>
                                        <p:cTn id="160" dur="500"/>
                                        <p:tgtEl>
                                          <p:spTgt spid="2"/>
                                        </p:tgtEl>
                                      </p:cBhvr>
                                    </p:animEffect>
                                    <p:set>
                                      <p:cBhvr>
                                        <p:cTn id="161" dur="1" fill="hold">
                                          <p:stCondLst>
                                            <p:cond delay="499"/>
                                          </p:stCondLst>
                                        </p:cTn>
                                        <p:tgtEl>
                                          <p:spTgt spid="2"/>
                                        </p:tgtEl>
                                        <p:attrNameLst>
                                          <p:attrName>style.visibility</p:attrName>
                                        </p:attrNameLst>
                                      </p:cBhvr>
                                      <p:to>
                                        <p:strVal val="hidden"/>
                                      </p:to>
                                    </p:set>
                                  </p:childTnLst>
                                </p:cTn>
                              </p:par>
                              <p:par>
                                <p:cTn id="162" presetID="9" presetClass="exit" presetSubtype="0" fill="hold" grpId="0" nodeType="withEffect">
                                  <p:stCondLst>
                                    <p:cond delay="0"/>
                                  </p:stCondLst>
                                  <p:childTnLst>
                                    <p:animEffect transition="out" filter="dissolve">
                                      <p:cBhvr>
                                        <p:cTn id="163" dur="500"/>
                                        <p:tgtEl>
                                          <p:spTgt spid="1975313"/>
                                        </p:tgtEl>
                                      </p:cBhvr>
                                    </p:animEffect>
                                    <p:set>
                                      <p:cBhvr>
                                        <p:cTn id="164" dur="1" fill="hold">
                                          <p:stCondLst>
                                            <p:cond delay="499"/>
                                          </p:stCondLst>
                                        </p:cTn>
                                        <p:tgtEl>
                                          <p:spTgt spid="1975313"/>
                                        </p:tgtEl>
                                        <p:attrNameLst>
                                          <p:attrName>style.visibility</p:attrName>
                                        </p:attrNameLst>
                                      </p:cBhvr>
                                      <p:to>
                                        <p:strVal val="hidden"/>
                                      </p:to>
                                    </p:set>
                                  </p:childTnLst>
                                </p:cTn>
                              </p:par>
                              <p:par>
                                <p:cTn id="165" presetID="9" presetClass="exit" presetSubtype="0" fill="hold" grpId="0" nodeType="withEffect">
                                  <p:stCondLst>
                                    <p:cond delay="0"/>
                                  </p:stCondLst>
                                  <p:childTnLst>
                                    <p:animEffect transition="out" filter="dissolve">
                                      <p:cBhvr>
                                        <p:cTn id="166" dur="500"/>
                                        <p:tgtEl>
                                          <p:spTgt spid="1975314"/>
                                        </p:tgtEl>
                                      </p:cBhvr>
                                    </p:animEffect>
                                    <p:set>
                                      <p:cBhvr>
                                        <p:cTn id="167" dur="1" fill="hold">
                                          <p:stCondLst>
                                            <p:cond delay="499"/>
                                          </p:stCondLst>
                                        </p:cTn>
                                        <p:tgtEl>
                                          <p:spTgt spid="1975314"/>
                                        </p:tgtEl>
                                        <p:attrNameLst>
                                          <p:attrName>style.visibility</p:attrName>
                                        </p:attrNameLst>
                                      </p:cBhvr>
                                      <p:to>
                                        <p:strVal val="hidden"/>
                                      </p:to>
                                    </p:set>
                                  </p:childTnLst>
                                </p:cTn>
                              </p:par>
                              <p:par>
                                <p:cTn id="168" presetID="9" presetClass="exit" presetSubtype="0" fill="hold" grpId="0" nodeType="withEffect">
                                  <p:stCondLst>
                                    <p:cond delay="0"/>
                                  </p:stCondLst>
                                  <p:childTnLst>
                                    <p:animEffect transition="out" filter="dissolve">
                                      <p:cBhvr>
                                        <p:cTn id="169" dur="500"/>
                                        <p:tgtEl>
                                          <p:spTgt spid="1975318"/>
                                        </p:tgtEl>
                                      </p:cBhvr>
                                    </p:animEffect>
                                    <p:set>
                                      <p:cBhvr>
                                        <p:cTn id="170" dur="1" fill="hold">
                                          <p:stCondLst>
                                            <p:cond delay="499"/>
                                          </p:stCondLst>
                                        </p:cTn>
                                        <p:tgtEl>
                                          <p:spTgt spid="1975318"/>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4"/>
                                        </p:tgtEl>
                                      </p:cBhvr>
                                    </p:animEffect>
                                    <p:set>
                                      <p:cBhvr>
                                        <p:cTn id="173" dur="1" fill="hold">
                                          <p:stCondLst>
                                            <p:cond delay="499"/>
                                          </p:stCondLst>
                                        </p:cTn>
                                        <p:tgtEl>
                                          <p:spTgt spid="4"/>
                                        </p:tgtEl>
                                        <p:attrNameLst>
                                          <p:attrName>style.visibility</p:attrName>
                                        </p:attrNameLst>
                                      </p:cBhvr>
                                      <p:to>
                                        <p:strVal val="hidden"/>
                                      </p:to>
                                    </p:set>
                                  </p:childTnLst>
                                </p:cTn>
                              </p:par>
                              <p:par>
                                <p:cTn id="174" presetID="9" presetClass="exit" presetSubtype="0" fill="hold" grpId="2" nodeType="withEffect">
                                  <p:stCondLst>
                                    <p:cond delay="0"/>
                                  </p:stCondLst>
                                  <p:childTnLst>
                                    <p:animEffect transition="out" filter="dissolve">
                                      <p:cBhvr>
                                        <p:cTn id="175" dur="500"/>
                                        <p:tgtEl>
                                          <p:spTgt spid="1975336"/>
                                        </p:tgtEl>
                                      </p:cBhvr>
                                    </p:animEffect>
                                    <p:set>
                                      <p:cBhvr>
                                        <p:cTn id="176" dur="1" fill="hold">
                                          <p:stCondLst>
                                            <p:cond delay="499"/>
                                          </p:stCondLst>
                                        </p:cTn>
                                        <p:tgtEl>
                                          <p:spTgt spid="1975336"/>
                                        </p:tgtEl>
                                        <p:attrNameLst>
                                          <p:attrName>style.visibility</p:attrName>
                                        </p:attrNameLst>
                                      </p:cBhvr>
                                      <p:to>
                                        <p:strVal val="hidden"/>
                                      </p:to>
                                    </p:set>
                                  </p:childTnLst>
                                </p:cTn>
                              </p:par>
                            </p:childTnLst>
                          </p:cTn>
                        </p:par>
                        <p:par>
                          <p:cTn id="177" fill="hold">
                            <p:stCondLst>
                              <p:cond delay="500"/>
                            </p:stCondLst>
                            <p:childTnLst>
                              <p:par>
                                <p:cTn id="178" presetID="9" presetClass="entr" presetSubtype="0" fill="hold" grpId="0" nodeType="afterEffect">
                                  <p:stCondLst>
                                    <p:cond delay="0"/>
                                  </p:stCondLst>
                                  <p:childTnLst>
                                    <p:set>
                                      <p:cBhvr>
                                        <p:cTn id="179" dur="1" fill="hold">
                                          <p:stCondLst>
                                            <p:cond delay="0"/>
                                          </p:stCondLst>
                                        </p:cTn>
                                        <p:tgtEl>
                                          <p:spTgt spid="1975322"/>
                                        </p:tgtEl>
                                        <p:attrNameLst>
                                          <p:attrName>style.visibility</p:attrName>
                                        </p:attrNameLst>
                                      </p:cBhvr>
                                      <p:to>
                                        <p:strVal val="visible"/>
                                      </p:to>
                                    </p:set>
                                    <p:animEffect transition="in" filter="dissolve">
                                      <p:cBhvr>
                                        <p:cTn id="180" dur="500"/>
                                        <p:tgtEl>
                                          <p:spTgt spid="1975322"/>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975321"/>
                                        </p:tgtEl>
                                        <p:attrNameLst>
                                          <p:attrName>style.visibility</p:attrName>
                                        </p:attrNameLst>
                                      </p:cBhvr>
                                      <p:to>
                                        <p:strVal val="visible"/>
                                      </p:to>
                                    </p:set>
                                    <p:animEffect transition="in" filter="dissolve">
                                      <p:cBhvr>
                                        <p:cTn id="185" dur="500"/>
                                        <p:tgtEl>
                                          <p:spTgt spid="197532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975320"/>
                                        </p:tgtEl>
                                        <p:attrNameLst>
                                          <p:attrName>style.visibility</p:attrName>
                                        </p:attrNameLst>
                                      </p:cBhvr>
                                      <p:to>
                                        <p:strVal val="visible"/>
                                      </p:to>
                                    </p:set>
                                    <p:animEffect transition="in" filter="dissolve">
                                      <p:cBhvr>
                                        <p:cTn id="188" dur="500"/>
                                        <p:tgtEl>
                                          <p:spTgt spid="1975320"/>
                                        </p:tgtEl>
                                      </p:cBhvr>
                                    </p:animEffect>
                                  </p:childTnLst>
                                </p:cTn>
                              </p:par>
                              <p:par>
                                <p:cTn id="189" presetID="9" presetClass="entr" presetSubtype="0" fill="hold" nodeType="withEffect">
                                  <p:stCondLst>
                                    <p:cond delay="0"/>
                                  </p:stCondLst>
                                  <p:childTnLst>
                                    <p:set>
                                      <p:cBhvr>
                                        <p:cTn id="190" dur="1" fill="hold">
                                          <p:stCondLst>
                                            <p:cond delay="0"/>
                                          </p:stCondLst>
                                        </p:cTn>
                                        <p:tgtEl>
                                          <p:spTgt spid="5"/>
                                        </p:tgtEl>
                                        <p:attrNameLst>
                                          <p:attrName>style.visibility</p:attrName>
                                        </p:attrNameLst>
                                      </p:cBhvr>
                                      <p:to>
                                        <p:strVal val="visible"/>
                                      </p:to>
                                    </p:set>
                                    <p:animEffect transition="in" filter="dissolve">
                                      <p:cBhvr>
                                        <p:cTn id="19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5304" grpId="0" animBg="1"/>
      <p:bldP spid="1975304" grpId="1" animBg="1"/>
      <p:bldP spid="1975305" grpId="0"/>
      <p:bldP spid="1975305" grpId="1"/>
      <p:bldP spid="1975306" grpId="0" animBg="1"/>
      <p:bldP spid="1975306" grpId="1" animBg="1"/>
      <p:bldP spid="1975307" grpId="0" animBg="1"/>
      <p:bldP spid="1975307" grpId="1" animBg="1"/>
      <p:bldP spid="1975308" grpId="0" animBg="1"/>
      <p:bldP spid="1975308" grpId="1" animBg="1"/>
      <p:bldP spid="1975309" grpId="0"/>
      <p:bldP spid="1975313" grpId="0" animBg="1"/>
      <p:bldP spid="1975314" grpId="0"/>
      <p:bldP spid="1975315" grpId="0" animBg="1"/>
      <p:bldP spid="1975316" grpId="0"/>
      <p:bldP spid="1975317" grpId="0" animBg="1"/>
      <p:bldP spid="1975317" grpId="1" animBg="1"/>
      <p:bldP spid="1975318" grpId="0" animBg="1"/>
      <p:bldP spid="1975319" grpId="0" animBg="1"/>
      <p:bldP spid="1975319" grpId="1" animBg="1"/>
      <p:bldP spid="1975320" grpId="0" animBg="1"/>
      <p:bldP spid="1975321" grpId="0"/>
      <p:bldP spid="1975322" grpId="0" animBg="1"/>
      <p:bldP spid="1975335" grpId="0" animBg="1"/>
      <p:bldP spid="1975335" grpId="1" animBg="1"/>
      <p:bldP spid="1975335" grpId="2" animBg="1"/>
      <p:bldP spid="1975335" grpId="3" animBg="1"/>
      <p:bldP spid="1975335" grpId="4" animBg="1"/>
      <p:bldP spid="1975335" grpId="5" animBg="1"/>
      <p:bldP spid="1975335" grpId="6" animBg="1"/>
      <p:bldP spid="1975336" grpId="0"/>
      <p:bldP spid="1975336" grpId="1"/>
      <p:bldP spid="1975336" grpId="2"/>
      <p:bldP spid="1975337" grpId="0"/>
      <p:bldP spid="197533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6" name="Rectangle 17"/>
          <p:cNvSpPr>
            <a:spLocks noGrp="1" noChangeArrowheads="1"/>
          </p:cNvSpPr>
          <p:nvPr>
            <p:ph type="sldNum" sz="quarter" idx="11"/>
          </p:nvPr>
        </p:nvSpPr>
        <p:spPr/>
        <p:txBody>
          <a:bodyPr/>
          <a:lstStyle/>
          <a:p>
            <a:pPr>
              <a:defRPr/>
            </a:pPr>
            <a:fld id="{51523913-0C51-4A1B-B77E-9C58A9E89FAF}" type="slidenum">
              <a:rPr lang="hr-HR"/>
              <a:pPr>
                <a:defRPr/>
              </a:pPr>
              <a:t>19</a:t>
            </a:fld>
            <a:r>
              <a:rPr lang="hr-HR"/>
              <a:t> / 21</a:t>
            </a:r>
          </a:p>
        </p:txBody>
      </p:sp>
      <p:sp>
        <p:nvSpPr>
          <p:cNvPr id="57" name="Rectangle 18"/>
          <p:cNvSpPr>
            <a:spLocks noGrp="1" noChangeArrowheads="1"/>
          </p:cNvSpPr>
          <p:nvPr>
            <p:ph type="dt" sz="half" idx="12"/>
          </p:nvPr>
        </p:nvSpPr>
        <p:spPr/>
        <p:txBody>
          <a:bodyPr/>
          <a:lstStyle/>
          <a:p>
            <a:pPr>
              <a:defRPr/>
            </a:pPr>
            <a:fld id="{8E5B4FC1-4E7D-453C-B1C4-48F6843AF648}" type="datetime1">
              <a:rPr lang="hr-HR" smtClean="0"/>
              <a:pPr>
                <a:defRPr/>
              </a:pPr>
              <a:t>4.3.2013.</a:t>
            </a:fld>
            <a:endParaRPr lang="hr-HR"/>
          </a:p>
        </p:txBody>
      </p:sp>
      <p:sp>
        <p:nvSpPr>
          <p:cNvPr id="24578" name="Rectangle 2"/>
          <p:cNvSpPr>
            <a:spLocks noGrp="1" noChangeArrowheads="1"/>
          </p:cNvSpPr>
          <p:nvPr>
            <p:ph type="title"/>
          </p:nvPr>
        </p:nvSpPr>
        <p:spPr/>
        <p:txBody>
          <a:bodyPr/>
          <a:lstStyle/>
          <a:p>
            <a:r>
              <a:rPr kumimoji="0" lang="hr-HR" smtClean="0">
                <a:effectLst/>
              </a:rPr>
              <a:t>P</a:t>
            </a:r>
            <a:r>
              <a:rPr kumimoji="0" lang="en-GB" smtClean="0">
                <a:effectLst/>
              </a:rPr>
              <a:t>oziv funkcije </a:t>
            </a:r>
            <a:r>
              <a:rPr kumimoji="0" lang="hr-HR" smtClean="0">
                <a:effectLst/>
              </a:rPr>
              <a:t>predavanjem adresa argumenata – 1 </a:t>
            </a:r>
            <a:endParaRPr kumimoji="0" lang="en-US" i="1" smtClean="0">
              <a:effectLst/>
            </a:endParaRPr>
          </a:p>
        </p:txBody>
      </p:sp>
      <p:sp>
        <p:nvSpPr>
          <p:cNvPr id="24579" name="Rectangle 3"/>
          <p:cNvSpPr>
            <a:spLocks noChangeArrowheads="1"/>
          </p:cNvSpPr>
          <p:nvPr/>
        </p:nvSpPr>
        <p:spPr bwMode="auto">
          <a:xfrm>
            <a:off x="207963" y="908050"/>
            <a:ext cx="3887787" cy="5400675"/>
          </a:xfrm>
          <a:prstGeom prst="rect">
            <a:avLst/>
          </a:prstGeom>
          <a:solidFill>
            <a:srgbClr val="FFCC99">
              <a:alpha val="39999"/>
            </a:srgbClr>
          </a:solidFill>
          <a:ln w="9525" algn="ctr">
            <a:solidFill>
              <a:srgbClr val="FF9900"/>
            </a:solidFill>
            <a:miter lim="800000"/>
            <a:headEnd/>
            <a:tailEnd/>
          </a:ln>
        </p:spPr>
        <p:txBody>
          <a:bodyPr wrap="none" anchor="ctr"/>
          <a:lstStyle/>
          <a:p>
            <a:r>
              <a:rPr kumimoji="0" lang="en-GB" sz="1800"/>
              <a:t>#include &lt;stdio.h&gt;</a:t>
            </a:r>
          </a:p>
          <a:p>
            <a:r>
              <a:rPr kumimoji="0" lang="en-GB" sz="1800"/>
              <a:t>void zamijeni</a:t>
            </a:r>
            <a:r>
              <a:rPr kumimoji="0" lang="hr-HR" sz="1800"/>
              <a:t/>
            </a:r>
            <a:br>
              <a:rPr kumimoji="0" lang="hr-HR" sz="1800"/>
            </a:br>
            <a:r>
              <a:rPr kumimoji="0" lang="hr-HR" sz="1800"/>
              <a:t>    </a:t>
            </a:r>
            <a:r>
              <a:rPr kumimoji="0" lang="en-GB" sz="1800"/>
              <a:t> (short *x, short *y) {</a:t>
            </a:r>
          </a:p>
          <a:p>
            <a:r>
              <a:rPr kumimoji="0" lang="en-GB" sz="1800"/>
              <a:t>  short pom;</a:t>
            </a:r>
          </a:p>
          <a:p>
            <a:r>
              <a:rPr kumimoji="0" lang="en-GB" sz="1800"/>
              <a:t>  pom = *x;</a:t>
            </a:r>
          </a:p>
          <a:p>
            <a:r>
              <a:rPr kumimoji="0" lang="en-GB" sz="1800"/>
              <a:t>  *x = *y;</a:t>
            </a:r>
          </a:p>
          <a:p>
            <a:r>
              <a:rPr kumimoji="0" lang="en-GB" sz="1800"/>
              <a:t>  *y = pom;</a:t>
            </a:r>
          </a:p>
          <a:p>
            <a:r>
              <a:rPr kumimoji="0" lang="en-GB" sz="1800"/>
              <a:t>}</a:t>
            </a:r>
            <a:endParaRPr kumimoji="0" lang="hr-HR" sz="1800"/>
          </a:p>
          <a:p>
            <a:r>
              <a:rPr kumimoji="0" lang="en-GB" sz="1800"/>
              <a:t>short a, b;</a:t>
            </a:r>
          </a:p>
          <a:p>
            <a:r>
              <a:rPr kumimoji="0" lang="hr-HR" sz="1800"/>
              <a:t>int </a:t>
            </a:r>
            <a:r>
              <a:rPr kumimoji="0" lang="en-GB" sz="1800"/>
              <a:t>main () {</a:t>
            </a:r>
          </a:p>
          <a:p>
            <a:r>
              <a:rPr kumimoji="0" lang="hr-HR" sz="1800"/>
              <a:t>  </a:t>
            </a:r>
            <a:r>
              <a:rPr kumimoji="0" lang="en-GB" sz="1800"/>
              <a:t>a = 3;</a:t>
            </a:r>
          </a:p>
          <a:p>
            <a:r>
              <a:rPr kumimoji="0" lang="en-GB" sz="1800"/>
              <a:t>  b = 5;</a:t>
            </a:r>
          </a:p>
          <a:p>
            <a:r>
              <a:rPr kumimoji="0" lang="hr-HR" sz="1800"/>
              <a:t>  </a:t>
            </a:r>
            <a:r>
              <a:rPr kumimoji="0" lang="en-GB" sz="1800"/>
              <a:t>zamijeni (&amp;a, &amp;b);</a:t>
            </a:r>
          </a:p>
          <a:p>
            <a:r>
              <a:rPr kumimoji="0" lang="hr-HR" sz="1800"/>
              <a:t>  return 0;</a:t>
            </a:r>
          </a:p>
          <a:p>
            <a:r>
              <a:rPr kumimoji="0" lang="en-GB" sz="1800"/>
              <a:t>}</a:t>
            </a:r>
            <a:endParaRPr kumimoji="0" lang="hr-HR" sz="1800"/>
          </a:p>
        </p:txBody>
      </p:sp>
      <p:sp>
        <p:nvSpPr>
          <p:cNvPr id="24580" name="Rectangle 4"/>
          <p:cNvSpPr>
            <a:spLocks noChangeArrowheads="1"/>
          </p:cNvSpPr>
          <p:nvPr/>
        </p:nvSpPr>
        <p:spPr bwMode="auto">
          <a:xfrm>
            <a:off x="6969125" y="134143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4581" name="Rectangle 5"/>
          <p:cNvSpPr>
            <a:spLocks noChangeArrowheads="1"/>
          </p:cNvSpPr>
          <p:nvPr/>
        </p:nvSpPr>
        <p:spPr bwMode="auto">
          <a:xfrm>
            <a:off x="43053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24582" name="Rectangle 6"/>
          <p:cNvSpPr>
            <a:spLocks noChangeArrowheads="1"/>
          </p:cNvSpPr>
          <p:nvPr/>
        </p:nvSpPr>
        <p:spPr bwMode="auto">
          <a:xfrm>
            <a:off x="43053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4583" name="Rectangle 7"/>
          <p:cNvSpPr>
            <a:spLocks noChangeArrowheads="1"/>
          </p:cNvSpPr>
          <p:nvPr/>
        </p:nvSpPr>
        <p:spPr bwMode="auto">
          <a:xfrm>
            <a:off x="69691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77352" name="Rectangle 8"/>
          <p:cNvSpPr>
            <a:spLocks noChangeArrowheads="1"/>
          </p:cNvSpPr>
          <p:nvPr/>
        </p:nvSpPr>
        <p:spPr bwMode="auto">
          <a:xfrm>
            <a:off x="7769225" y="328453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7353" name="Rectangle 9"/>
          <p:cNvSpPr>
            <a:spLocks noChangeArrowheads="1"/>
          </p:cNvSpPr>
          <p:nvPr/>
        </p:nvSpPr>
        <p:spPr bwMode="auto">
          <a:xfrm>
            <a:off x="7337425" y="32845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7354" name="Rectangle 10"/>
          <p:cNvSpPr>
            <a:spLocks noChangeArrowheads="1"/>
          </p:cNvSpPr>
          <p:nvPr/>
        </p:nvSpPr>
        <p:spPr bwMode="auto">
          <a:xfrm>
            <a:off x="7769225" y="292417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7355" name="Rectangle 11"/>
          <p:cNvSpPr>
            <a:spLocks noChangeArrowheads="1"/>
          </p:cNvSpPr>
          <p:nvPr/>
        </p:nvSpPr>
        <p:spPr bwMode="auto">
          <a:xfrm>
            <a:off x="6040438" y="2565400"/>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endParaRPr kumimoji="0" lang="en-GB" sz="2400"/>
          </a:p>
        </p:txBody>
      </p:sp>
      <p:sp>
        <p:nvSpPr>
          <p:cNvPr id="1977356" name="Rectangle 12"/>
          <p:cNvSpPr>
            <a:spLocks noChangeArrowheads="1"/>
          </p:cNvSpPr>
          <p:nvPr/>
        </p:nvSpPr>
        <p:spPr bwMode="auto">
          <a:xfrm>
            <a:off x="5608638" y="26416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7357" name="Rectangle 13"/>
          <p:cNvSpPr>
            <a:spLocks noChangeArrowheads="1"/>
          </p:cNvSpPr>
          <p:nvPr/>
        </p:nvSpPr>
        <p:spPr bwMode="auto">
          <a:xfrm>
            <a:off x="5319713" y="1484313"/>
            <a:ext cx="1873250" cy="360362"/>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poziv funkcije</a:t>
            </a:r>
          </a:p>
        </p:txBody>
      </p:sp>
      <p:sp>
        <p:nvSpPr>
          <p:cNvPr id="1977358" name="Rectangle 14"/>
          <p:cNvSpPr>
            <a:spLocks noChangeArrowheads="1"/>
          </p:cNvSpPr>
          <p:nvPr/>
        </p:nvSpPr>
        <p:spPr bwMode="auto">
          <a:xfrm>
            <a:off x="5319713" y="38608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pom=*x</a:t>
            </a:r>
          </a:p>
        </p:txBody>
      </p:sp>
      <p:sp>
        <p:nvSpPr>
          <p:cNvPr id="1977359" name="Rectangle 15"/>
          <p:cNvSpPr>
            <a:spLocks noChangeArrowheads="1"/>
          </p:cNvSpPr>
          <p:nvPr/>
        </p:nvSpPr>
        <p:spPr bwMode="auto">
          <a:xfrm>
            <a:off x="6040438" y="2976563"/>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endParaRPr kumimoji="0" lang="en-GB" sz="2400"/>
          </a:p>
        </p:txBody>
      </p:sp>
      <p:sp>
        <p:nvSpPr>
          <p:cNvPr id="1977360" name="Rectangle 16"/>
          <p:cNvSpPr>
            <a:spLocks noChangeArrowheads="1"/>
          </p:cNvSpPr>
          <p:nvPr/>
        </p:nvSpPr>
        <p:spPr bwMode="auto">
          <a:xfrm>
            <a:off x="5627688" y="30527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7361" name="Rectangle 17"/>
          <p:cNvSpPr>
            <a:spLocks noChangeArrowheads="1"/>
          </p:cNvSpPr>
          <p:nvPr/>
        </p:nvSpPr>
        <p:spPr bwMode="auto">
          <a:xfrm>
            <a:off x="4456113" y="264160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7362" name="Rectangle 18"/>
          <p:cNvSpPr>
            <a:spLocks noChangeArrowheads="1"/>
          </p:cNvSpPr>
          <p:nvPr/>
        </p:nvSpPr>
        <p:spPr bwMode="auto">
          <a:xfrm>
            <a:off x="4462463" y="3052763"/>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7363" name="Rectangle 19"/>
          <p:cNvSpPr>
            <a:spLocks noChangeArrowheads="1"/>
          </p:cNvSpPr>
          <p:nvPr/>
        </p:nvSpPr>
        <p:spPr bwMode="auto">
          <a:xfrm>
            <a:off x="7769225" y="256540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7364" name="Rectangle 20"/>
          <p:cNvSpPr>
            <a:spLocks noChangeArrowheads="1"/>
          </p:cNvSpPr>
          <p:nvPr/>
        </p:nvSpPr>
        <p:spPr bwMode="auto">
          <a:xfrm>
            <a:off x="7769225" y="220503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t>
            </a:r>
          </a:p>
        </p:txBody>
      </p:sp>
      <p:sp>
        <p:nvSpPr>
          <p:cNvPr id="1977365" name="Rectangle 21"/>
          <p:cNvSpPr>
            <a:spLocks noChangeArrowheads="1"/>
          </p:cNvSpPr>
          <p:nvPr/>
        </p:nvSpPr>
        <p:spPr bwMode="auto">
          <a:xfrm>
            <a:off x="7337425" y="292417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7366" name="Rectangle 22"/>
          <p:cNvSpPr>
            <a:spLocks noChangeArrowheads="1"/>
          </p:cNvSpPr>
          <p:nvPr/>
        </p:nvSpPr>
        <p:spPr bwMode="auto">
          <a:xfrm>
            <a:off x="7192963" y="2205038"/>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sp>
        <p:nvSpPr>
          <p:cNvPr id="1977367" name="Rectangle 23"/>
          <p:cNvSpPr>
            <a:spLocks noChangeArrowheads="1"/>
          </p:cNvSpPr>
          <p:nvPr/>
        </p:nvSpPr>
        <p:spPr bwMode="auto">
          <a:xfrm>
            <a:off x="7769225" y="57324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7368" name="Rectangle 24"/>
          <p:cNvSpPr>
            <a:spLocks noChangeArrowheads="1"/>
          </p:cNvSpPr>
          <p:nvPr/>
        </p:nvSpPr>
        <p:spPr bwMode="auto">
          <a:xfrm>
            <a:off x="7337425" y="57324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7369" name="Rectangle 25"/>
          <p:cNvSpPr>
            <a:spLocks noChangeArrowheads="1"/>
          </p:cNvSpPr>
          <p:nvPr/>
        </p:nvSpPr>
        <p:spPr bwMode="auto">
          <a:xfrm>
            <a:off x="7769225" y="537210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7370" name="Rectangle 26"/>
          <p:cNvSpPr>
            <a:spLocks noChangeArrowheads="1"/>
          </p:cNvSpPr>
          <p:nvPr/>
        </p:nvSpPr>
        <p:spPr bwMode="auto">
          <a:xfrm>
            <a:off x="6040438" y="5013325"/>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77371" name="Rectangle 27"/>
          <p:cNvSpPr>
            <a:spLocks noChangeArrowheads="1"/>
          </p:cNvSpPr>
          <p:nvPr/>
        </p:nvSpPr>
        <p:spPr bwMode="auto">
          <a:xfrm>
            <a:off x="5608638" y="508952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7372" name="Rectangle 28"/>
          <p:cNvSpPr>
            <a:spLocks noChangeArrowheads="1"/>
          </p:cNvSpPr>
          <p:nvPr/>
        </p:nvSpPr>
        <p:spPr bwMode="auto">
          <a:xfrm>
            <a:off x="6040438" y="5424488"/>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7373" name="Rectangle 29"/>
          <p:cNvSpPr>
            <a:spLocks noChangeArrowheads="1"/>
          </p:cNvSpPr>
          <p:nvPr/>
        </p:nvSpPr>
        <p:spPr bwMode="auto">
          <a:xfrm>
            <a:off x="5627688" y="55006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7374" name="Rectangle 30"/>
          <p:cNvSpPr>
            <a:spLocks noChangeArrowheads="1"/>
          </p:cNvSpPr>
          <p:nvPr/>
        </p:nvSpPr>
        <p:spPr bwMode="auto">
          <a:xfrm>
            <a:off x="4456113" y="5089525"/>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7375" name="Rectangle 31"/>
          <p:cNvSpPr>
            <a:spLocks noChangeArrowheads="1"/>
          </p:cNvSpPr>
          <p:nvPr/>
        </p:nvSpPr>
        <p:spPr bwMode="auto">
          <a:xfrm>
            <a:off x="4462463" y="5500688"/>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7376" name="Rectangle 32"/>
          <p:cNvSpPr>
            <a:spLocks noChangeArrowheads="1"/>
          </p:cNvSpPr>
          <p:nvPr/>
        </p:nvSpPr>
        <p:spPr bwMode="auto">
          <a:xfrm>
            <a:off x="7769225" y="50133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7377" name="Rectangle 33"/>
          <p:cNvSpPr>
            <a:spLocks noChangeArrowheads="1"/>
          </p:cNvSpPr>
          <p:nvPr/>
        </p:nvSpPr>
        <p:spPr bwMode="auto">
          <a:xfrm>
            <a:off x="7769225" y="46529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t>
            </a:r>
          </a:p>
        </p:txBody>
      </p:sp>
      <p:sp>
        <p:nvSpPr>
          <p:cNvPr id="1977378" name="Rectangle 34"/>
          <p:cNvSpPr>
            <a:spLocks noChangeArrowheads="1"/>
          </p:cNvSpPr>
          <p:nvPr/>
        </p:nvSpPr>
        <p:spPr bwMode="auto">
          <a:xfrm>
            <a:off x="7337425" y="53721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7379" name="Rectangle 35"/>
          <p:cNvSpPr>
            <a:spLocks noChangeArrowheads="1"/>
          </p:cNvSpPr>
          <p:nvPr/>
        </p:nvSpPr>
        <p:spPr bwMode="auto">
          <a:xfrm>
            <a:off x="7192963" y="4652963"/>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grpSp>
        <p:nvGrpSpPr>
          <p:cNvPr id="2" name="Group 36"/>
          <p:cNvGrpSpPr>
            <a:grpSpLocks/>
          </p:cNvGrpSpPr>
          <p:nvPr/>
        </p:nvGrpSpPr>
        <p:grpSpPr bwMode="auto">
          <a:xfrm>
            <a:off x="8416925" y="4686300"/>
            <a:ext cx="215900" cy="288925"/>
            <a:chOff x="4889" y="3339"/>
            <a:chExt cx="136" cy="182"/>
          </a:xfrm>
        </p:grpSpPr>
        <p:sp>
          <p:nvSpPr>
            <p:cNvPr id="24629" name="Line 37"/>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4630" name="Line 38"/>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7383" name="Line 39"/>
          <p:cNvSpPr>
            <a:spLocks noChangeShapeType="1"/>
          </p:cNvSpPr>
          <p:nvPr/>
        </p:nvSpPr>
        <p:spPr bwMode="auto">
          <a:xfrm>
            <a:off x="5392738" y="2852738"/>
            <a:ext cx="2376487" cy="287337"/>
          </a:xfrm>
          <a:prstGeom prst="line">
            <a:avLst/>
          </a:prstGeom>
          <a:noFill/>
          <a:ln w="38100">
            <a:solidFill>
              <a:srgbClr val="FF0000"/>
            </a:solidFill>
            <a:round/>
            <a:headEnd/>
            <a:tailEnd type="triangle" w="med" len="med"/>
          </a:ln>
        </p:spPr>
        <p:txBody>
          <a:bodyPr wrap="none" anchor="ctr"/>
          <a:lstStyle/>
          <a:p>
            <a:endParaRPr lang="en-US"/>
          </a:p>
        </p:txBody>
      </p:sp>
      <p:sp>
        <p:nvSpPr>
          <p:cNvPr id="1977384" name="Line 40"/>
          <p:cNvSpPr>
            <a:spLocks noChangeShapeType="1"/>
          </p:cNvSpPr>
          <p:nvPr/>
        </p:nvSpPr>
        <p:spPr bwMode="auto">
          <a:xfrm>
            <a:off x="5392738" y="3213100"/>
            <a:ext cx="2376487" cy="215900"/>
          </a:xfrm>
          <a:prstGeom prst="line">
            <a:avLst/>
          </a:prstGeom>
          <a:noFill/>
          <a:ln w="38100">
            <a:solidFill>
              <a:srgbClr val="FF0000"/>
            </a:solidFill>
            <a:round/>
            <a:headEnd/>
            <a:tailEnd type="triangle" w="med" len="med"/>
          </a:ln>
        </p:spPr>
        <p:txBody>
          <a:bodyPr wrap="none" anchor="ctr"/>
          <a:lstStyle/>
          <a:p>
            <a:endParaRPr lang="en-US"/>
          </a:p>
        </p:txBody>
      </p:sp>
      <p:grpSp>
        <p:nvGrpSpPr>
          <p:cNvPr id="3" name="Group 41"/>
          <p:cNvGrpSpPr>
            <a:grpSpLocks/>
          </p:cNvGrpSpPr>
          <p:nvPr/>
        </p:nvGrpSpPr>
        <p:grpSpPr bwMode="auto">
          <a:xfrm>
            <a:off x="7769225" y="1773238"/>
            <a:ext cx="1511300" cy="1870075"/>
            <a:chOff x="2621" y="2115"/>
            <a:chExt cx="998" cy="1678"/>
          </a:xfrm>
        </p:grpSpPr>
        <p:sp>
          <p:nvSpPr>
            <p:cNvPr id="24626" name="Line 42"/>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4627" name="Line 43"/>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4628" name="Line 44"/>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45"/>
          <p:cNvGrpSpPr>
            <a:grpSpLocks/>
          </p:cNvGrpSpPr>
          <p:nvPr/>
        </p:nvGrpSpPr>
        <p:grpSpPr bwMode="auto">
          <a:xfrm>
            <a:off x="7769225" y="4221163"/>
            <a:ext cx="1511300" cy="1870075"/>
            <a:chOff x="2621" y="2115"/>
            <a:chExt cx="998" cy="1678"/>
          </a:xfrm>
        </p:grpSpPr>
        <p:sp>
          <p:nvSpPr>
            <p:cNvPr id="24623" name="Line 4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4624" name="Line 4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4625" name="Line 4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7393" name="Text Box 49"/>
          <p:cNvSpPr txBox="1">
            <a:spLocks noChangeArrowheads="1"/>
          </p:cNvSpPr>
          <p:nvPr/>
        </p:nvSpPr>
        <p:spPr bwMode="auto">
          <a:xfrm>
            <a:off x="8648700" y="4619625"/>
            <a:ext cx="366713" cy="457200"/>
          </a:xfrm>
          <a:prstGeom prst="rect">
            <a:avLst/>
          </a:prstGeom>
          <a:noFill/>
          <a:ln w="9525" algn="ctr">
            <a:noFill/>
            <a:miter lim="800000"/>
            <a:headEnd/>
            <a:tailEnd/>
          </a:ln>
          <a:effectLst/>
        </p:spPr>
        <p:txBody>
          <a:bodyPr>
            <a:spAutoFit/>
          </a:bodyPr>
          <a:lstStyle/>
          <a:p>
            <a:pPr>
              <a:defRPr/>
            </a:pPr>
            <a:r>
              <a:rPr lang="hr-HR" sz="2400">
                <a:effectLst>
                  <a:outerShdw blurRad="38100" dist="38100" dir="2700000" algn="tl">
                    <a:srgbClr val="C0C0C0"/>
                  </a:outerShdw>
                </a:effectLst>
              </a:rPr>
              <a:t>3</a:t>
            </a:r>
          </a:p>
        </p:txBody>
      </p:sp>
      <p:sp>
        <p:nvSpPr>
          <p:cNvPr id="1977394" name="Rectangle 50"/>
          <p:cNvSpPr>
            <a:spLocks noChangeArrowheads="1"/>
          </p:cNvSpPr>
          <p:nvPr/>
        </p:nvSpPr>
        <p:spPr bwMode="auto">
          <a:xfrm>
            <a:off x="207963" y="3752850"/>
            <a:ext cx="3887787" cy="360363"/>
          </a:xfrm>
          <a:prstGeom prst="rect">
            <a:avLst/>
          </a:prstGeom>
          <a:noFill/>
          <a:ln w="38100" algn="ctr">
            <a:solidFill>
              <a:srgbClr val="FF3300"/>
            </a:solidFill>
            <a:miter lim="800000"/>
            <a:headEnd/>
            <a:tailEnd/>
          </a:ln>
        </p:spPr>
        <p:txBody>
          <a:bodyPr wrap="none" anchor="ctr"/>
          <a:lstStyle/>
          <a:p>
            <a:endParaRPr lang="hr-HR"/>
          </a:p>
        </p:txBody>
      </p:sp>
      <p:sp>
        <p:nvSpPr>
          <p:cNvPr id="1977395" name="Text Box 51"/>
          <p:cNvSpPr txBox="1">
            <a:spLocks noChangeArrowheads="1"/>
          </p:cNvSpPr>
          <p:nvPr/>
        </p:nvSpPr>
        <p:spPr bwMode="auto">
          <a:xfrm>
            <a:off x="6213475" y="2565400"/>
            <a:ext cx="366713" cy="457200"/>
          </a:xfrm>
          <a:prstGeom prst="rect">
            <a:avLst/>
          </a:prstGeom>
          <a:noFill/>
          <a:ln w="9525" algn="ctr">
            <a:noFill/>
            <a:miter lim="800000"/>
            <a:headEnd/>
            <a:tailEnd/>
          </a:ln>
          <a:effectLst/>
        </p:spPr>
        <p:txBody>
          <a:bodyPr wrap="none">
            <a:spAutoFit/>
          </a:bodyPr>
          <a:lstStyle/>
          <a:p>
            <a:pPr>
              <a:defRPr/>
            </a:pPr>
            <a:r>
              <a:rPr lang="hr-HR" sz="2400">
                <a:solidFill>
                  <a:schemeClr val="bg2"/>
                </a:solidFill>
                <a:effectLst>
                  <a:outerShdw blurRad="38100" dist="38100" dir="2700000" algn="tl">
                    <a:srgbClr val="C0C0C0"/>
                  </a:outerShdw>
                </a:effectLst>
              </a:rPr>
              <a:t>3</a:t>
            </a:r>
          </a:p>
        </p:txBody>
      </p:sp>
      <p:sp>
        <p:nvSpPr>
          <p:cNvPr id="1977396" name="Text Box 52"/>
          <p:cNvSpPr txBox="1">
            <a:spLocks noChangeArrowheads="1"/>
          </p:cNvSpPr>
          <p:nvPr/>
        </p:nvSpPr>
        <p:spPr bwMode="auto">
          <a:xfrm>
            <a:off x="6211888" y="2924175"/>
            <a:ext cx="366712" cy="457200"/>
          </a:xfrm>
          <a:prstGeom prst="rect">
            <a:avLst/>
          </a:prstGeom>
          <a:noFill/>
          <a:ln w="9525" algn="ctr">
            <a:noFill/>
            <a:miter lim="800000"/>
            <a:headEnd/>
            <a:tailEnd/>
          </a:ln>
          <a:effectLst/>
        </p:spPr>
        <p:txBody>
          <a:bodyPr wrap="none">
            <a:spAutoFit/>
          </a:bodyPr>
          <a:lstStyle/>
          <a:p>
            <a:pPr>
              <a:defRPr/>
            </a:pPr>
            <a:r>
              <a:rPr lang="hr-HR" sz="2400">
                <a:solidFill>
                  <a:schemeClr val="bg2"/>
                </a:solidFill>
                <a:effectLst>
                  <a:outerShdw blurRad="38100" dist="38100" dir="2700000" algn="tl">
                    <a:srgbClr val="C0C0C0"/>
                  </a:outerShdw>
                </a:effectLst>
              </a:rPr>
              <a:t>5</a:t>
            </a:r>
          </a:p>
        </p:txBody>
      </p:sp>
      <p:sp>
        <p:nvSpPr>
          <p:cNvPr id="1977397" name="Line 53"/>
          <p:cNvSpPr>
            <a:spLocks noChangeShapeType="1"/>
          </p:cNvSpPr>
          <p:nvPr/>
        </p:nvSpPr>
        <p:spPr bwMode="auto">
          <a:xfrm flipH="1" flipV="1">
            <a:off x="6545263" y="5300663"/>
            <a:ext cx="1366837" cy="288925"/>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1977398" name="Line 54"/>
          <p:cNvSpPr>
            <a:spLocks noChangeShapeType="1"/>
          </p:cNvSpPr>
          <p:nvPr/>
        </p:nvSpPr>
        <p:spPr bwMode="auto">
          <a:xfrm flipV="1">
            <a:off x="6545263" y="4868863"/>
            <a:ext cx="1582737" cy="360362"/>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7356"/>
                                        </p:tgtEl>
                                        <p:attrNameLst>
                                          <p:attrName>style.visibility</p:attrName>
                                        </p:attrNameLst>
                                      </p:cBhvr>
                                      <p:to>
                                        <p:strVal val="visible"/>
                                      </p:to>
                                    </p:set>
                                    <p:animEffect transition="in" filter="dissolve">
                                      <p:cBhvr>
                                        <p:cTn id="7" dur="500"/>
                                        <p:tgtEl>
                                          <p:spTgt spid="197735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77361"/>
                                        </p:tgtEl>
                                        <p:attrNameLst>
                                          <p:attrName>style.visibility</p:attrName>
                                        </p:attrNameLst>
                                      </p:cBhvr>
                                      <p:to>
                                        <p:strVal val="visible"/>
                                      </p:to>
                                    </p:set>
                                    <p:animEffect transition="in" filter="dissolve">
                                      <p:cBhvr>
                                        <p:cTn id="10" dur="500"/>
                                        <p:tgtEl>
                                          <p:spTgt spid="197736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77355"/>
                                        </p:tgtEl>
                                        <p:attrNameLst>
                                          <p:attrName>style.visibility</p:attrName>
                                        </p:attrNameLst>
                                      </p:cBhvr>
                                      <p:to>
                                        <p:strVal val="visible"/>
                                      </p:to>
                                    </p:set>
                                    <p:animEffect transition="in" filter="dissolve">
                                      <p:cBhvr>
                                        <p:cTn id="13" dur="500"/>
                                        <p:tgtEl>
                                          <p:spTgt spid="197735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77362"/>
                                        </p:tgtEl>
                                        <p:attrNameLst>
                                          <p:attrName>style.visibility</p:attrName>
                                        </p:attrNameLst>
                                      </p:cBhvr>
                                      <p:to>
                                        <p:strVal val="visible"/>
                                      </p:to>
                                    </p:set>
                                    <p:animEffect transition="in" filter="dissolve">
                                      <p:cBhvr>
                                        <p:cTn id="17" dur="500"/>
                                        <p:tgtEl>
                                          <p:spTgt spid="1977362"/>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977360"/>
                                        </p:tgtEl>
                                        <p:attrNameLst>
                                          <p:attrName>style.visibility</p:attrName>
                                        </p:attrNameLst>
                                      </p:cBhvr>
                                      <p:to>
                                        <p:strVal val="visible"/>
                                      </p:to>
                                    </p:set>
                                    <p:animEffect transition="in" filter="dissolve">
                                      <p:cBhvr>
                                        <p:cTn id="21" dur="500"/>
                                        <p:tgtEl>
                                          <p:spTgt spid="1977360"/>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977359"/>
                                        </p:tgtEl>
                                        <p:attrNameLst>
                                          <p:attrName>style.visibility</p:attrName>
                                        </p:attrNameLst>
                                      </p:cBhvr>
                                      <p:to>
                                        <p:strVal val="visible"/>
                                      </p:to>
                                    </p:set>
                                    <p:animEffect transition="in" filter="dissolve">
                                      <p:cBhvr>
                                        <p:cTn id="25" dur="500"/>
                                        <p:tgtEl>
                                          <p:spTgt spid="1977359"/>
                                        </p:tgtEl>
                                      </p:cBhvr>
                                    </p:animEffect>
                                  </p:childTnLst>
                                </p:cTn>
                              </p:par>
                            </p:childTnLst>
                          </p:cTn>
                        </p:par>
                        <p:par>
                          <p:cTn id="26" fill="hold">
                            <p:stCondLst>
                              <p:cond delay="2000"/>
                            </p:stCondLst>
                            <p:childTnLst>
                              <p:par>
                                <p:cTn id="27" presetID="42" presetClass="path" presetSubtype="0" accel="50000" decel="50000" fill="hold" grpId="0" nodeType="afterEffect">
                                  <p:stCondLst>
                                    <p:cond delay="0"/>
                                  </p:stCondLst>
                                  <p:childTnLst>
                                    <p:animMotion origin="layout" path="M 1.86408E-6 -1.34629E-6 L 0.00016 0.04742 " pathEditMode="relative" rAng="0" ptsTypes="AA">
                                      <p:cBhvr>
                                        <p:cTn id="28" dur="2000" fill="hold"/>
                                        <p:tgtEl>
                                          <p:spTgt spid="1977394"/>
                                        </p:tgtEl>
                                        <p:attrNameLst>
                                          <p:attrName>ppt_x</p:attrName>
                                          <p:attrName>ppt_y</p:attrName>
                                        </p:attrNameLst>
                                      </p:cBhvr>
                                      <p:rCtr x="0" y="24"/>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0.00016 0.04746 L 0.00016 0.09584 " pathEditMode="relative" rAng="0" ptsTypes="AA">
                                      <p:cBhvr>
                                        <p:cTn id="32" dur="2000" fill="hold"/>
                                        <p:tgtEl>
                                          <p:spTgt spid="1977394"/>
                                        </p:tgtEl>
                                        <p:attrNameLst>
                                          <p:attrName>ppt_x</p:attrName>
                                          <p:attrName>ppt_y</p:attrName>
                                        </p:attrNameLst>
                                      </p:cBhvr>
                                      <p:rCtr x="0" y="24"/>
                                    </p:animMotion>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77395"/>
                                        </p:tgtEl>
                                        <p:attrNameLst>
                                          <p:attrName>style.visibility</p:attrName>
                                        </p:attrNameLst>
                                      </p:cBhvr>
                                      <p:to>
                                        <p:strVal val="visible"/>
                                      </p:to>
                                    </p:set>
                                    <p:animEffect transition="in" filter="dissolve">
                                      <p:cBhvr>
                                        <p:cTn id="37" dur="500"/>
                                        <p:tgtEl>
                                          <p:spTgt spid="197739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0016 0.09993 L 0.00016 0.1418 " pathEditMode="relative" rAng="0" ptsTypes="AA">
                                      <p:cBhvr>
                                        <p:cTn id="41" dur="2000" fill="hold"/>
                                        <p:tgtEl>
                                          <p:spTgt spid="1977394"/>
                                        </p:tgtEl>
                                        <p:attrNameLst>
                                          <p:attrName>ppt_x</p:attrName>
                                          <p:attrName>ppt_y</p:attrName>
                                        </p:attrNameLst>
                                      </p:cBhvr>
                                      <p:rCtr x="0" y="21"/>
                                    </p:animMotion>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977396"/>
                                        </p:tgtEl>
                                        <p:attrNameLst>
                                          <p:attrName>style.visibility</p:attrName>
                                        </p:attrNameLst>
                                      </p:cBhvr>
                                      <p:to>
                                        <p:strVal val="visible"/>
                                      </p:to>
                                    </p:set>
                                    <p:animEffect transition="in" filter="dissolve">
                                      <p:cBhvr>
                                        <p:cTn id="46" dur="500"/>
                                        <p:tgtEl>
                                          <p:spTgt spid="197739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00016 0.1419 L 0.00016 0.19027 " pathEditMode="relative" rAng="0" ptsTypes="AA">
                                      <p:cBhvr>
                                        <p:cTn id="50" dur="2000" fill="hold"/>
                                        <p:tgtEl>
                                          <p:spTgt spid="1977394"/>
                                        </p:tgtEl>
                                        <p:attrNameLst>
                                          <p:attrName>ppt_x</p:attrName>
                                          <p:attrName>ppt_y</p:attrName>
                                        </p:attrNameLst>
                                      </p:cBhvr>
                                      <p:rCtr x="0" y="24"/>
                                    </p:animMotion>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977357"/>
                                        </p:tgtEl>
                                        <p:attrNameLst>
                                          <p:attrName>style.visibility</p:attrName>
                                        </p:attrNameLst>
                                      </p:cBhvr>
                                      <p:to>
                                        <p:strVal val="visible"/>
                                      </p:to>
                                    </p:set>
                                    <p:animEffect transition="in" filter="dissolve">
                                      <p:cBhvr>
                                        <p:cTn id="55" dur="500"/>
                                        <p:tgtEl>
                                          <p:spTgt spid="1977357"/>
                                        </p:tgtEl>
                                      </p:cBhvr>
                                    </p:animEffect>
                                  </p:childTnLst>
                                </p:cTn>
                              </p:par>
                              <p:par>
                                <p:cTn id="56" presetID="9"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64" presetClass="path" presetSubtype="0" accel="50000" decel="50000" fill="hold" grpId="4" nodeType="clickEffect">
                                  <p:stCondLst>
                                    <p:cond delay="0"/>
                                  </p:stCondLst>
                                  <p:childTnLst>
                                    <p:animMotion origin="layout" path="M 0.00016 0.19028 L -1.6672E-6 -0.3294 " pathEditMode="relative" rAng="0" ptsTypes="AA">
                                      <p:cBhvr>
                                        <p:cTn id="62" dur="2000" fill="hold"/>
                                        <p:tgtEl>
                                          <p:spTgt spid="1977394"/>
                                        </p:tgtEl>
                                        <p:attrNameLst>
                                          <p:attrName>ppt_x</p:attrName>
                                          <p:attrName>ppt_y</p:attrName>
                                        </p:attrNameLst>
                                      </p:cBhvr>
                                      <p:rCtr x="0" y="-260"/>
                                    </p:animMotion>
                                  </p:childTnLst>
                                </p:cTn>
                              </p:par>
                            </p:childTnLst>
                          </p:cTn>
                        </p:par>
                        <p:par>
                          <p:cTn id="63" fill="hold">
                            <p:stCondLst>
                              <p:cond delay="2000"/>
                            </p:stCondLst>
                            <p:childTnLst>
                              <p:par>
                                <p:cTn id="64" presetID="42" presetClass="path" presetSubtype="0" accel="50000" decel="50000" fill="hold" grpId="5" nodeType="afterEffect">
                                  <p:stCondLst>
                                    <p:cond delay="0"/>
                                  </p:stCondLst>
                                  <p:childTnLst>
                                    <p:animMotion origin="layout" path="M -1.6672E-6 -0.3294 L -1.6672E-6 -0.29282 " pathEditMode="relative" rAng="0" ptsTypes="AA">
                                      <p:cBhvr>
                                        <p:cTn id="65" dur="2000" fill="hold"/>
                                        <p:tgtEl>
                                          <p:spTgt spid="1977394"/>
                                        </p:tgtEl>
                                        <p:attrNameLst>
                                          <p:attrName>ppt_x</p:attrName>
                                          <p:attrName>ppt_y</p:attrName>
                                        </p:attrNameLst>
                                      </p:cBhvr>
                                      <p:rCtr x="0" y="18"/>
                                    </p:animMotion>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977353"/>
                                        </p:tgtEl>
                                        <p:attrNameLst>
                                          <p:attrName>style.visibility</p:attrName>
                                        </p:attrNameLst>
                                      </p:cBhvr>
                                      <p:to>
                                        <p:strVal val="visible"/>
                                      </p:to>
                                    </p:set>
                                    <p:anim calcmode="lin" valueType="num">
                                      <p:cBhvr additive="base">
                                        <p:cTn id="70" dur="500" fill="hold"/>
                                        <p:tgtEl>
                                          <p:spTgt spid="1977353"/>
                                        </p:tgtEl>
                                        <p:attrNameLst>
                                          <p:attrName>ppt_x</p:attrName>
                                        </p:attrNameLst>
                                      </p:cBhvr>
                                      <p:tavLst>
                                        <p:tav tm="0">
                                          <p:val>
                                            <p:strVal val="#ppt_x"/>
                                          </p:val>
                                        </p:tav>
                                        <p:tav tm="100000">
                                          <p:val>
                                            <p:strVal val="#ppt_x"/>
                                          </p:val>
                                        </p:tav>
                                      </p:tavLst>
                                    </p:anim>
                                    <p:anim calcmode="lin" valueType="num">
                                      <p:cBhvr additive="base">
                                        <p:cTn id="71" dur="500" fill="hold"/>
                                        <p:tgtEl>
                                          <p:spTgt spid="1977353"/>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1977352"/>
                                        </p:tgtEl>
                                        <p:attrNameLst>
                                          <p:attrName>style.visibility</p:attrName>
                                        </p:attrNameLst>
                                      </p:cBhvr>
                                      <p:to>
                                        <p:strVal val="visible"/>
                                      </p:to>
                                    </p:set>
                                    <p:anim calcmode="lin" valueType="num">
                                      <p:cBhvr additive="base">
                                        <p:cTn id="74" dur="500" fill="hold"/>
                                        <p:tgtEl>
                                          <p:spTgt spid="1977352"/>
                                        </p:tgtEl>
                                        <p:attrNameLst>
                                          <p:attrName>ppt_x</p:attrName>
                                        </p:attrNameLst>
                                      </p:cBhvr>
                                      <p:tavLst>
                                        <p:tav tm="0">
                                          <p:val>
                                            <p:strVal val="#ppt_x"/>
                                          </p:val>
                                        </p:tav>
                                        <p:tav tm="100000">
                                          <p:val>
                                            <p:strVal val="#ppt_x"/>
                                          </p:val>
                                        </p:tav>
                                      </p:tavLst>
                                    </p:anim>
                                    <p:anim calcmode="lin" valueType="num">
                                      <p:cBhvr additive="base">
                                        <p:cTn id="75" dur="500" fill="hold"/>
                                        <p:tgtEl>
                                          <p:spTgt spid="1977352"/>
                                        </p:tgtEl>
                                        <p:attrNameLst>
                                          <p:attrName>ppt_y</p:attrName>
                                        </p:attrNameLst>
                                      </p:cBhvr>
                                      <p:tavLst>
                                        <p:tav tm="0">
                                          <p:val>
                                            <p:strVal val="0-#ppt_h/2"/>
                                          </p:val>
                                        </p:tav>
                                        <p:tav tm="100000">
                                          <p:val>
                                            <p:strVal val="#ppt_y"/>
                                          </p:val>
                                        </p:tav>
                                      </p:tavLst>
                                    </p:anim>
                                  </p:childTnLst>
                                </p:cTn>
                              </p:par>
                              <p:par>
                                <p:cTn id="76" presetID="22" presetClass="entr" presetSubtype="8" fill="hold" grpId="0" nodeType="withEffect">
                                  <p:stCondLst>
                                    <p:cond delay="0"/>
                                  </p:stCondLst>
                                  <p:childTnLst>
                                    <p:set>
                                      <p:cBhvr>
                                        <p:cTn id="77" dur="1" fill="hold">
                                          <p:stCondLst>
                                            <p:cond delay="0"/>
                                          </p:stCondLst>
                                        </p:cTn>
                                        <p:tgtEl>
                                          <p:spTgt spid="1977384"/>
                                        </p:tgtEl>
                                        <p:attrNameLst>
                                          <p:attrName>style.visibility</p:attrName>
                                        </p:attrNameLst>
                                      </p:cBhvr>
                                      <p:to>
                                        <p:strVal val="visible"/>
                                      </p:to>
                                    </p:set>
                                    <p:animEffect transition="in" filter="wipe(left)">
                                      <p:cBhvr>
                                        <p:cTn id="78" dur="500"/>
                                        <p:tgtEl>
                                          <p:spTgt spid="1977384"/>
                                        </p:tgtEl>
                                      </p:cBhvr>
                                    </p:animEffect>
                                  </p:childTnLst>
                                </p:cTn>
                              </p:par>
                            </p:childTnLst>
                          </p:cTn>
                        </p:par>
                        <p:par>
                          <p:cTn id="79" fill="hold">
                            <p:stCondLst>
                              <p:cond delay="500"/>
                            </p:stCondLst>
                            <p:childTnLst>
                              <p:par>
                                <p:cTn id="80" presetID="2" presetClass="entr" presetSubtype="1" fill="hold" grpId="0" nodeType="afterEffect">
                                  <p:stCondLst>
                                    <p:cond delay="0"/>
                                  </p:stCondLst>
                                  <p:childTnLst>
                                    <p:set>
                                      <p:cBhvr>
                                        <p:cTn id="81" dur="1" fill="hold">
                                          <p:stCondLst>
                                            <p:cond delay="0"/>
                                          </p:stCondLst>
                                        </p:cTn>
                                        <p:tgtEl>
                                          <p:spTgt spid="1977365"/>
                                        </p:tgtEl>
                                        <p:attrNameLst>
                                          <p:attrName>style.visibility</p:attrName>
                                        </p:attrNameLst>
                                      </p:cBhvr>
                                      <p:to>
                                        <p:strVal val="visible"/>
                                      </p:to>
                                    </p:set>
                                    <p:anim calcmode="lin" valueType="num">
                                      <p:cBhvr additive="base">
                                        <p:cTn id="82" dur="500" fill="hold"/>
                                        <p:tgtEl>
                                          <p:spTgt spid="1977365"/>
                                        </p:tgtEl>
                                        <p:attrNameLst>
                                          <p:attrName>ppt_x</p:attrName>
                                        </p:attrNameLst>
                                      </p:cBhvr>
                                      <p:tavLst>
                                        <p:tav tm="0">
                                          <p:val>
                                            <p:strVal val="#ppt_x"/>
                                          </p:val>
                                        </p:tav>
                                        <p:tav tm="100000">
                                          <p:val>
                                            <p:strVal val="#ppt_x"/>
                                          </p:val>
                                        </p:tav>
                                      </p:tavLst>
                                    </p:anim>
                                    <p:anim calcmode="lin" valueType="num">
                                      <p:cBhvr additive="base">
                                        <p:cTn id="83" dur="500" fill="hold"/>
                                        <p:tgtEl>
                                          <p:spTgt spid="1977365"/>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 presetClass="entr" presetSubtype="1" fill="hold" grpId="0" nodeType="afterEffect">
                                  <p:stCondLst>
                                    <p:cond delay="0"/>
                                  </p:stCondLst>
                                  <p:childTnLst>
                                    <p:set>
                                      <p:cBhvr>
                                        <p:cTn id="86" dur="1" fill="hold">
                                          <p:stCondLst>
                                            <p:cond delay="0"/>
                                          </p:stCondLst>
                                        </p:cTn>
                                        <p:tgtEl>
                                          <p:spTgt spid="1977354"/>
                                        </p:tgtEl>
                                        <p:attrNameLst>
                                          <p:attrName>style.visibility</p:attrName>
                                        </p:attrNameLst>
                                      </p:cBhvr>
                                      <p:to>
                                        <p:strVal val="visible"/>
                                      </p:to>
                                    </p:set>
                                    <p:anim calcmode="lin" valueType="num">
                                      <p:cBhvr additive="base">
                                        <p:cTn id="87" dur="500" fill="hold"/>
                                        <p:tgtEl>
                                          <p:spTgt spid="1977354"/>
                                        </p:tgtEl>
                                        <p:attrNameLst>
                                          <p:attrName>ppt_x</p:attrName>
                                        </p:attrNameLst>
                                      </p:cBhvr>
                                      <p:tavLst>
                                        <p:tav tm="0">
                                          <p:val>
                                            <p:strVal val="#ppt_x"/>
                                          </p:val>
                                        </p:tav>
                                        <p:tav tm="100000">
                                          <p:val>
                                            <p:strVal val="#ppt_x"/>
                                          </p:val>
                                        </p:tav>
                                      </p:tavLst>
                                    </p:anim>
                                    <p:anim calcmode="lin" valueType="num">
                                      <p:cBhvr additive="base">
                                        <p:cTn id="88" dur="500" fill="hold"/>
                                        <p:tgtEl>
                                          <p:spTgt spid="1977354"/>
                                        </p:tgtEl>
                                        <p:attrNameLst>
                                          <p:attrName>ppt_y</p:attrName>
                                        </p:attrNameLst>
                                      </p:cBhvr>
                                      <p:tavLst>
                                        <p:tav tm="0">
                                          <p:val>
                                            <p:strVal val="0-#ppt_h/2"/>
                                          </p:val>
                                        </p:tav>
                                        <p:tav tm="100000">
                                          <p:val>
                                            <p:strVal val="#ppt_y"/>
                                          </p:val>
                                        </p:tav>
                                      </p:tavLst>
                                    </p:anim>
                                  </p:childTnLst>
                                </p:cTn>
                              </p:par>
                              <p:par>
                                <p:cTn id="89" presetID="22" presetClass="entr" presetSubtype="8" fill="hold" grpId="0" nodeType="withEffect">
                                  <p:stCondLst>
                                    <p:cond delay="0"/>
                                  </p:stCondLst>
                                  <p:childTnLst>
                                    <p:set>
                                      <p:cBhvr>
                                        <p:cTn id="90" dur="1" fill="hold">
                                          <p:stCondLst>
                                            <p:cond delay="0"/>
                                          </p:stCondLst>
                                        </p:cTn>
                                        <p:tgtEl>
                                          <p:spTgt spid="1977383"/>
                                        </p:tgtEl>
                                        <p:attrNameLst>
                                          <p:attrName>style.visibility</p:attrName>
                                        </p:attrNameLst>
                                      </p:cBhvr>
                                      <p:to>
                                        <p:strVal val="visible"/>
                                      </p:to>
                                    </p:set>
                                    <p:animEffect transition="in" filter="wipe(left)">
                                      <p:cBhvr>
                                        <p:cTn id="91" dur="500"/>
                                        <p:tgtEl>
                                          <p:spTgt spid="1977383"/>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1977363"/>
                                        </p:tgtEl>
                                        <p:attrNameLst>
                                          <p:attrName>style.visibility</p:attrName>
                                        </p:attrNameLst>
                                      </p:cBhvr>
                                      <p:to>
                                        <p:strVal val="visible"/>
                                      </p:to>
                                    </p:set>
                                    <p:anim calcmode="lin" valueType="num">
                                      <p:cBhvr additive="base">
                                        <p:cTn id="96" dur="500" fill="hold"/>
                                        <p:tgtEl>
                                          <p:spTgt spid="1977363"/>
                                        </p:tgtEl>
                                        <p:attrNameLst>
                                          <p:attrName>ppt_x</p:attrName>
                                        </p:attrNameLst>
                                      </p:cBhvr>
                                      <p:tavLst>
                                        <p:tav tm="0">
                                          <p:val>
                                            <p:strVal val="#ppt_x"/>
                                          </p:val>
                                        </p:tav>
                                        <p:tav tm="100000">
                                          <p:val>
                                            <p:strVal val="#ppt_x"/>
                                          </p:val>
                                        </p:tav>
                                      </p:tavLst>
                                    </p:anim>
                                    <p:anim calcmode="lin" valueType="num">
                                      <p:cBhvr additive="base">
                                        <p:cTn id="97" dur="500" fill="hold"/>
                                        <p:tgtEl>
                                          <p:spTgt spid="1977363"/>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1.86408E-6 -0.29282 L 0.00016 -0.24028 " pathEditMode="relative" rAng="0" ptsTypes="AA">
                                      <p:cBhvr>
                                        <p:cTn id="101" dur="2000" fill="hold"/>
                                        <p:tgtEl>
                                          <p:spTgt spid="1977394"/>
                                        </p:tgtEl>
                                        <p:attrNameLst>
                                          <p:attrName>ppt_x</p:attrName>
                                          <p:attrName>ppt_y</p:attrName>
                                        </p:attrNameLst>
                                      </p:cBhvr>
                                      <p:rCtr x="0" y="26"/>
                                    </p:animMotion>
                                  </p:childTnLst>
                                </p:cTn>
                              </p:par>
                            </p:childTnLst>
                          </p:cTn>
                        </p:par>
                      </p:childTnLst>
                    </p:cTn>
                  </p:par>
                  <p:par>
                    <p:cTn id="102" fill="hold">
                      <p:stCondLst>
                        <p:cond delay="indefinite"/>
                      </p:stCondLst>
                      <p:childTnLst>
                        <p:par>
                          <p:cTn id="103" fill="hold">
                            <p:stCondLst>
                              <p:cond delay="0"/>
                            </p:stCondLst>
                            <p:childTnLst>
                              <p:par>
                                <p:cTn id="104" presetID="2" presetClass="entr" presetSubtype="1" fill="hold" grpId="0" nodeType="clickEffect">
                                  <p:stCondLst>
                                    <p:cond delay="0"/>
                                  </p:stCondLst>
                                  <p:childTnLst>
                                    <p:set>
                                      <p:cBhvr>
                                        <p:cTn id="105" dur="1" fill="hold">
                                          <p:stCondLst>
                                            <p:cond delay="0"/>
                                          </p:stCondLst>
                                        </p:cTn>
                                        <p:tgtEl>
                                          <p:spTgt spid="1977364"/>
                                        </p:tgtEl>
                                        <p:attrNameLst>
                                          <p:attrName>style.visibility</p:attrName>
                                        </p:attrNameLst>
                                      </p:cBhvr>
                                      <p:to>
                                        <p:strVal val="visible"/>
                                      </p:to>
                                    </p:set>
                                    <p:anim calcmode="lin" valueType="num">
                                      <p:cBhvr additive="base">
                                        <p:cTn id="106" dur="500" fill="hold"/>
                                        <p:tgtEl>
                                          <p:spTgt spid="1977364"/>
                                        </p:tgtEl>
                                        <p:attrNameLst>
                                          <p:attrName>ppt_x</p:attrName>
                                        </p:attrNameLst>
                                      </p:cBhvr>
                                      <p:tavLst>
                                        <p:tav tm="0">
                                          <p:val>
                                            <p:strVal val="#ppt_x"/>
                                          </p:val>
                                        </p:tav>
                                        <p:tav tm="100000">
                                          <p:val>
                                            <p:strVal val="#ppt_x"/>
                                          </p:val>
                                        </p:tav>
                                      </p:tavLst>
                                    </p:anim>
                                    <p:anim calcmode="lin" valueType="num">
                                      <p:cBhvr additive="base">
                                        <p:cTn id="107" dur="500" fill="hold"/>
                                        <p:tgtEl>
                                          <p:spTgt spid="1977364"/>
                                        </p:tgtEl>
                                        <p:attrNameLst>
                                          <p:attrName>ppt_y</p:attrName>
                                        </p:attrNameLst>
                                      </p:cBhvr>
                                      <p:tavLst>
                                        <p:tav tm="0">
                                          <p:val>
                                            <p:strVal val="0-#ppt_h/2"/>
                                          </p:val>
                                        </p:tav>
                                        <p:tav tm="100000">
                                          <p:val>
                                            <p:strVal val="#ppt_y"/>
                                          </p:val>
                                        </p:tav>
                                      </p:tavLst>
                                    </p:anim>
                                  </p:childTnLst>
                                </p:cTn>
                              </p:par>
                              <p:par>
                                <p:cTn id="108" presetID="2" presetClass="entr" presetSubtype="1" fill="hold" grpId="0" nodeType="withEffect">
                                  <p:stCondLst>
                                    <p:cond delay="0"/>
                                  </p:stCondLst>
                                  <p:childTnLst>
                                    <p:set>
                                      <p:cBhvr>
                                        <p:cTn id="109" dur="1" fill="hold">
                                          <p:stCondLst>
                                            <p:cond delay="0"/>
                                          </p:stCondLst>
                                        </p:cTn>
                                        <p:tgtEl>
                                          <p:spTgt spid="1977366"/>
                                        </p:tgtEl>
                                        <p:attrNameLst>
                                          <p:attrName>style.visibility</p:attrName>
                                        </p:attrNameLst>
                                      </p:cBhvr>
                                      <p:to>
                                        <p:strVal val="visible"/>
                                      </p:to>
                                    </p:set>
                                    <p:anim calcmode="lin" valueType="num">
                                      <p:cBhvr additive="base">
                                        <p:cTn id="110" dur="500" fill="hold"/>
                                        <p:tgtEl>
                                          <p:spTgt spid="1977366"/>
                                        </p:tgtEl>
                                        <p:attrNameLst>
                                          <p:attrName>ppt_x</p:attrName>
                                        </p:attrNameLst>
                                      </p:cBhvr>
                                      <p:tavLst>
                                        <p:tav tm="0">
                                          <p:val>
                                            <p:strVal val="#ppt_x"/>
                                          </p:val>
                                        </p:tav>
                                        <p:tav tm="100000">
                                          <p:val>
                                            <p:strVal val="#ppt_x"/>
                                          </p:val>
                                        </p:tav>
                                      </p:tavLst>
                                    </p:anim>
                                    <p:anim calcmode="lin" valueType="num">
                                      <p:cBhvr additive="base">
                                        <p:cTn id="111" dur="500" fill="hold"/>
                                        <p:tgtEl>
                                          <p:spTgt spid="1977366"/>
                                        </p:tgtEl>
                                        <p:attrNameLst>
                                          <p:attrName>ppt_y</p:attrName>
                                        </p:attrNameLst>
                                      </p:cBhvr>
                                      <p:tavLst>
                                        <p:tav tm="0">
                                          <p:val>
                                            <p:strVal val="0-#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7" nodeType="clickEffect">
                                  <p:stCondLst>
                                    <p:cond delay="0"/>
                                  </p:stCondLst>
                                  <p:childTnLst>
                                    <p:animMotion origin="layout" path="M -1.6672E-6 -0.24028 L -1.6672E-6 -0.19815 " pathEditMode="relative" rAng="0" ptsTypes="AA">
                                      <p:cBhvr>
                                        <p:cTn id="115" dur="2000" fill="hold"/>
                                        <p:tgtEl>
                                          <p:spTgt spid="1977394"/>
                                        </p:tgtEl>
                                        <p:attrNameLst>
                                          <p:attrName>ppt_x</p:attrName>
                                          <p:attrName>ppt_y</p:attrName>
                                        </p:attrNameLst>
                                      </p:cBhvr>
                                      <p:rCtr x="0" y="21"/>
                                    </p:animMotion>
                                  </p:childTnLst>
                                </p:cTn>
                              </p:par>
                            </p:childTnLst>
                          </p:cTn>
                        </p:par>
                      </p:childTnLst>
                    </p:cTn>
                  </p:par>
                  <p:par>
                    <p:cTn id="116" fill="hold">
                      <p:stCondLst>
                        <p:cond delay="indefinite"/>
                      </p:stCondLst>
                      <p:childTnLst>
                        <p:par>
                          <p:cTn id="117" fill="hold">
                            <p:stCondLst>
                              <p:cond delay="0"/>
                            </p:stCondLst>
                            <p:childTnLst>
                              <p:par>
                                <p:cTn id="118" presetID="9" presetClass="exit" presetSubtype="0" fill="hold" grpId="1" nodeType="clickEffect">
                                  <p:stCondLst>
                                    <p:cond delay="0"/>
                                  </p:stCondLst>
                                  <p:childTnLst>
                                    <p:animEffect transition="out" filter="dissolve">
                                      <p:cBhvr>
                                        <p:cTn id="119" dur="500"/>
                                        <p:tgtEl>
                                          <p:spTgt spid="1977352"/>
                                        </p:tgtEl>
                                      </p:cBhvr>
                                    </p:animEffect>
                                    <p:set>
                                      <p:cBhvr>
                                        <p:cTn id="120" dur="1" fill="hold">
                                          <p:stCondLst>
                                            <p:cond delay="499"/>
                                          </p:stCondLst>
                                        </p:cTn>
                                        <p:tgtEl>
                                          <p:spTgt spid="1977352"/>
                                        </p:tgtEl>
                                        <p:attrNameLst>
                                          <p:attrName>style.visibility</p:attrName>
                                        </p:attrNameLst>
                                      </p:cBhvr>
                                      <p:to>
                                        <p:strVal val="hidden"/>
                                      </p:to>
                                    </p:set>
                                  </p:childTnLst>
                                </p:cTn>
                              </p:par>
                              <p:par>
                                <p:cTn id="121" presetID="9" presetClass="exit" presetSubtype="0" fill="hold" grpId="1" nodeType="withEffect">
                                  <p:stCondLst>
                                    <p:cond delay="0"/>
                                  </p:stCondLst>
                                  <p:childTnLst>
                                    <p:animEffect transition="out" filter="dissolve">
                                      <p:cBhvr>
                                        <p:cTn id="122" dur="500"/>
                                        <p:tgtEl>
                                          <p:spTgt spid="1977353"/>
                                        </p:tgtEl>
                                      </p:cBhvr>
                                    </p:animEffect>
                                    <p:set>
                                      <p:cBhvr>
                                        <p:cTn id="123" dur="1" fill="hold">
                                          <p:stCondLst>
                                            <p:cond delay="499"/>
                                          </p:stCondLst>
                                        </p:cTn>
                                        <p:tgtEl>
                                          <p:spTgt spid="1977353"/>
                                        </p:tgtEl>
                                        <p:attrNameLst>
                                          <p:attrName>style.visibility</p:attrName>
                                        </p:attrNameLst>
                                      </p:cBhvr>
                                      <p:to>
                                        <p:strVal val="hidden"/>
                                      </p:to>
                                    </p:set>
                                  </p:childTnLst>
                                </p:cTn>
                              </p:par>
                              <p:par>
                                <p:cTn id="124" presetID="9" presetClass="exit" presetSubtype="0" fill="hold" grpId="1" nodeType="withEffect">
                                  <p:stCondLst>
                                    <p:cond delay="0"/>
                                  </p:stCondLst>
                                  <p:childTnLst>
                                    <p:animEffect transition="out" filter="dissolve">
                                      <p:cBhvr>
                                        <p:cTn id="125" dur="500"/>
                                        <p:tgtEl>
                                          <p:spTgt spid="1977354"/>
                                        </p:tgtEl>
                                      </p:cBhvr>
                                    </p:animEffect>
                                    <p:set>
                                      <p:cBhvr>
                                        <p:cTn id="126" dur="1" fill="hold">
                                          <p:stCondLst>
                                            <p:cond delay="499"/>
                                          </p:stCondLst>
                                        </p:cTn>
                                        <p:tgtEl>
                                          <p:spTgt spid="1977354"/>
                                        </p:tgtEl>
                                        <p:attrNameLst>
                                          <p:attrName>style.visibility</p:attrName>
                                        </p:attrNameLst>
                                      </p:cBhvr>
                                      <p:to>
                                        <p:strVal val="hidden"/>
                                      </p:to>
                                    </p:set>
                                  </p:childTnLst>
                                </p:cTn>
                              </p:par>
                              <p:par>
                                <p:cTn id="127" presetID="9" presetClass="exit" presetSubtype="0" fill="hold" grpId="1" nodeType="withEffect">
                                  <p:stCondLst>
                                    <p:cond delay="0"/>
                                  </p:stCondLst>
                                  <p:childTnLst>
                                    <p:animEffect transition="out" filter="dissolve">
                                      <p:cBhvr>
                                        <p:cTn id="128" dur="500"/>
                                        <p:tgtEl>
                                          <p:spTgt spid="1977355"/>
                                        </p:tgtEl>
                                      </p:cBhvr>
                                    </p:animEffect>
                                    <p:set>
                                      <p:cBhvr>
                                        <p:cTn id="129" dur="1" fill="hold">
                                          <p:stCondLst>
                                            <p:cond delay="499"/>
                                          </p:stCondLst>
                                        </p:cTn>
                                        <p:tgtEl>
                                          <p:spTgt spid="1977355"/>
                                        </p:tgtEl>
                                        <p:attrNameLst>
                                          <p:attrName>style.visibility</p:attrName>
                                        </p:attrNameLst>
                                      </p:cBhvr>
                                      <p:to>
                                        <p:strVal val="hidden"/>
                                      </p:to>
                                    </p:set>
                                  </p:childTnLst>
                                </p:cTn>
                              </p:par>
                              <p:par>
                                <p:cTn id="130" presetID="9" presetClass="exit" presetSubtype="0" fill="hold" grpId="1" nodeType="withEffect">
                                  <p:stCondLst>
                                    <p:cond delay="0"/>
                                  </p:stCondLst>
                                  <p:childTnLst>
                                    <p:animEffect transition="out" filter="dissolve">
                                      <p:cBhvr>
                                        <p:cTn id="131" dur="500"/>
                                        <p:tgtEl>
                                          <p:spTgt spid="1977356"/>
                                        </p:tgtEl>
                                      </p:cBhvr>
                                    </p:animEffect>
                                    <p:set>
                                      <p:cBhvr>
                                        <p:cTn id="132" dur="1" fill="hold">
                                          <p:stCondLst>
                                            <p:cond delay="499"/>
                                          </p:stCondLst>
                                        </p:cTn>
                                        <p:tgtEl>
                                          <p:spTgt spid="1977356"/>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977357"/>
                                        </p:tgtEl>
                                      </p:cBhvr>
                                    </p:animEffect>
                                    <p:set>
                                      <p:cBhvr>
                                        <p:cTn id="135" dur="1" fill="hold">
                                          <p:stCondLst>
                                            <p:cond delay="499"/>
                                          </p:stCondLst>
                                        </p:cTn>
                                        <p:tgtEl>
                                          <p:spTgt spid="1977357"/>
                                        </p:tgtEl>
                                        <p:attrNameLst>
                                          <p:attrName>style.visibility</p:attrName>
                                        </p:attrNameLst>
                                      </p:cBhvr>
                                      <p:to>
                                        <p:strVal val="hidden"/>
                                      </p:to>
                                    </p:set>
                                  </p:childTnLst>
                                </p:cTn>
                              </p:par>
                              <p:par>
                                <p:cTn id="136" presetID="9" presetClass="exit" presetSubtype="0" fill="hold" grpId="1" nodeType="withEffect">
                                  <p:stCondLst>
                                    <p:cond delay="0"/>
                                  </p:stCondLst>
                                  <p:childTnLst>
                                    <p:animEffect transition="out" filter="dissolve">
                                      <p:cBhvr>
                                        <p:cTn id="137" dur="500"/>
                                        <p:tgtEl>
                                          <p:spTgt spid="1977359"/>
                                        </p:tgtEl>
                                      </p:cBhvr>
                                    </p:animEffect>
                                    <p:set>
                                      <p:cBhvr>
                                        <p:cTn id="138" dur="1" fill="hold">
                                          <p:stCondLst>
                                            <p:cond delay="499"/>
                                          </p:stCondLst>
                                        </p:cTn>
                                        <p:tgtEl>
                                          <p:spTgt spid="1977359"/>
                                        </p:tgtEl>
                                        <p:attrNameLst>
                                          <p:attrName>style.visibility</p:attrName>
                                        </p:attrNameLst>
                                      </p:cBhvr>
                                      <p:to>
                                        <p:strVal val="hidden"/>
                                      </p:to>
                                    </p:set>
                                  </p:childTnLst>
                                </p:cTn>
                              </p:par>
                              <p:par>
                                <p:cTn id="139" presetID="9" presetClass="exit" presetSubtype="0" fill="hold" grpId="1" nodeType="withEffect">
                                  <p:stCondLst>
                                    <p:cond delay="0"/>
                                  </p:stCondLst>
                                  <p:childTnLst>
                                    <p:animEffect transition="out" filter="dissolve">
                                      <p:cBhvr>
                                        <p:cTn id="140" dur="500"/>
                                        <p:tgtEl>
                                          <p:spTgt spid="1977360"/>
                                        </p:tgtEl>
                                      </p:cBhvr>
                                    </p:animEffect>
                                    <p:set>
                                      <p:cBhvr>
                                        <p:cTn id="141" dur="1" fill="hold">
                                          <p:stCondLst>
                                            <p:cond delay="499"/>
                                          </p:stCondLst>
                                        </p:cTn>
                                        <p:tgtEl>
                                          <p:spTgt spid="1977360"/>
                                        </p:tgtEl>
                                        <p:attrNameLst>
                                          <p:attrName>style.visibility</p:attrName>
                                        </p:attrNameLst>
                                      </p:cBhvr>
                                      <p:to>
                                        <p:strVal val="hidden"/>
                                      </p:to>
                                    </p:set>
                                  </p:childTnLst>
                                </p:cTn>
                              </p:par>
                              <p:par>
                                <p:cTn id="142" presetID="9" presetClass="exit" presetSubtype="0" fill="hold" grpId="1" nodeType="withEffect">
                                  <p:stCondLst>
                                    <p:cond delay="0"/>
                                  </p:stCondLst>
                                  <p:childTnLst>
                                    <p:animEffect transition="out" filter="dissolve">
                                      <p:cBhvr>
                                        <p:cTn id="143" dur="500"/>
                                        <p:tgtEl>
                                          <p:spTgt spid="1977361"/>
                                        </p:tgtEl>
                                      </p:cBhvr>
                                    </p:animEffect>
                                    <p:set>
                                      <p:cBhvr>
                                        <p:cTn id="144" dur="1" fill="hold">
                                          <p:stCondLst>
                                            <p:cond delay="499"/>
                                          </p:stCondLst>
                                        </p:cTn>
                                        <p:tgtEl>
                                          <p:spTgt spid="1977361"/>
                                        </p:tgtEl>
                                        <p:attrNameLst>
                                          <p:attrName>style.visibility</p:attrName>
                                        </p:attrNameLst>
                                      </p:cBhvr>
                                      <p:to>
                                        <p:strVal val="hidden"/>
                                      </p:to>
                                    </p:set>
                                  </p:childTnLst>
                                </p:cTn>
                              </p:par>
                              <p:par>
                                <p:cTn id="145" presetID="9" presetClass="exit" presetSubtype="0" fill="hold" grpId="1" nodeType="withEffect">
                                  <p:stCondLst>
                                    <p:cond delay="0"/>
                                  </p:stCondLst>
                                  <p:childTnLst>
                                    <p:animEffect transition="out" filter="dissolve">
                                      <p:cBhvr>
                                        <p:cTn id="146" dur="500"/>
                                        <p:tgtEl>
                                          <p:spTgt spid="1977362"/>
                                        </p:tgtEl>
                                      </p:cBhvr>
                                    </p:animEffect>
                                    <p:set>
                                      <p:cBhvr>
                                        <p:cTn id="147" dur="1" fill="hold">
                                          <p:stCondLst>
                                            <p:cond delay="499"/>
                                          </p:stCondLst>
                                        </p:cTn>
                                        <p:tgtEl>
                                          <p:spTgt spid="1977362"/>
                                        </p:tgtEl>
                                        <p:attrNameLst>
                                          <p:attrName>style.visibility</p:attrName>
                                        </p:attrNameLst>
                                      </p:cBhvr>
                                      <p:to>
                                        <p:strVal val="hidden"/>
                                      </p:to>
                                    </p:set>
                                  </p:childTnLst>
                                </p:cTn>
                              </p:par>
                              <p:par>
                                <p:cTn id="148" presetID="9" presetClass="exit" presetSubtype="0" fill="hold" grpId="1" nodeType="withEffect">
                                  <p:stCondLst>
                                    <p:cond delay="0"/>
                                  </p:stCondLst>
                                  <p:childTnLst>
                                    <p:animEffect transition="out" filter="dissolve">
                                      <p:cBhvr>
                                        <p:cTn id="149" dur="500"/>
                                        <p:tgtEl>
                                          <p:spTgt spid="1977363"/>
                                        </p:tgtEl>
                                      </p:cBhvr>
                                    </p:animEffect>
                                    <p:set>
                                      <p:cBhvr>
                                        <p:cTn id="150" dur="1" fill="hold">
                                          <p:stCondLst>
                                            <p:cond delay="499"/>
                                          </p:stCondLst>
                                        </p:cTn>
                                        <p:tgtEl>
                                          <p:spTgt spid="1977363"/>
                                        </p:tgtEl>
                                        <p:attrNameLst>
                                          <p:attrName>style.visibility</p:attrName>
                                        </p:attrNameLst>
                                      </p:cBhvr>
                                      <p:to>
                                        <p:strVal val="hidden"/>
                                      </p:to>
                                    </p:set>
                                  </p:childTnLst>
                                </p:cTn>
                              </p:par>
                              <p:par>
                                <p:cTn id="151" presetID="9" presetClass="exit" presetSubtype="0" fill="hold" grpId="1" nodeType="withEffect">
                                  <p:stCondLst>
                                    <p:cond delay="0"/>
                                  </p:stCondLst>
                                  <p:childTnLst>
                                    <p:animEffect transition="out" filter="dissolve">
                                      <p:cBhvr>
                                        <p:cTn id="152" dur="500"/>
                                        <p:tgtEl>
                                          <p:spTgt spid="1977364"/>
                                        </p:tgtEl>
                                      </p:cBhvr>
                                    </p:animEffect>
                                    <p:set>
                                      <p:cBhvr>
                                        <p:cTn id="153" dur="1" fill="hold">
                                          <p:stCondLst>
                                            <p:cond delay="499"/>
                                          </p:stCondLst>
                                        </p:cTn>
                                        <p:tgtEl>
                                          <p:spTgt spid="1977364"/>
                                        </p:tgtEl>
                                        <p:attrNameLst>
                                          <p:attrName>style.visibility</p:attrName>
                                        </p:attrNameLst>
                                      </p:cBhvr>
                                      <p:to>
                                        <p:strVal val="hidden"/>
                                      </p:to>
                                    </p:set>
                                  </p:childTnLst>
                                </p:cTn>
                              </p:par>
                              <p:par>
                                <p:cTn id="154" presetID="9" presetClass="exit" presetSubtype="0" fill="hold" grpId="1" nodeType="withEffect">
                                  <p:stCondLst>
                                    <p:cond delay="0"/>
                                  </p:stCondLst>
                                  <p:childTnLst>
                                    <p:animEffect transition="out" filter="dissolve">
                                      <p:cBhvr>
                                        <p:cTn id="155" dur="500"/>
                                        <p:tgtEl>
                                          <p:spTgt spid="1977365"/>
                                        </p:tgtEl>
                                      </p:cBhvr>
                                    </p:animEffect>
                                    <p:set>
                                      <p:cBhvr>
                                        <p:cTn id="156" dur="1" fill="hold">
                                          <p:stCondLst>
                                            <p:cond delay="499"/>
                                          </p:stCondLst>
                                        </p:cTn>
                                        <p:tgtEl>
                                          <p:spTgt spid="1977365"/>
                                        </p:tgtEl>
                                        <p:attrNameLst>
                                          <p:attrName>style.visibility</p:attrName>
                                        </p:attrNameLst>
                                      </p:cBhvr>
                                      <p:to>
                                        <p:strVal val="hidden"/>
                                      </p:to>
                                    </p:set>
                                  </p:childTnLst>
                                </p:cTn>
                              </p:par>
                              <p:par>
                                <p:cTn id="157" presetID="9" presetClass="exit" presetSubtype="0" fill="hold" grpId="1" nodeType="withEffect">
                                  <p:stCondLst>
                                    <p:cond delay="0"/>
                                  </p:stCondLst>
                                  <p:childTnLst>
                                    <p:animEffect transition="out" filter="dissolve">
                                      <p:cBhvr>
                                        <p:cTn id="158" dur="500"/>
                                        <p:tgtEl>
                                          <p:spTgt spid="1977366"/>
                                        </p:tgtEl>
                                      </p:cBhvr>
                                    </p:animEffect>
                                    <p:set>
                                      <p:cBhvr>
                                        <p:cTn id="159" dur="1" fill="hold">
                                          <p:stCondLst>
                                            <p:cond delay="499"/>
                                          </p:stCondLst>
                                        </p:cTn>
                                        <p:tgtEl>
                                          <p:spTgt spid="1977366"/>
                                        </p:tgtEl>
                                        <p:attrNameLst>
                                          <p:attrName>style.visibility</p:attrName>
                                        </p:attrNameLst>
                                      </p:cBhvr>
                                      <p:to>
                                        <p:strVal val="hidden"/>
                                      </p:to>
                                    </p:set>
                                  </p:childTnLst>
                                </p:cTn>
                              </p:par>
                              <p:par>
                                <p:cTn id="160" presetID="9" presetClass="exit" presetSubtype="0" fill="hold" grpId="1" nodeType="withEffect">
                                  <p:stCondLst>
                                    <p:cond delay="0"/>
                                  </p:stCondLst>
                                  <p:childTnLst>
                                    <p:animEffect transition="out" filter="dissolve">
                                      <p:cBhvr>
                                        <p:cTn id="161" dur="500"/>
                                        <p:tgtEl>
                                          <p:spTgt spid="1977383"/>
                                        </p:tgtEl>
                                      </p:cBhvr>
                                    </p:animEffect>
                                    <p:set>
                                      <p:cBhvr>
                                        <p:cTn id="162" dur="1" fill="hold">
                                          <p:stCondLst>
                                            <p:cond delay="499"/>
                                          </p:stCondLst>
                                        </p:cTn>
                                        <p:tgtEl>
                                          <p:spTgt spid="1977383"/>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1977384"/>
                                        </p:tgtEl>
                                      </p:cBhvr>
                                    </p:animEffect>
                                    <p:set>
                                      <p:cBhvr>
                                        <p:cTn id="165" dur="1" fill="hold">
                                          <p:stCondLst>
                                            <p:cond delay="499"/>
                                          </p:stCondLst>
                                        </p:cTn>
                                        <p:tgtEl>
                                          <p:spTgt spid="1977384"/>
                                        </p:tgtEl>
                                        <p:attrNameLst>
                                          <p:attrName>style.visibility</p:attrName>
                                        </p:attrNameLst>
                                      </p:cBhvr>
                                      <p:to>
                                        <p:strVal val="hidden"/>
                                      </p:to>
                                    </p:set>
                                  </p:childTnLst>
                                </p:cTn>
                              </p:par>
                              <p:par>
                                <p:cTn id="166" presetID="9" presetClass="exit" presetSubtype="0" fill="hold" nodeType="withEffect">
                                  <p:stCondLst>
                                    <p:cond delay="0"/>
                                  </p:stCondLst>
                                  <p:childTnLst>
                                    <p:animEffect transition="out" filter="dissolve">
                                      <p:cBhvr>
                                        <p:cTn id="167" dur="500"/>
                                        <p:tgtEl>
                                          <p:spTgt spid="3"/>
                                        </p:tgtEl>
                                      </p:cBhvr>
                                    </p:animEffect>
                                    <p:set>
                                      <p:cBhvr>
                                        <p:cTn id="168" dur="1" fill="hold">
                                          <p:stCondLst>
                                            <p:cond delay="499"/>
                                          </p:stCondLst>
                                        </p:cTn>
                                        <p:tgtEl>
                                          <p:spTgt spid="3"/>
                                        </p:tgtEl>
                                        <p:attrNameLst>
                                          <p:attrName>style.visibility</p:attrName>
                                        </p:attrNameLst>
                                      </p:cBhvr>
                                      <p:to>
                                        <p:strVal val="hidden"/>
                                      </p:to>
                                    </p:set>
                                  </p:childTnLst>
                                </p:cTn>
                              </p:par>
                              <p:par>
                                <p:cTn id="169" presetID="9" presetClass="exit" presetSubtype="0" fill="hold" grpId="1" nodeType="withEffect">
                                  <p:stCondLst>
                                    <p:cond delay="0"/>
                                  </p:stCondLst>
                                  <p:childTnLst>
                                    <p:animEffect transition="out" filter="dissolve">
                                      <p:cBhvr>
                                        <p:cTn id="170" dur="500"/>
                                        <p:tgtEl>
                                          <p:spTgt spid="1977395"/>
                                        </p:tgtEl>
                                      </p:cBhvr>
                                    </p:animEffect>
                                    <p:set>
                                      <p:cBhvr>
                                        <p:cTn id="171" dur="1" fill="hold">
                                          <p:stCondLst>
                                            <p:cond delay="499"/>
                                          </p:stCondLst>
                                        </p:cTn>
                                        <p:tgtEl>
                                          <p:spTgt spid="1977395"/>
                                        </p:tgtEl>
                                        <p:attrNameLst>
                                          <p:attrName>style.visibility</p:attrName>
                                        </p:attrNameLst>
                                      </p:cBhvr>
                                      <p:to>
                                        <p:strVal val="hidden"/>
                                      </p:to>
                                    </p:set>
                                  </p:childTnLst>
                                </p:cTn>
                              </p:par>
                              <p:par>
                                <p:cTn id="172" presetID="9" presetClass="exit" presetSubtype="0" fill="hold" grpId="1" nodeType="withEffect">
                                  <p:stCondLst>
                                    <p:cond delay="0"/>
                                  </p:stCondLst>
                                  <p:childTnLst>
                                    <p:animEffect transition="out" filter="dissolve">
                                      <p:cBhvr>
                                        <p:cTn id="173" dur="500"/>
                                        <p:tgtEl>
                                          <p:spTgt spid="1977396"/>
                                        </p:tgtEl>
                                      </p:cBhvr>
                                    </p:animEffect>
                                    <p:set>
                                      <p:cBhvr>
                                        <p:cTn id="174" dur="1" fill="hold">
                                          <p:stCondLst>
                                            <p:cond delay="499"/>
                                          </p:stCondLst>
                                        </p:cTn>
                                        <p:tgtEl>
                                          <p:spTgt spid="1977396"/>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1977358"/>
                                        </p:tgtEl>
                                        <p:attrNameLst>
                                          <p:attrName>style.visibility</p:attrName>
                                        </p:attrNameLst>
                                      </p:cBhvr>
                                      <p:to>
                                        <p:strVal val="visible"/>
                                      </p:to>
                                    </p:set>
                                    <p:animEffect transition="in" filter="dissolve">
                                      <p:cBhvr>
                                        <p:cTn id="179" dur="500"/>
                                        <p:tgtEl>
                                          <p:spTgt spid="1977358"/>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977374"/>
                                        </p:tgtEl>
                                        <p:attrNameLst>
                                          <p:attrName>style.visibility</p:attrName>
                                        </p:attrNameLst>
                                      </p:cBhvr>
                                      <p:to>
                                        <p:strVal val="visible"/>
                                      </p:to>
                                    </p:set>
                                    <p:animEffect transition="in" filter="dissolve">
                                      <p:cBhvr>
                                        <p:cTn id="182" dur="500"/>
                                        <p:tgtEl>
                                          <p:spTgt spid="1977374"/>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977375"/>
                                        </p:tgtEl>
                                        <p:attrNameLst>
                                          <p:attrName>style.visibility</p:attrName>
                                        </p:attrNameLst>
                                      </p:cBhvr>
                                      <p:to>
                                        <p:strVal val="visible"/>
                                      </p:to>
                                    </p:set>
                                    <p:animEffect transition="in" filter="dissolve">
                                      <p:cBhvr>
                                        <p:cTn id="185" dur="500"/>
                                        <p:tgtEl>
                                          <p:spTgt spid="1977375"/>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977371"/>
                                        </p:tgtEl>
                                        <p:attrNameLst>
                                          <p:attrName>style.visibility</p:attrName>
                                        </p:attrNameLst>
                                      </p:cBhvr>
                                      <p:to>
                                        <p:strVal val="visible"/>
                                      </p:to>
                                    </p:set>
                                    <p:animEffect transition="in" filter="dissolve">
                                      <p:cBhvr>
                                        <p:cTn id="188" dur="500"/>
                                        <p:tgtEl>
                                          <p:spTgt spid="1977371"/>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977373"/>
                                        </p:tgtEl>
                                        <p:attrNameLst>
                                          <p:attrName>style.visibility</p:attrName>
                                        </p:attrNameLst>
                                      </p:cBhvr>
                                      <p:to>
                                        <p:strVal val="visible"/>
                                      </p:to>
                                    </p:set>
                                    <p:animEffect transition="in" filter="dissolve">
                                      <p:cBhvr>
                                        <p:cTn id="191" dur="500"/>
                                        <p:tgtEl>
                                          <p:spTgt spid="197737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1977370"/>
                                        </p:tgtEl>
                                        <p:attrNameLst>
                                          <p:attrName>style.visibility</p:attrName>
                                        </p:attrNameLst>
                                      </p:cBhvr>
                                      <p:to>
                                        <p:strVal val="visible"/>
                                      </p:to>
                                    </p:set>
                                    <p:animEffect transition="in" filter="dissolve">
                                      <p:cBhvr>
                                        <p:cTn id="194" dur="500"/>
                                        <p:tgtEl>
                                          <p:spTgt spid="197737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977372"/>
                                        </p:tgtEl>
                                        <p:attrNameLst>
                                          <p:attrName>style.visibility</p:attrName>
                                        </p:attrNameLst>
                                      </p:cBhvr>
                                      <p:to>
                                        <p:strVal val="visible"/>
                                      </p:to>
                                    </p:set>
                                    <p:animEffect transition="in" filter="dissolve">
                                      <p:cBhvr>
                                        <p:cTn id="197" dur="500"/>
                                        <p:tgtEl>
                                          <p:spTgt spid="197737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977367"/>
                                        </p:tgtEl>
                                        <p:attrNameLst>
                                          <p:attrName>style.visibility</p:attrName>
                                        </p:attrNameLst>
                                      </p:cBhvr>
                                      <p:to>
                                        <p:strVal val="visible"/>
                                      </p:to>
                                    </p:set>
                                    <p:animEffect transition="in" filter="dissolve">
                                      <p:cBhvr>
                                        <p:cTn id="200" dur="500"/>
                                        <p:tgtEl>
                                          <p:spTgt spid="1977367"/>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977369"/>
                                        </p:tgtEl>
                                        <p:attrNameLst>
                                          <p:attrName>style.visibility</p:attrName>
                                        </p:attrNameLst>
                                      </p:cBhvr>
                                      <p:to>
                                        <p:strVal val="visible"/>
                                      </p:to>
                                    </p:set>
                                    <p:animEffect transition="in" filter="dissolve">
                                      <p:cBhvr>
                                        <p:cTn id="203" dur="500"/>
                                        <p:tgtEl>
                                          <p:spTgt spid="1977369"/>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977376"/>
                                        </p:tgtEl>
                                        <p:attrNameLst>
                                          <p:attrName>style.visibility</p:attrName>
                                        </p:attrNameLst>
                                      </p:cBhvr>
                                      <p:to>
                                        <p:strVal val="visible"/>
                                      </p:to>
                                    </p:set>
                                    <p:animEffect transition="in" filter="dissolve">
                                      <p:cBhvr>
                                        <p:cTn id="206" dur="500"/>
                                        <p:tgtEl>
                                          <p:spTgt spid="1977376"/>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977377"/>
                                        </p:tgtEl>
                                        <p:attrNameLst>
                                          <p:attrName>style.visibility</p:attrName>
                                        </p:attrNameLst>
                                      </p:cBhvr>
                                      <p:to>
                                        <p:strVal val="visible"/>
                                      </p:to>
                                    </p:set>
                                    <p:animEffect transition="in" filter="dissolve">
                                      <p:cBhvr>
                                        <p:cTn id="209" dur="500"/>
                                        <p:tgtEl>
                                          <p:spTgt spid="1977377"/>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977379"/>
                                        </p:tgtEl>
                                        <p:attrNameLst>
                                          <p:attrName>style.visibility</p:attrName>
                                        </p:attrNameLst>
                                      </p:cBhvr>
                                      <p:to>
                                        <p:strVal val="visible"/>
                                      </p:to>
                                    </p:set>
                                    <p:animEffect transition="in" filter="dissolve">
                                      <p:cBhvr>
                                        <p:cTn id="212" dur="500"/>
                                        <p:tgtEl>
                                          <p:spTgt spid="197737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977378"/>
                                        </p:tgtEl>
                                        <p:attrNameLst>
                                          <p:attrName>style.visibility</p:attrName>
                                        </p:attrNameLst>
                                      </p:cBhvr>
                                      <p:to>
                                        <p:strVal val="visible"/>
                                      </p:to>
                                    </p:set>
                                    <p:animEffect transition="in" filter="dissolve">
                                      <p:cBhvr>
                                        <p:cTn id="215" dur="500"/>
                                        <p:tgtEl>
                                          <p:spTgt spid="1977378"/>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977368"/>
                                        </p:tgtEl>
                                        <p:attrNameLst>
                                          <p:attrName>style.visibility</p:attrName>
                                        </p:attrNameLst>
                                      </p:cBhvr>
                                      <p:to>
                                        <p:strVal val="visible"/>
                                      </p:to>
                                    </p:set>
                                    <p:animEffect transition="in" filter="dissolve">
                                      <p:cBhvr>
                                        <p:cTn id="218" dur="500"/>
                                        <p:tgtEl>
                                          <p:spTgt spid="1977368"/>
                                        </p:tgtEl>
                                      </p:cBhvr>
                                    </p:animEffect>
                                  </p:childTnLst>
                                </p:cTn>
                              </p:par>
                              <p:par>
                                <p:cTn id="219" presetID="9" presetClass="entr" presetSubtype="0" fill="hold" nodeType="withEffect">
                                  <p:stCondLst>
                                    <p:cond delay="0"/>
                                  </p:stCondLst>
                                  <p:childTnLst>
                                    <p:set>
                                      <p:cBhvr>
                                        <p:cTn id="220" dur="1" fill="hold">
                                          <p:stCondLst>
                                            <p:cond delay="0"/>
                                          </p:stCondLst>
                                        </p:cTn>
                                        <p:tgtEl>
                                          <p:spTgt spid="4"/>
                                        </p:tgtEl>
                                        <p:attrNameLst>
                                          <p:attrName>style.visibility</p:attrName>
                                        </p:attrNameLst>
                                      </p:cBhvr>
                                      <p:to>
                                        <p:strVal val="visible"/>
                                      </p:to>
                                    </p:set>
                                    <p:animEffect transition="in" filter="dissolve">
                                      <p:cBhvr>
                                        <p:cTn id="221" dur="500"/>
                                        <p:tgtEl>
                                          <p:spTgt spid="4"/>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2" fill="hold" grpId="0" nodeType="clickEffect">
                                  <p:stCondLst>
                                    <p:cond delay="0"/>
                                  </p:stCondLst>
                                  <p:childTnLst>
                                    <p:set>
                                      <p:cBhvr>
                                        <p:cTn id="225" dur="1" fill="hold">
                                          <p:stCondLst>
                                            <p:cond delay="0"/>
                                          </p:stCondLst>
                                        </p:cTn>
                                        <p:tgtEl>
                                          <p:spTgt spid="1977397"/>
                                        </p:tgtEl>
                                        <p:attrNameLst>
                                          <p:attrName>style.visibility</p:attrName>
                                        </p:attrNameLst>
                                      </p:cBhvr>
                                      <p:to>
                                        <p:strVal val="visible"/>
                                      </p:to>
                                    </p:set>
                                    <p:animEffect transition="in" filter="wipe(right)">
                                      <p:cBhvr>
                                        <p:cTn id="226" dur="2000"/>
                                        <p:tgtEl>
                                          <p:spTgt spid="1977397"/>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977398"/>
                                        </p:tgtEl>
                                        <p:attrNameLst>
                                          <p:attrName>style.visibility</p:attrName>
                                        </p:attrNameLst>
                                      </p:cBhvr>
                                      <p:to>
                                        <p:strVal val="visible"/>
                                      </p:to>
                                    </p:set>
                                    <p:animEffect transition="in" filter="wipe(left)">
                                      <p:cBhvr>
                                        <p:cTn id="231" dur="2000"/>
                                        <p:tgtEl>
                                          <p:spTgt spid="1977398"/>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nodeType="clickEffect">
                                  <p:stCondLst>
                                    <p:cond delay="0"/>
                                  </p:stCondLst>
                                  <p:childTnLst>
                                    <p:set>
                                      <p:cBhvr>
                                        <p:cTn id="235" dur="1" fill="hold">
                                          <p:stCondLst>
                                            <p:cond delay="0"/>
                                          </p:stCondLst>
                                        </p:cTn>
                                        <p:tgtEl>
                                          <p:spTgt spid="2"/>
                                        </p:tgtEl>
                                        <p:attrNameLst>
                                          <p:attrName>style.visibility</p:attrName>
                                        </p:attrNameLst>
                                      </p:cBhvr>
                                      <p:to>
                                        <p:strVal val="visible"/>
                                      </p:to>
                                    </p:set>
                                    <p:animEffect transition="in" filter="dissolve">
                                      <p:cBhvr>
                                        <p:cTn id="236" dur="500"/>
                                        <p:tgtEl>
                                          <p:spTgt spid="2"/>
                                        </p:tgtEl>
                                      </p:cBhvr>
                                    </p:animEffect>
                                  </p:childTnLst>
                                </p:cTn>
                              </p:par>
                            </p:childTnLst>
                          </p:cTn>
                        </p:par>
                        <p:par>
                          <p:cTn id="237" fill="hold">
                            <p:stCondLst>
                              <p:cond delay="500"/>
                            </p:stCondLst>
                            <p:childTnLst>
                              <p:par>
                                <p:cTn id="238" presetID="9" presetClass="entr" presetSubtype="0" fill="hold" grpId="0" nodeType="afterEffect">
                                  <p:stCondLst>
                                    <p:cond delay="0"/>
                                  </p:stCondLst>
                                  <p:childTnLst>
                                    <p:set>
                                      <p:cBhvr>
                                        <p:cTn id="239" dur="1" fill="hold">
                                          <p:stCondLst>
                                            <p:cond delay="0"/>
                                          </p:stCondLst>
                                        </p:cTn>
                                        <p:tgtEl>
                                          <p:spTgt spid="1977393"/>
                                        </p:tgtEl>
                                        <p:attrNameLst>
                                          <p:attrName>style.visibility</p:attrName>
                                        </p:attrNameLst>
                                      </p:cBhvr>
                                      <p:to>
                                        <p:strVal val="visible"/>
                                      </p:to>
                                    </p:set>
                                    <p:animEffect transition="in" filter="dissolve">
                                      <p:cBhvr>
                                        <p:cTn id="240" dur="500"/>
                                        <p:tgtEl>
                                          <p:spTgt spid="1977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52" grpId="0" animBg="1"/>
      <p:bldP spid="1977352" grpId="1" animBg="1"/>
      <p:bldP spid="1977353" grpId="0"/>
      <p:bldP spid="1977353" grpId="1"/>
      <p:bldP spid="1977354" grpId="0" animBg="1"/>
      <p:bldP spid="1977354" grpId="1" animBg="1"/>
      <p:bldP spid="1977355" grpId="0" animBg="1"/>
      <p:bldP spid="1977355" grpId="1" animBg="1"/>
      <p:bldP spid="1977356" grpId="0"/>
      <p:bldP spid="1977356" grpId="1"/>
      <p:bldP spid="1977357" grpId="0" animBg="1"/>
      <p:bldP spid="1977357" grpId="1" animBg="1"/>
      <p:bldP spid="1977358" grpId="0" animBg="1"/>
      <p:bldP spid="1977359" grpId="0" animBg="1"/>
      <p:bldP spid="1977359" grpId="1" animBg="1"/>
      <p:bldP spid="1977360" grpId="0"/>
      <p:bldP spid="1977360" grpId="1"/>
      <p:bldP spid="1977361" grpId="0"/>
      <p:bldP spid="1977361" grpId="1"/>
      <p:bldP spid="1977362" grpId="0"/>
      <p:bldP spid="1977362" grpId="1"/>
      <p:bldP spid="1977363" grpId="0" animBg="1"/>
      <p:bldP spid="1977363" grpId="1" animBg="1"/>
      <p:bldP spid="1977364" grpId="0" animBg="1"/>
      <p:bldP spid="1977364" grpId="1" animBg="1"/>
      <p:bldP spid="1977365" grpId="0"/>
      <p:bldP spid="1977365" grpId="1"/>
      <p:bldP spid="1977366" grpId="0"/>
      <p:bldP spid="1977366" grpId="1"/>
      <p:bldP spid="1977367" grpId="0" animBg="1"/>
      <p:bldP spid="1977368" grpId="0"/>
      <p:bldP spid="1977369" grpId="0" animBg="1"/>
      <p:bldP spid="1977370" grpId="0" animBg="1"/>
      <p:bldP spid="1977371" grpId="0"/>
      <p:bldP spid="1977372" grpId="0" animBg="1"/>
      <p:bldP spid="1977373" grpId="0"/>
      <p:bldP spid="1977374" grpId="0"/>
      <p:bldP spid="1977375" grpId="0"/>
      <p:bldP spid="1977376" grpId="0" animBg="1"/>
      <p:bldP spid="1977377" grpId="0" animBg="1"/>
      <p:bldP spid="1977378" grpId="0"/>
      <p:bldP spid="1977379" grpId="0"/>
      <p:bldP spid="1977383" grpId="0" animBg="1"/>
      <p:bldP spid="1977383" grpId="1" animBg="1"/>
      <p:bldP spid="1977384" grpId="0" animBg="1"/>
      <p:bldP spid="1977384" grpId="1" animBg="1"/>
      <p:bldP spid="1977393" grpId="0"/>
      <p:bldP spid="1977394" grpId="0" animBg="1"/>
      <p:bldP spid="1977394" grpId="1" animBg="1"/>
      <p:bldP spid="1977394" grpId="2" animBg="1"/>
      <p:bldP spid="1977394" grpId="3" animBg="1"/>
      <p:bldP spid="1977394" grpId="4" animBg="1"/>
      <p:bldP spid="1977394" grpId="5" animBg="1"/>
      <p:bldP spid="1977394" grpId="6" animBg="1"/>
      <p:bldP spid="1977394" grpId="7" animBg="1"/>
      <p:bldP spid="1977395" grpId="0"/>
      <p:bldP spid="1977395" grpId="1"/>
      <p:bldP spid="1977396" grpId="0"/>
      <p:bldP spid="1977396" grpId="1"/>
      <p:bldP spid="1977397" grpId="0" animBg="1"/>
      <p:bldP spid="19773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2" name="Rectangle 17"/>
          <p:cNvSpPr>
            <a:spLocks noGrp="1" noChangeArrowheads="1"/>
          </p:cNvSpPr>
          <p:nvPr>
            <p:ph type="sldNum" sz="quarter" idx="11"/>
          </p:nvPr>
        </p:nvSpPr>
        <p:spPr/>
        <p:txBody>
          <a:bodyPr/>
          <a:lstStyle/>
          <a:p>
            <a:pPr>
              <a:defRPr/>
            </a:pPr>
            <a:fld id="{88CC89AD-0885-4405-9B32-05E0EC35B1B6}" type="slidenum">
              <a:rPr lang="hr-HR"/>
              <a:pPr>
                <a:defRPr/>
              </a:pPr>
              <a:t>2</a:t>
            </a:fld>
            <a:r>
              <a:rPr lang="hr-HR"/>
              <a:t> / 21</a:t>
            </a:r>
          </a:p>
        </p:txBody>
      </p:sp>
      <p:sp>
        <p:nvSpPr>
          <p:cNvPr id="13" name="Rectangle 18"/>
          <p:cNvSpPr>
            <a:spLocks noGrp="1" noChangeArrowheads="1"/>
          </p:cNvSpPr>
          <p:nvPr>
            <p:ph type="dt" sz="half" idx="12"/>
          </p:nvPr>
        </p:nvSpPr>
        <p:spPr/>
        <p:txBody>
          <a:bodyPr/>
          <a:lstStyle/>
          <a:p>
            <a:pPr>
              <a:defRPr/>
            </a:pPr>
            <a:fld id="{BF26C4F2-0FFB-4799-BAE4-76827CA957FD}" type="datetime1">
              <a:rPr lang="hr-HR" smtClean="0"/>
              <a:pPr>
                <a:defRPr/>
              </a:pPr>
              <a:t>4.3.2013.</a:t>
            </a:fld>
            <a:endParaRPr lang="hr-HR"/>
          </a:p>
        </p:txBody>
      </p:sp>
      <p:sp>
        <p:nvSpPr>
          <p:cNvPr id="2595842" name="Rectangle 2"/>
          <p:cNvSpPr>
            <a:spLocks noGrp="1" noChangeArrowheads="1"/>
          </p:cNvSpPr>
          <p:nvPr>
            <p:ph type="title"/>
          </p:nvPr>
        </p:nvSpPr>
        <p:spPr/>
        <p:txBody>
          <a:bodyPr/>
          <a:lstStyle/>
          <a:p>
            <a:pPr>
              <a:defRPr/>
            </a:pPr>
            <a:r>
              <a:rPr lang="hr-HR" smtClean="0"/>
              <a:t>Creative Commons</a:t>
            </a:r>
          </a:p>
        </p:txBody>
      </p:sp>
      <p:sp>
        <p:nvSpPr>
          <p:cNvPr id="2595843" name="Rectangle 3"/>
          <p:cNvSpPr>
            <a:spLocks noGrp="1" noChangeArrowheads="1"/>
          </p:cNvSpPr>
          <p:nvPr>
            <p:ph type="body" idx="1"/>
          </p:nvPr>
        </p:nvSpPr>
        <p:spPr>
          <a:xfrm>
            <a:off x="1928813" y="981075"/>
            <a:ext cx="7704137" cy="3455988"/>
          </a:xfrm>
        </p:spPr>
        <p:txBody>
          <a:bodyPr/>
          <a:lstStyle/>
          <a:p>
            <a:pPr>
              <a:lnSpc>
                <a:spcPct val="95000"/>
              </a:lnSpc>
            </a:pPr>
            <a:r>
              <a:rPr lang="hr-HR" sz="2000" b="1" smtClean="0"/>
              <a:t>slobodno smijete:</a:t>
            </a:r>
          </a:p>
          <a:p>
            <a:pPr lvl="1">
              <a:lnSpc>
                <a:spcPct val="95000"/>
              </a:lnSpc>
            </a:pPr>
            <a:r>
              <a:rPr lang="hr-HR" sz="1800" b="1" smtClean="0"/>
              <a:t>dijeliti</a:t>
            </a:r>
            <a:r>
              <a:rPr lang="hr-HR" sz="1800" smtClean="0"/>
              <a:t> — umnožavati, distribuirati i javnosti priopćavati djelo </a:t>
            </a:r>
          </a:p>
          <a:p>
            <a:pPr lvl="1">
              <a:lnSpc>
                <a:spcPct val="95000"/>
              </a:lnSpc>
            </a:pPr>
            <a:r>
              <a:rPr lang="hr-HR" sz="1800" b="1" smtClean="0"/>
              <a:t>remiksirati</a:t>
            </a:r>
            <a:r>
              <a:rPr lang="hr-HR" sz="1800" smtClean="0"/>
              <a:t> — prerađivati djelo </a:t>
            </a:r>
          </a:p>
          <a:p>
            <a:pPr>
              <a:lnSpc>
                <a:spcPct val="95000"/>
              </a:lnSpc>
            </a:pPr>
            <a:r>
              <a:rPr lang="hr-HR" sz="2000" b="1" smtClean="0"/>
              <a:t>pod sljedećim uvjetima:</a:t>
            </a:r>
          </a:p>
          <a:p>
            <a:pPr lvl="1">
              <a:lnSpc>
                <a:spcPct val="95000"/>
              </a:lnSpc>
            </a:pPr>
            <a:r>
              <a:rPr lang="hr-HR" sz="1800" b="1" smtClean="0"/>
              <a:t>imenovanje</a:t>
            </a:r>
            <a:r>
              <a:rPr lang="hr-HR" sz="1800" smtClean="0"/>
              <a:t>. Morate priznati i označiti autorstvo djela na način kako je specificirao autor ili davatelj licence (ali ne način koji bi sugerirao da Vi ili Vaše korištenje njegova djela imate njegovu izravnu podršku). </a:t>
            </a:r>
          </a:p>
          <a:p>
            <a:pPr lvl="1">
              <a:lnSpc>
                <a:spcPct val="95000"/>
              </a:lnSpc>
            </a:pPr>
            <a:r>
              <a:rPr lang="hr-HR" sz="1800" b="1" smtClean="0"/>
              <a:t>nekomercijalno</a:t>
            </a:r>
            <a:r>
              <a:rPr lang="hr-HR" sz="1800" smtClean="0"/>
              <a:t>. Ovo djelo ne smijete koristiti u komercijalne svrhe. </a:t>
            </a:r>
          </a:p>
          <a:p>
            <a:pPr lvl="1">
              <a:lnSpc>
                <a:spcPct val="95000"/>
              </a:lnSpc>
            </a:pPr>
            <a:r>
              <a:rPr lang="hr-HR" sz="1800" b="1" smtClean="0"/>
              <a:t>dijeli pod istim uvjetima</a:t>
            </a:r>
            <a:r>
              <a:rPr lang="hr-HR" sz="1800" smtClean="0"/>
              <a:t>. Ako ovo djelo izmijenite, preoblikujete ili stvarate koristeći ga, preradu možete distribuirati samo pod licencom koja je ista ili slična ovoj. </a:t>
            </a:r>
          </a:p>
        </p:txBody>
      </p:sp>
      <p:pic>
        <p:nvPicPr>
          <p:cNvPr id="7172" name="Picture 4" descr="The image “http://creativecommons.org/images/deed/share.png” cannot be displayed, because it contains errors."/>
          <p:cNvPicPr>
            <a:picLocks noChangeAspect="1" noChangeArrowheads="1"/>
          </p:cNvPicPr>
          <p:nvPr/>
        </p:nvPicPr>
        <p:blipFill>
          <a:blip r:embed="rId3" cstate="print"/>
          <a:srcRect/>
          <a:stretch>
            <a:fillRect/>
          </a:stretch>
        </p:blipFill>
        <p:spPr bwMode="auto">
          <a:xfrm>
            <a:off x="1023938" y="1050925"/>
            <a:ext cx="476250" cy="476250"/>
          </a:xfrm>
          <a:prstGeom prst="rect">
            <a:avLst/>
          </a:prstGeom>
          <a:noFill/>
          <a:ln w="9525">
            <a:noFill/>
            <a:miter lim="800000"/>
            <a:headEnd/>
            <a:tailEnd/>
          </a:ln>
        </p:spPr>
      </p:pic>
      <p:pic>
        <p:nvPicPr>
          <p:cNvPr id="7173" name="Picture 5" descr="The image “http://creativecommons.org/images/deed/remix.png” cannot be displayed, because it contains errors."/>
          <p:cNvPicPr>
            <a:picLocks noChangeAspect="1" noChangeArrowheads="1"/>
          </p:cNvPicPr>
          <p:nvPr/>
        </p:nvPicPr>
        <p:blipFill>
          <a:blip r:embed="rId4" cstate="print"/>
          <a:srcRect/>
          <a:stretch>
            <a:fillRect/>
          </a:stretch>
        </p:blipFill>
        <p:spPr bwMode="auto">
          <a:xfrm>
            <a:off x="1023938" y="1698625"/>
            <a:ext cx="476250" cy="476250"/>
          </a:xfrm>
          <a:prstGeom prst="rect">
            <a:avLst/>
          </a:prstGeom>
          <a:noFill/>
          <a:ln w="9525">
            <a:noFill/>
            <a:miter lim="800000"/>
            <a:headEnd/>
            <a:tailEnd/>
          </a:ln>
        </p:spPr>
      </p:pic>
      <p:pic>
        <p:nvPicPr>
          <p:cNvPr id="7174" name="Picture 6" descr="The image “http://creativecommons.org/images/deed/by.png” cannot be displayed, because it contains errors."/>
          <p:cNvPicPr>
            <a:picLocks noChangeAspect="1" noChangeArrowheads="1"/>
          </p:cNvPicPr>
          <p:nvPr/>
        </p:nvPicPr>
        <p:blipFill>
          <a:blip r:embed="rId5" cstate="print"/>
          <a:srcRect/>
          <a:stretch>
            <a:fillRect/>
          </a:stretch>
        </p:blipFill>
        <p:spPr bwMode="auto">
          <a:xfrm>
            <a:off x="1023938" y="2419350"/>
            <a:ext cx="476250" cy="476250"/>
          </a:xfrm>
          <a:prstGeom prst="rect">
            <a:avLst/>
          </a:prstGeom>
          <a:noFill/>
          <a:ln w="9525">
            <a:noFill/>
            <a:miter lim="800000"/>
            <a:headEnd/>
            <a:tailEnd/>
          </a:ln>
        </p:spPr>
      </p:pic>
      <p:pic>
        <p:nvPicPr>
          <p:cNvPr id="7175" name="Picture 7" descr="The image “http://creativecommons.org/images/deed/nc.png” cannot be displayed, because it contains errors."/>
          <p:cNvPicPr>
            <a:picLocks noChangeAspect="1" noChangeArrowheads="1"/>
          </p:cNvPicPr>
          <p:nvPr/>
        </p:nvPicPr>
        <p:blipFill>
          <a:blip r:embed="rId6" cstate="print"/>
          <a:srcRect/>
          <a:stretch>
            <a:fillRect/>
          </a:stretch>
        </p:blipFill>
        <p:spPr bwMode="auto">
          <a:xfrm>
            <a:off x="1023938" y="2995613"/>
            <a:ext cx="476250" cy="476250"/>
          </a:xfrm>
          <a:prstGeom prst="rect">
            <a:avLst/>
          </a:prstGeom>
          <a:noFill/>
          <a:ln w="9525">
            <a:noFill/>
            <a:miter lim="800000"/>
            <a:headEnd/>
            <a:tailEnd/>
          </a:ln>
        </p:spPr>
      </p:pic>
      <p:pic>
        <p:nvPicPr>
          <p:cNvPr id="7176" name="Picture 8" descr="The image “http://creativecommons.org/images/deed/sa.png” cannot be displayed, because it contains errors."/>
          <p:cNvPicPr>
            <a:picLocks noChangeAspect="1" noChangeArrowheads="1"/>
          </p:cNvPicPr>
          <p:nvPr/>
        </p:nvPicPr>
        <p:blipFill>
          <a:blip r:embed="rId7" cstate="print"/>
          <a:srcRect/>
          <a:stretch>
            <a:fillRect/>
          </a:stretch>
        </p:blipFill>
        <p:spPr bwMode="auto">
          <a:xfrm>
            <a:off x="1023938" y="3571875"/>
            <a:ext cx="476250" cy="476250"/>
          </a:xfrm>
          <a:prstGeom prst="rect">
            <a:avLst/>
          </a:prstGeom>
          <a:noFill/>
          <a:ln w="9525">
            <a:noFill/>
            <a:miter lim="800000"/>
            <a:headEnd/>
            <a:tailEnd/>
          </a:ln>
        </p:spPr>
      </p:pic>
      <p:sp>
        <p:nvSpPr>
          <p:cNvPr id="7177" name="Rectangle 9"/>
          <p:cNvSpPr>
            <a:spLocks noChangeArrowheads="1"/>
          </p:cNvSpPr>
          <p:nvPr/>
        </p:nvSpPr>
        <p:spPr bwMode="auto">
          <a:xfrm>
            <a:off x="488950" y="4797425"/>
            <a:ext cx="9072563" cy="1301750"/>
          </a:xfrm>
          <a:prstGeom prst="rect">
            <a:avLst/>
          </a:prstGeom>
          <a:noFill/>
          <a:ln w="9525" algn="ctr">
            <a:noFill/>
            <a:miter lim="800000"/>
            <a:headEnd/>
            <a:tailEnd/>
          </a:ln>
        </p:spPr>
        <p:txBody>
          <a:bodyPr>
            <a:spAutoFit/>
          </a:bodyPr>
          <a:lstStyle/>
          <a:p>
            <a:r>
              <a:rPr lang="hr-HR" sz="1800" b="0">
                <a:latin typeface="Arial Narrow" pitchFamily="34" charset="0"/>
              </a:rPr>
              <a:t>U slučaju daljnjeg korištenja ili distribuiranja morate drugima jasno dati do znanja licencne uvjete ovog djela. Najbolji način da to učinite je linkom na ovu internetsku stranicu. </a:t>
            </a:r>
          </a:p>
          <a:p>
            <a:r>
              <a:rPr lang="hr-HR" sz="1800" b="0">
                <a:latin typeface="Arial Narrow" pitchFamily="34" charset="0"/>
              </a:rPr>
              <a:t>Od svakog od gornjih uvjeta moguće je odstupiti, ako dobijete dopuštenje nositelja autorskog prava. </a:t>
            </a:r>
          </a:p>
          <a:p>
            <a:r>
              <a:rPr lang="hr-HR" sz="1800" b="0">
                <a:latin typeface="Arial Narrow" pitchFamily="34" charset="0"/>
              </a:rPr>
              <a:t>Ništa u ovoj licenci ne narušava ili ograničava autorova moralna prava.</a:t>
            </a:r>
          </a:p>
        </p:txBody>
      </p:sp>
      <p:sp>
        <p:nvSpPr>
          <p:cNvPr id="7178" name="Rectangle 9"/>
          <p:cNvSpPr>
            <a:spLocks noChangeArrowheads="1"/>
          </p:cNvSpPr>
          <p:nvPr/>
        </p:nvSpPr>
        <p:spPr bwMode="auto">
          <a:xfrm>
            <a:off x="560388" y="6121400"/>
            <a:ext cx="9072562" cy="307975"/>
          </a:xfrm>
          <a:prstGeom prst="rect">
            <a:avLst/>
          </a:prstGeom>
          <a:noFill/>
          <a:ln w="9525" algn="ctr">
            <a:noFill/>
            <a:miter lim="800000"/>
            <a:headEnd/>
            <a:tailEnd/>
          </a:ln>
        </p:spPr>
        <p:txBody>
          <a:bodyPr>
            <a:spAutoFit/>
          </a:bodyPr>
          <a:lstStyle/>
          <a:p>
            <a:pPr algn="r"/>
            <a:r>
              <a:rPr lang="hr-HR" sz="1400" b="0">
                <a:latin typeface="Arial Narrow" pitchFamily="34" charset="0"/>
              </a:rPr>
              <a:t>Tekst licencije preuzet je s http://creativecommons.org/.</a:t>
            </a: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9" name="Rectangle 17"/>
          <p:cNvSpPr>
            <a:spLocks noGrp="1" noChangeArrowheads="1"/>
          </p:cNvSpPr>
          <p:nvPr>
            <p:ph type="sldNum" sz="quarter" idx="11"/>
          </p:nvPr>
        </p:nvSpPr>
        <p:spPr/>
        <p:txBody>
          <a:bodyPr/>
          <a:lstStyle/>
          <a:p>
            <a:pPr>
              <a:defRPr/>
            </a:pPr>
            <a:fld id="{1AA9A235-7737-4D36-97EA-43BE6F0A254B}" type="slidenum">
              <a:rPr lang="hr-HR"/>
              <a:pPr>
                <a:defRPr/>
              </a:pPr>
              <a:t>20</a:t>
            </a:fld>
            <a:r>
              <a:rPr lang="hr-HR"/>
              <a:t> / 21</a:t>
            </a:r>
          </a:p>
        </p:txBody>
      </p:sp>
      <p:sp>
        <p:nvSpPr>
          <p:cNvPr id="60" name="Rectangle 18"/>
          <p:cNvSpPr>
            <a:spLocks noGrp="1" noChangeArrowheads="1"/>
          </p:cNvSpPr>
          <p:nvPr>
            <p:ph type="dt" sz="half" idx="12"/>
          </p:nvPr>
        </p:nvSpPr>
        <p:spPr/>
        <p:txBody>
          <a:bodyPr/>
          <a:lstStyle/>
          <a:p>
            <a:pPr>
              <a:defRPr/>
            </a:pPr>
            <a:fld id="{77FDF611-09E8-4E77-930F-61352F20338A}" type="datetime1">
              <a:rPr lang="hr-HR" smtClean="0"/>
              <a:pPr>
                <a:defRPr/>
              </a:pPr>
              <a:t>4.3.2013.</a:t>
            </a:fld>
            <a:endParaRPr lang="hr-HR"/>
          </a:p>
        </p:txBody>
      </p:sp>
      <p:sp>
        <p:nvSpPr>
          <p:cNvPr id="25602" name="Rectangle 2"/>
          <p:cNvSpPr>
            <a:spLocks noGrp="1" noChangeArrowheads="1"/>
          </p:cNvSpPr>
          <p:nvPr>
            <p:ph type="title"/>
          </p:nvPr>
        </p:nvSpPr>
        <p:spPr/>
        <p:txBody>
          <a:bodyPr/>
          <a:lstStyle/>
          <a:p>
            <a:r>
              <a:rPr kumimoji="0" lang="hr-HR" smtClean="0">
                <a:effectLst/>
              </a:rPr>
              <a:t>P</a:t>
            </a:r>
            <a:r>
              <a:rPr kumimoji="0" lang="en-GB" smtClean="0">
                <a:effectLst/>
              </a:rPr>
              <a:t>oziv funkcije </a:t>
            </a:r>
            <a:r>
              <a:rPr kumimoji="0" lang="hr-HR" smtClean="0">
                <a:effectLst/>
              </a:rPr>
              <a:t>predavanjem adresa argumenata – 2 </a:t>
            </a:r>
          </a:p>
        </p:txBody>
      </p:sp>
      <p:sp>
        <p:nvSpPr>
          <p:cNvPr id="25603" name="Rectangle 3"/>
          <p:cNvSpPr>
            <a:spLocks noChangeArrowheads="1"/>
          </p:cNvSpPr>
          <p:nvPr/>
        </p:nvSpPr>
        <p:spPr bwMode="auto">
          <a:xfrm>
            <a:off x="207963" y="908050"/>
            <a:ext cx="3887787" cy="5400675"/>
          </a:xfrm>
          <a:prstGeom prst="rect">
            <a:avLst/>
          </a:prstGeom>
          <a:solidFill>
            <a:srgbClr val="FFCC99">
              <a:alpha val="39999"/>
            </a:srgbClr>
          </a:solidFill>
          <a:ln w="9525" algn="ctr">
            <a:solidFill>
              <a:srgbClr val="FF9900"/>
            </a:solidFill>
            <a:miter lim="800000"/>
            <a:headEnd/>
            <a:tailEnd/>
          </a:ln>
        </p:spPr>
        <p:txBody>
          <a:bodyPr wrap="none" anchor="ctr"/>
          <a:lstStyle/>
          <a:p>
            <a:r>
              <a:rPr kumimoji="0" lang="en-GB" sz="1800"/>
              <a:t>#include &lt;stdio.h&gt;</a:t>
            </a:r>
          </a:p>
          <a:p>
            <a:r>
              <a:rPr kumimoji="0" lang="en-GB" sz="1800"/>
              <a:t>void zamijeni</a:t>
            </a:r>
            <a:r>
              <a:rPr kumimoji="0" lang="hr-HR" sz="1800"/>
              <a:t/>
            </a:r>
            <a:br>
              <a:rPr kumimoji="0" lang="hr-HR" sz="1800"/>
            </a:br>
            <a:r>
              <a:rPr kumimoji="0" lang="hr-HR" sz="1800"/>
              <a:t>    </a:t>
            </a:r>
            <a:r>
              <a:rPr kumimoji="0" lang="en-GB" sz="1800"/>
              <a:t> (short *x, short *y) {</a:t>
            </a:r>
          </a:p>
          <a:p>
            <a:r>
              <a:rPr kumimoji="0" lang="en-GB" sz="1800"/>
              <a:t>  short pom;</a:t>
            </a:r>
          </a:p>
          <a:p>
            <a:r>
              <a:rPr kumimoji="0" lang="en-GB" sz="1800"/>
              <a:t>  pom = *x;</a:t>
            </a:r>
          </a:p>
          <a:p>
            <a:r>
              <a:rPr kumimoji="0" lang="en-GB" sz="1800"/>
              <a:t>  *x = *y;</a:t>
            </a:r>
          </a:p>
          <a:p>
            <a:r>
              <a:rPr kumimoji="0" lang="en-GB" sz="1800"/>
              <a:t>  *y = pom;</a:t>
            </a:r>
          </a:p>
          <a:p>
            <a:r>
              <a:rPr kumimoji="0" lang="en-GB" sz="1800"/>
              <a:t>}</a:t>
            </a:r>
            <a:endParaRPr kumimoji="0" lang="hr-HR" sz="1800"/>
          </a:p>
          <a:p>
            <a:r>
              <a:rPr kumimoji="0" lang="en-GB" sz="1800"/>
              <a:t>short a, b;</a:t>
            </a:r>
          </a:p>
          <a:p>
            <a:r>
              <a:rPr kumimoji="0" lang="hr-HR" sz="1800"/>
              <a:t>int </a:t>
            </a:r>
            <a:r>
              <a:rPr kumimoji="0" lang="en-GB" sz="1800"/>
              <a:t>main () {</a:t>
            </a:r>
          </a:p>
          <a:p>
            <a:r>
              <a:rPr kumimoji="0" lang="hr-HR" sz="1800"/>
              <a:t>  </a:t>
            </a:r>
            <a:r>
              <a:rPr kumimoji="0" lang="en-GB" sz="1800"/>
              <a:t>a = 3;</a:t>
            </a:r>
          </a:p>
          <a:p>
            <a:r>
              <a:rPr kumimoji="0" lang="en-GB" sz="1800"/>
              <a:t>  b = 5;</a:t>
            </a:r>
          </a:p>
          <a:p>
            <a:r>
              <a:rPr kumimoji="0" lang="hr-HR" sz="1800"/>
              <a:t>  </a:t>
            </a:r>
            <a:r>
              <a:rPr kumimoji="0" lang="en-GB" sz="1800"/>
              <a:t>zamijeni (&amp;a, &amp;b);</a:t>
            </a:r>
          </a:p>
          <a:p>
            <a:r>
              <a:rPr kumimoji="0" lang="hr-HR" sz="1800"/>
              <a:t>  return 0;</a:t>
            </a:r>
          </a:p>
          <a:p>
            <a:r>
              <a:rPr kumimoji="0" lang="en-GB" sz="1800"/>
              <a:t>}</a:t>
            </a:r>
            <a:endParaRPr kumimoji="0" lang="hr-HR" sz="1800"/>
          </a:p>
        </p:txBody>
      </p:sp>
      <p:sp>
        <p:nvSpPr>
          <p:cNvPr id="25604" name="Rectangle 4"/>
          <p:cNvSpPr>
            <a:spLocks noChangeArrowheads="1"/>
          </p:cNvSpPr>
          <p:nvPr/>
        </p:nvSpPr>
        <p:spPr bwMode="auto">
          <a:xfrm>
            <a:off x="6969125" y="133508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5605" name="Rectangle 5"/>
          <p:cNvSpPr>
            <a:spLocks noChangeArrowheads="1"/>
          </p:cNvSpPr>
          <p:nvPr/>
        </p:nvSpPr>
        <p:spPr bwMode="auto">
          <a:xfrm>
            <a:off x="43053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25606" name="Rectangle 6"/>
          <p:cNvSpPr>
            <a:spLocks noChangeArrowheads="1"/>
          </p:cNvSpPr>
          <p:nvPr/>
        </p:nvSpPr>
        <p:spPr bwMode="auto">
          <a:xfrm>
            <a:off x="43053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5607" name="Rectangle 7"/>
          <p:cNvSpPr>
            <a:spLocks noChangeArrowheads="1"/>
          </p:cNvSpPr>
          <p:nvPr/>
        </p:nvSpPr>
        <p:spPr bwMode="auto">
          <a:xfrm>
            <a:off x="69691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79400" name="Rectangle 8"/>
          <p:cNvSpPr>
            <a:spLocks noChangeArrowheads="1"/>
          </p:cNvSpPr>
          <p:nvPr/>
        </p:nvSpPr>
        <p:spPr bwMode="auto">
          <a:xfrm>
            <a:off x="7769225" y="313213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9401" name="Rectangle 9"/>
          <p:cNvSpPr>
            <a:spLocks noChangeArrowheads="1"/>
          </p:cNvSpPr>
          <p:nvPr/>
        </p:nvSpPr>
        <p:spPr bwMode="auto">
          <a:xfrm>
            <a:off x="7337425" y="31384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9402" name="Rectangle 10"/>
          <p:cNvSpPr>
            <a:spLocks noChangeArrowheads="1"/>
          </p:cNvSpPr>
          <p:nvPr/>
        </p:nvSpPr>
        <p:spPr bwMode="auto">
          <a:xfrm>
            <a:off x="7769225" y="27781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9403" name="Rectangle 11"/>
          <p:cNvSpPr>
            <a:spLocks noChangeArrowheads="1"/>
          </p:cNvSpPr>
          <p:nvPr/>
        </p:nvSpPr>
        <p:spPr bwMode="auto">
          <a:xfrm>
            <a:off x="6040438" y="2419350"/>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79404" name="Rectangle 12"/>
          <p:cNvSpPr>
            <a:spLocks noChangeArrowheads="1"/>
          </p:cNvSpPr>
          <p:nvPr/>
        </p:nvSpPr>
        <p:spPr bwMode="auto">
          <a:xfrm>
            <a:off x="5608638" y="249555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9405" name="Rectangle 13"/>
          <p:cNvSpPr>
            <a:spLocks noChangeArrowheads="1"/>
          </p:cNvSpPr>
          <p:nvPr/>
        </p:nvSpPr>
        <p:spPr bwMode="auto">
          <a:xfrm>
            <a:off x="5319713" y="38608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*y=pom</a:t>
            </a:r>
          </a:p>
        </p:txBody>
      </p:sp>
      <p:sp>
        <p:nvSpPr>
          <p:cNvPr id="1979406" name="Rectangle 14"/>
          <p:cNvSpPr>
            <a:spLocks noChangeArrowheads="1"/>
          </p:cNvSpPr>
          <p:nvPr/>
        </p:nvSpPr>
        <p:spPr bwMode="auto">
          <a:xfrm>
            <a:off x="6040438" y="2830513"/>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9407" name="Rectangle 15"/>
          <p:cNvSpPr>
            <a:spLocks noChangeArrowheads="1"/>
          </p:cNvSpPr>
          <p:nvPr/>
        </p:nvSpPr>
        <p:spPr bwMode="auto">
          <a:xfrm>
            <a:off x="5627688" y="290671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9408" name="Rectangle 16"/>
          <p:cNvSpPr>
            <a:spLocks noChangeArrowheads="1"/>
          </p:cNvSpPr>
          <p:nvPr/>
        </p:nvSpPr>
        <p:spPr bwMode="auto">
          <a:xfrm>
            <a:off x="4456113" y="249555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9409" name="Rectangle 17"/>
          <p:cNvSpPr>
            <a:spLocks noChangeArrowheads="1"/>
          </p:cNvSpPr>
          <p:nvPr/>
        </p:nvSpPr>
        <p:spPr bwMode="auto">
          <a:xfrm>
            <a:off x="4462463" y="2906713"/>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9410" name="Rectangle 18"/>
          <p:cNvSpPr>
            <a:spLocks noChangeArrowheads="1"/>
          </p:cNvSpPr>
          <p:nvPr/>
        </p:nvSpPr>
        <p:spPr bwMode="auto">
          <a:xfrm>
            <a:off x="7769225" y="24193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9411" name="Rectangle 19"/>
          <p:cNvSpPr>
            <a:spLocks noChangeArrowheads="1"/>
          </p:cNvSpPr>
          <p:nvPr/>
        </p:nvSpPr>
        <p:spPr bwMode="auto">
          <a:xfrm>
            <a:off x="7769225" y="205898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79412" name="Rectangle 20"/>
          <p:cNvSpPr>
            <a:spLocks noChangeArrowheads="1"/>
          </p:cNvSpPr>
          <p:nvPr/>
        </p:nvSpPr>
        <p:spPr bwMode="auto">
          <a:xfrm>
            <a:off x="7337425" y="277812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9413" name="Rectangle 21"/>
          <p:cNvSpPr>
            <a:spLocks noChangeArrowheads="1"/>
          </p:cNvSpPr>
          <p:nvPr/>
        </p:nvSpPr>
        <p:spPr bwMode="auto">
          <a:xfrm>
            <a:off x="7192963" y="2058988"/>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sp>
        <p:nvSpPr>
          <p:cNvPr id="1979414" name="Rectangle 22"/>
          <p:cNvSpPr>
            <a:spLocks noChangeArrowheads="1"/>
          </p:cNvSpPr>
          <p:nvPr/>
        </p:nvSpPr>
        <p:spPr bwMode="auto">
          <a:xfrm>
            <a:off x="7769225" y="57324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9415" name="Rectangle 23"/>
          <p:cNvSpPr>
            <a:spLocks noChangeArrowheads="1"/>
          </p:cNvSpPr>
          <p:nvPr/>
        </p:nvSpPr>
        <p:spPr bwMode="auto">
          <a:xfrm>
            <a:off x="7337425" y="57324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9416" name="Rectangle 24"/>
          <p:cNvSpPr>
            <a:spLocks noChangeArrowheads="1"/>
          </p:cNvSpPr>
          <p:nvPr/>
        </p:nvSpPr>
        <p:spPr bwMode="auto">
          <a:xfrm>
            <a:off x="7769225" y="537210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9417" name="Rectangle 25"/>
          <p:cNvSpPr>
            <a:spLocks noChangeArrowheads="1"/>
          </p:cNvSpPr>
          <p:nvPr/>
        </p:nvSpPr>
        <p:spPr bwMode="auto">
          <a:xfrm>
            <a:off x="6040438" y="5013325"/>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9418" name="Rectangle 26"/>
          <p:cNvSpPr>
            <a:spLocks noChangeArrowheads="1"/>
          </p:cNvSpPr>
          <p:nvPr/>
        </p:nvSpPr>
        <p:spPr bwMode="auto">
          <a:xfrm>
            <a:off x="5608638" y="508952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9419" name="Rectangle 27"/>
          <p:cNvSpPr>
            <a:spLocks noChangeArrowheads="1"/>
          </p:cNvSpPr>
          <p:nvPr/>
        </p:nvSpPr>
        <p:spPr bwMode="auto">
          <a:xfrm>
            <a:off x="6040438" y="5424488"/>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9420" name="Rectangle 28"/>
          <p:cNvSpPr>
            <a:spLocks noChangeArrowheads="1"/>
          </p:cNvSpPr>
          <p:nvPr/>
        </p:nvSpPr>
        <p:spPr bwMode="auto">
          <a:xfrm>
            <a:off x="5627688" y="55006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9421" name="Rectangle 29"/>
          <p:cNvSpPr>
            <a:spLocks noChangeArrowheads="1"/>
          </p:cNvSpPr>
          <p:nvPr/>
        </p:nvSpPr>
        <p:spPr bwMode="auto">
          <a:xfrm>
            <a:off x="4456113" y="5089525"/>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9422" name="Rectangle 30"/>
          <p:cNvSpPr>
            <a:spLocks noChangeArrowheads="1"/>
          </p:cNvSpPr>
          <p:nvPr/>
        </p:nvSpPr>
        <p:spPr bwMode="auto">
          <a:xfrm>
            <a:off x="4462463" y="5500688"/>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9423" name="Rectangle 31"/>
          <p:cNvSpPr>
            <a:spLocks noChangeArrowheads="1"/>
          </p:cNvSpPr>
          <p:nvPr/>
        </p:nvSpPr>
        <p:spPr bwMode="auto">
          <a:xfrm>
            <a:off x="7769225" y="50133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9424" name="Rectangle 32"/>
          <p:cNvSpPr>
            <a:spLocks noChangeArrowheads="1"/>
          </p:cNvSpPr>
          <p:nvPr/>
        </p:nvSpPr>
        <p:spPr bwMode="auto">
          <a:xfrm>
            <a:off x="7769225" y="46529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79425" name="Rectangle 33"/>
          <p:cNvSpPr>
            <a:spLocks noChangeArrowheads="1"/>
          </p:cNvSpPr>
          <p:nvPr/>
        </p:nvSpPr>
        <p:spPr bwMode="auto">
          <a:xfrm>
            <a:off x="7337425" y="53721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9426" name="Rectangle 34"/>
          <p:cNvSpPr>
            <a:spLocks noChangeArrowheads="1"/>
          </p:cNvSpPr>
          <p:nvPr/>
        </p:nvSpPr>
        <p:spPr bwMode="auto">
          <a:xfrm>
            <a:off x="7192963" y="4652963"/>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grpSp>
        <p:nvGrpSpPr>
          <p:cNvPr id="2" name="Group 35"/>
          <p:cNvGrpSpPr>
            <a:grpSpLocks/>
          </p:cNvGrpSpPr>
          <p:nvPr/>
        </p:nvGrpSpPr>
        <p:grpSpPr bwMode="auto">
          <a:xfrm>
            <a:off x="6294438" y="5454650"/>
            <a:ext cx="215900" cy="288925"/>
            <a:chOff x="4889" y="3339"/>
            <a:chExt cx="136" cy="182"/>
          </a:xfrm>
        </p:grpSpPr>
        <p:sp>
          <p:nvSpPr>
            <p:cNvPr id="25656" name="Line 36"/>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5657" name="Line 37"/>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9430" name="Rectangle 38"/>
          <p:cNvSpPr>
            <a:spLocks noChangeArrowheads="1"/>
          </p:cNvSpPr>
          <p:nvPr/>
        </p:nvSpPr>
        <p:spPr bwMode="auto">
          <a:xfrm>
            <a:off x="5319713" y="1484313"/>
            <a:ext cx="1873250" cy="360362"/>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*x=*y</a:t>
            </a:r>
          </a:p>
        </p:txBody>
      </p:sp>
      <p:grpSp>
        <p:nvGrpSpPr>
          <p:cNvPr id="3" name="Group 39"/>
          <p:cNvGrpSpPr>
            <a:grpSpLocks/>
          </p:cNvGrpSpPr>
          <p:nvPr/>
        </p:nvGrpSpPr>
        <p:grpSpPr bwMode="auto">
          <a:xfrm>
            <a:off x="6296025" y="2462213"/>
            <a:ext cx="215900" cy="288925"/>
            <a:chOff x="4889" y="3339"/>
            <a:chExt cx="136" cy="182"/>
          </a:xfrm>
        </p:grpSpPr>
        <p:sp>
          <p:nvSpPr>
            <p:cNvPr id="25654" name="Line 40"/>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5655" name="Line 41"/>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9434" name="Line 42"/>
          <p:cNvSpPr>
            <a:spLocks noChangeShapeType="1"/>
          </p:cNvSpPr>
          <p:nvPr/>
        </p:nvSpPr>
        <p:spPr bwMode="auto">
          <a:xfrm flipV="1">
            <a:off x="6461125" y="2705100"/>
            <a:ext cx="84138" cy="277813"/>
          </a:xfrm>
          <a:prstGeom prst="line">
            <a:avLst/>
          </a:prstGeom>
          <a:noFill/>
          <a:ln w="38100">
            <a:solidFill>
              <a:srgbClr val="FF0000"/>
            </a:solidFill>
            <a:round/>
            <a:headEnd/>
            <a:tailEnd type="triangle" w="med" len="med"/>
          </a:ln>
        </p:spPr>
        <p:txBody>
          <a:bodyPr wrap="none" anchor="ctr"/>
          <a:lstStyle/>
          <a:p>
            <a:endParaRPr lang="en-US"/>
          </a:p>
        </p:txBody>
      </p:sp>
      <p:grpSp>
        <p:nvGrpSpPr>
          <p:cNvPr id="4" name="Group 43"/>
          <p:cNvGrpSpPr>
            <a:grpSpLocks/>
          </p:cNvGrpSpPr>
          <p:nvPr/>
        </p:nvGrpSpPr>
        <p:grpSpPr bwMode="auto">
          <a:xfrm>
            <a:off x="7769225" y="1836738"/>
            <a:ext cx="1511300" cy="1654175"/>
            <a:chOff x="2621" y="2115"/>
            <a:chExt cx="998" cy="1678"/>
          </a:xfrm>
        </p:grpSpPr>
        <p:sp>
          <p:nvSpPr>
            <p:cNvPr id="25651" name="Line 44"/>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5652" name="Line 45"/>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5653" name="Line 46"/>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47"/>
          <p:cNvGrpSpPr>
            <a:grpSpLocks/>
          </p:cNvGrpSpPr>
          <p:nvPr/>
        </p:nvGrpSpPr>
        <p:grpSpPr bwMode="auto">
          <a:xfrm>
            <a:off x="7769225" y="4437063"/>
            <a:ext cx="1511300" cy="1654175"/>
            <a:chOff x="2621" y="2115"/>
            <a:chExt cx="998" cy="1678"/>
          </a:xfrm>
        </p:grpSpPr>
        <p:sp>
          <p:nvSpPr>
            <p:cNvPr id="25648" name="Line 48"/>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5649" name="Line 49"/>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5650" name="Line 50"/>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9443" name="Text Box 51"/>
          <p:cNvSpPr txBox="1">
            <a:spLocks noChangeArrowheads="1"/>
          </p:cNvSpPr>
          <p:nvPr/>
        </p:nvSpPr>
        <p:spPr bwMode="auto">
          <a:xfrm>
            <a:off x="5983288" y="2411413"/>
            <a:ext cx="366712" cy="457200"/>
          </a:xfrm>
          <a:prstGeom prst="rect">
            <a:avLst/>
          </a:prstGeom>
          <a:noFill/>
          <a:ln w="9525" algn="ctr">
            <a:noFill/>
            <a:miter lim="800000"/>
            <a:headEnd/>
            <a:tailEnd/>
          </a:ln>
          <a:effectLst/>
        </p:spPr>
        <p:txBody>
          <a:bodyPr>
            <a:spAutoFit/>
          </a:bodyPr>
          <a:lstStyle/>
          <a:p>
            <a:pPr>
              <a:defRPr/>
            </a:pPr>
            <a:r>
              <a:rPr lang="hr-HR" sz="2400">
                <a:effectLst>
                  <a:outerShdw blurRad="38100" dist="38100" dir="2700000" algn="tl">
                    <a:srgbClr val="C0C0C0"/>
                  </a:outerShdw>
                </a:effectLst>
              </a:rPr>
              <a:t>5</a:t>
            </a:r>
          </a:p>
        </p:txBody>
      </p:sp>
      <p:sp>
        <p:nvSpPr>
          <p:cNvPr id="1979444" name="Text Box 52"/>
          <p:cNvSpPr txBox="1">
            <a:spLocks noChangeArrowheads="1"/>
          </p:cNvSpPr>
          <p:nvPr/>
        </p:nvSpPr>
        <p:spPr bwMode="auto">
          <a:xfrm>
            <a:off x="6003925" y="5397500"/>
            <a:ext cx="366713" cy="457200"/>
          </a:xfrm>
          <a:prstGeom prst="rect">
            <a:avLst/>
          </a:prstGeom>
          <a:noFill/>
          <a:ln w="9525" algn="ctr">
            <a:noFill/>
            <a:miter lim="800000"/>
            <a:headEnd/>
            <a:tailEnd/>
          </a:ln>
          <a:effectLst/>
        </p:spPr>
        <p:txBody>
          <a:bodyPr>
            <a:spAutoFit/>
          </a:bodyPr>
          <a:lstStyle/>
          <a:p>
            <a:pPr>
              <a:defRPr/>
            </a:pPr>
            <a:r>
              <a:rPr lang="hr-HR" sz="2400">
                <a:effectLst>
                  <a:outerShdw blurRad="38100" dist="38100" dir="2700000" algn="tl">
                    <a:srgbClr val="C0C0C0"/>
                  </a:outerShdw>
                </a:effectLst>
              </a:rPr>
              <a:t>3</a:t>
            </a:r>
          </a:p>
        </p:txBody>
      </p:sp>
      <p:sp>
        <p:nvSpPr>
          <p:cNvPr id="1979445" name="Rectangle 53"/>
          <p:cNvSpPr>
            <a:spLocks noChangeArrowheads="1"/>
          </p:cNvSpPr>
          <p:nvPr/>
        </p:nvSpPr>
        <p:spPr bwMode="auto">
          <a:xfrm>
            <a:off x="207963" y="2420938"/>
            <a:ext cx="3887787" cy="360362"/>
          </a:xfrm>
          <a:prstGeom prst="rect">
            <a:avLst/>
          </a:prstGeom>
          <a:noFill/>
          <a:ln w="38100" algn="ctr">
            <a:solidFill>
              <a:srgbClr val="FF3300"/>
            </a:solidFill>
            <a:miter lim="800000"/>
            <a:headEnd/>
            <a:tailEnd/>
          </a:ln>
        </p:spPr>
        <p:txBody>
          <a:bodyPr wrap="none" anchor="ctr"/>
          <a:lstStyle/>
          <a:p>
            <a:endParaRPr lang="hr-HR"/>
          </a:p>
        </p:txBody>
      </p:sp>
      <p:sp>
        <p:nvSpPr>
          <p:cNvPr id="1979446" name="Line 54"/>
          <p:cNvSpPr>
            <a:spLocks noChangeShapeType="1"/>
          </p:cNvSpPr>
          <p:nvPr/>
        </p:nvSpPr>
        <p:spPr bwMode="auto">
          <a:xfrm flipH="1" flipV="1">
            <a:off x="6616700" y="5661025"/>
            <a:ext cx="1366838" cy="2159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1979447" name="Line 55"/>
          <p:cNvSpPr>
            <a:spLocks noChangeShapeType="1"/>
          </p:cNvSpPr>
          <p:nvPr/>
        </p:nvSpPr>
        <p:spPr bwMode="auto">
          <a:xfrm flipH="1">
            <a:off x="6616700" y="4868863"/>
            <a:ext cx="1584325" cy="647700"/>
          </a:xfrm>
          <a:prstGeom prst="line">
            <a:avLst/>
          </a:prstGeom>
          <a:noFill/>
          <a:ln w="38100">
            <a:solidFill>
              <a:srgbClr val="FF0000"/>
            </a:solidFill>
            <a:round/>
            <a:headEnd/>
            <a:tailEnd type="triangle" w="med" len="med"/>
          </a:ln>
        </p:spPr>
        <p:txBody>
          <a:bodyPr wrap="none" anchor="ctr"/>
          <a:lstStyle/>
          <a:p>
            <a:endParaRPr lang="en-US"/>
          </a:p>
        </p:txBody>
      </p:sp>
      <p:sp>
        <p:nvSpPr>
          <p:cNvPr id="1979448" name="Line 56"/>
          <p:cNvSpPr>
            <a:spLocks noChangeShapeType="1"/>
          </p:cNvSpPr>
          <p:nvPr/>
        </p:nvSpPr>
        <p:spPr bwMode="auto">
          <a:xfrm flipH="1" flipV="1">
            <a:off x="6545263" y="3098800"/>
            <a:ext cx="1366837" cy="217488"/>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1979449" name="Line 57"/>
          <p:cNvSpPr>
            <a:spLocks noChangeShapeType="1"/>
          </p:cNvSpPr>
          <p:nvPr/>
        </p:nvSpPr>
        <p:spPr bwMode="auto">
          <a:xfrm flipH="1" flipV="1">
            <a:off x="6616700" y="2667000"/>
            <a:ext cx="1295400" cy="217488"/>
          </a:xfrm>
          <a:prstGeom prst="line">
            <a:avLst/>
          </a:prstGeom>
          <a:noFill/>
          <a:ln w="38100">
            <a:solidFill>
              <a:srgbClr val="FF0000"/>
            </a:solidFill>
            <a:prstDash val="sysDot"/>
            <a:round/>
            <a:headEnd/>
            <a:tailEnd type="triangle" w="med" len="med"/>
          </a:ln>
        </p:spPr>
        <p:txBody>
          <a:bodyPr wrap="none" anchor="ctr"/>
          <a:lstStyle/>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79408"/>
                                        </p:tgtEl>
                                        <p:attrNameLst>
                                          <p:attrName>style.visibility</p:attrName>
                                        </p:attrNameLst>
                                      </p:cBhvr>
                                      <p:to>
                                        <p:strVal val="visible"/>
                                      </p:to>
                                    </p:set>
                                    <p:animEffect transition="in" filter="dissolve">
                                      <p:cBhvr>
                                        <p:cTn id="7" dur="500"/>
                                        <p:tgtEl>
                                          <p:spTgt spid="19794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79404"/>
                                        </p:tgtEl>
                                        <p:attrNameLst>
                                          <p:attrName>style.visibility</p:attrName>
                                        </p:attrNameLst>
                                      </p:cBhvr>
                                      <p:to>
                                        <p:strVal val="visible"/>
                                      </p:to>
                                    </p:set>
                                    <p:animEffect transition="in" filter="dissolve">
                                      <p:cBhvr>
                                        <p:cTn id="10" dur="500"/>
                                        <p:tgtEl>
                                          <p:spTgt spid="19794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79403"/>
                                        </p:tgtEl>
                                        <p:attrNameLst>
                                          <p:attrName>style.visibility</p:attrName>
                                        </p:attrNameLst>
                                      </p:cBhvr>
                                      <p:to>
                                        <p:strVal val="visible"/>
                                      </p:to>
                                    </p:set>
                                    <p:animEffect transition="in" filter="dissolve">
                                      <p:cBhvr>
                                        <p:cTn id="13" dur="500"/>
                                        <p:tgtEl>
                                          <p:spTgt spid="197940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79406"/>
                                        </p:tgtEl>
                                        <p:attrNameLst>
                                          <p:attrName>style.visibility</p:attrName>
                                        </p:attrNameLst>
                                      </p:cBhvr>
                                      <p:to>
                                        <p:strVal val="visible"/>
                                      </p:to>
                                    </p:set>
                                    <p:animEffect transition="in" filter="dissolve">
                                      <p:cBhvr>
                                        <p:cTn id="16" dur="500"/>
                                        <p:tgtEl>
                                          <p:spTgt spid="19794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79407"/>
                                        </p:tgtEl>
                                        <p:attrNameLst>
                                          <p:attrName>style.visibility</p:attrName>
                                        </p:attrNameLst>
                                      </p:cBhvr>
                                      <p:to>
                                        <p:strVal val="visible"/>
                                      </p:to>
                                    </p:set>
                                    <p:animEffect transition="in" filter="dissolve">
                                      <p:cBhvr>
                                        <p:cTn id="19" dur="500"/>
                                        <p:tgtEl>
                                          <p:spTgt spid="19794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79409"/>
                                        </p:tgtEl>
                                        <p:attrNameLst>
                                          <p:attrName>style.visibility</p:attrName>
                                        </p:attrNameLst>
                                      </p:cBhvr>
                                      <p:to>
                                        <p:strVal val="visible"/>
                                      </p:to>
                                    </p:set>
                                    <p:animEffect transition="in" filter="dissolve">
                                      <p:cBhvr>
                                        <p:cTn id="22" dur="500"/>
                                        <p:tgtEl>
                                          <p:spTgt spid="197940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79401"/>
                                        </p:tgtEl>
                                        <p:attrNameLst>
                                          <p:attrName>style.visibility</p:attrName>
                                        </p:attrNameLst>
                                      </p:cBhvr>
                                      <p:to>
                                        <p:strVal val="visible"/>
                                      </p:to>
                                    </p:set>
                                    <p:animEffect transition="in" filter="dissolve">
                                      <p:cBhvr>
                                        <p:cTn id="25" dur="500"/>
                                        <p:tgtEl>
                                          <p:spTgt spid="197940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79413"/>
                                        </p:tgtEl>
                                        <p:attrNameLst>
                                          <p:attrName>style.visibility</p:attrName>
                                        </p:attrNameLst>
                                      </p:cBhvr>
                                      <p:to>
                                        <p:strVal val="visible"/>
                                      </p:to>
                                    </p:set>
                                    <p:animEffect transition="in" filter="dissolve">
                                      <p:cBhvr>
                                        <p:cTn id="28" dur="500"/>
                                        <p:tgtEl>
                                          <p:spTgt spid="19794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79412"/>
                                        </p:tgtEl>
                                        <p:attrNameLst>
                                          <p:attrName>style.visibility</p:attrName>
                                        </p:attrNameLst>
                                      </p:cBhvr>
                                      <p:to>
                                        <p:strVal val="visible"/>
                                      </p:to>
                                    </p:set>
                                    <p:animEffect transition="in" filter="dissolve">
                                      <p:cBhvr>
                                        <p:cTn id="31" dur="500"/>
                                        <p:tgtEl>
                                          <p:spTgt spid="19794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79411"/>
                                        </p:tgtEl>
                                        <p:attrNameLst>
                                          <p:attrName>style.visibility</p:attrName>
                                        </p:attrNameLst>
                                      </p:cBhvr>
                                      <p:to>
                                        <p:strVal val="visible"/>
                                      </p:to>
                                    </p:set>
                                    <p:animEffect transition="in" filter="dissolve">
                                      <p:cBhvr>
                                        <p:cTn id="34" dur="500"/>
                                        <p:tgtEl>
                                          <p:spTgt spid="19794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79410"/>
                                        </p:tgtEl>
                                        <p:attrNameLst>
                                          <p:attrName>style.visibility</p:attrName>
                                        </p:attrNameLst>
                                      </p:cBhvr>
                                      <p:to>
                                        <p:strVal val="visible"/>
                                      </p:to>
                                    </p:set>
                                    <p:animEffect transition="in" filter="dissolve">
                                      <p:cBhvr>
                                        <p:cTn id="37" dur="500"/>
                                        <p:tgtEl>
                                          <p:spTgt spid="19794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79402"/>
                                        </p:tgtEl>
                                        <p:attrNameLst>
                                          <p:attrName>style.visibility</p:attrName>
                                        </p:attrNameLst>
                                      </p:cBhvr>
                                      <p:to>
                                        <p:strVal val="visible"/>
                                      </p:to>
                                    </p:set>
                                    <p:animEffect transition="in" filter="dissolve">
                                      <p:cBhvr>
                                        <p:cTn id="40" dur="500"/>
                                        <p:tgtEl>
                                          <p:spTgt spid="1979402"/>
                                        </p:tgtEl>
                                      </p:cBhvr>
                                    </p:animEffect>
                                  </p:childTnLst>
                                </p:cTn>
                              </p:par>
                              <p:par>
                                <p:cTn id="41" presetID="9"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79400"/>
                                        </p:tgtEl>
                                        <p:attrNameLst>
                                          <p:attrName>style.visibility</p:attrName>
                                        </p:attrNameLst>
                                      </p:cBhvr>
                                      <p:to>
                                        <p:strVal val="visible"/>
                                      </p:to>
                                    </p:set>
                                    <p:animEffect transition="in" filter="dissolve">
                                      <p:cBhvr>
                                        <p:cTn id="46" dur="500"/>
                                        <p:tgtEl>
                                          <p:spTgt spid="197940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0.00048 0.00347 L 0.00048 0.04583 " pathEditMode="relative" rAng="0" ptsTypes="AA">
                                      <p:cBhvr>
                                        <p:cTn id="50" dur="2000" fill="hold"/>
                                        <p:tgtEl>
                                          <p:spTgt spid="1979445"/>
                                        </p:tgtEl>
                                        <p:attrNameLst>
                                          <p:attrName>ppt_x</p:attrName>
                                          <p:attrName>ppt_y</p:attrName>
                                        </p:attrNameLst>
                                      </p:cBhvr>
                                      <p:rCtr x="0" y="21"/>
                                    </p:animMotion>
                                  </p:childTnLst>
                                </p:cTn>
                              </p:par>
                              <p:par>
                                <p:cTn id="51" presetID="9" presetClass="entr" presetSubtype="0" fill="hold" grpId="0" nodeType="withEffect">
                                  <p:stCondLst>
                                    <p:cond delay="0"/>
                                  </p:stCondLst>
                                  <p:childTnLst>
                                    <p:set>
                                      <p:cBhvr>
                                        <p:cTn id="52" dur="1" fill="hold">
                                          <p:stCondLst>
                                            <p:cond delay="0"/>
                                          </p:stCondLst>
                                        </p:cTn>
                                        <p:tgtEl>
                                          <p:spTgt spid="1979430"/>
                                        </p:tgtEl>
                                        <p:attrNameLst>
                                          <p:attrName>style.visibility</p:attrName>
                                        </p:attrNameLst>
                                      </p:cBhvr>
                                      <p:to>
                                        <p:strVal val="visible"/>
                                      </p:to>
                                    </p:set>
                                    <p:animEffect transition="in" filter="dissolve">
                                      <p:cBhvr>
                                        <p:cTn id="53" dur="500"/>
                                        <p:tgtEl>
                                          <p:spTgt spid="19794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1979448"/>
                                        </p:tgtEl>
                                        <p:attrNameLst>
                                          <p:attrName>style.visibility</p:attrName>
                                        </p:attrNameLst>
                                      </p:cBhvr>
                                      <p:to>
                                        <p:strVal val="visible"/>
                                      </p:to>
                                    </p:set>
                                    <p:animEffect transition="in" filter="wipe(right)">
                                      <p:cBhvr>
                                        <p:cTn id="58" dur="2000"/>
                                        <p:tgtEl>
                                          <p:spTgt spid="197944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1979449"/>
                                        </p:tgtEl>
                                        <p:attrNameLst>
                                          <p:attrName>style.visibility</p:attrName>
                                        </p:attrNameLst>
                                      </p:cBhvr>
                                      <p:to>
                                        <p:strVal val="visible"/>
                                      </p:to>
                                    </p:set>
                                    <p:animEffect transition="in" filter="wipe(right)">
                                      <p:cBhvr>
                                        <p:cTn id="63" dur="2000"/>
                                        <p:tgtEl>
                                          <p:spTgt spid="19794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79434"/>
                                        </p:tgtEl>
                                        <p:attrNameLst>
                                          <p:attrName>style.visibility</p:attrName>
                                        </p:attrNameLst>
                                      </p:cBhvr>
                                      <p:to>
                                        <p:strVal val="visible"/>
                                      </p:to>
                                    </p:set>
                                    <p:animEffect transition="in" filter="wipe(down)">
                                      <p:cBhvr>
                                        <p:cTn id="68" dur="3000"/>
                                        <p:tgtEl>
                                          <p:spTgt spid="1979434"/>
                                        </p:tgtEl>
                                      </p:cBhvr>
                                    </p:animEffect>
                                  </p:childTnLst>
                                </p:cTn>
                              </p:par>
                            </p:childTnLst>
                          </p:cTn>
                        </p:par>
                        <p:par>
                          <p:cTn id="69" fill="hold">
                            <p:stCondLst>
                              <p:cond delay="3000"/>
                            </p:stCondLst>
                            <p:childTnLst>
                              <p:par>
                                <p:cTn id="70" presetID="9" presetClass="entr" presetSubtype="0"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dissolve">
                                      <p:cBhvr>
                                        <p:cTn id="72" dur="500"/>
                                        <p:tgtEl>
                                          <p:spTgt spid="3"/>
                                        </p:tgtEl>
                                      </p:cBhvr>
                                    </p:animEffect>
                                  </p:childTnLst>
                                </p:cTn>
                              </p:par>
                            </p:childTnLst>
                          </p:cTn>
                        </p:par>
                        <p:par>
                          <p:cTn id="73" fill="hold">
                            <p:stCondLst>
                              <p:cond delay="3500"/>
                            </p:stCondLst>
                            <p:childTnLst>
                              <p:par>
                                <p:cTn id="74" presetID="9" presetClass="entr" presetSubtype="0" fill="hold" grpId="0" nodeType="afterEffect">
                                  <p:stCondLst>
                                    <p:cond delay="0"/>
                                  </p:stCondLst>
                                  <p:childTnLst>
                                    <p:set>
                                      <p:cBhvr>
                                        <p:cTn id="75" dur="1" fill="hold">
                                          <p:stCondLst>
                                            <p:cond delay="0"/>
                                          </p:stCondLst>
                                        </p:cTn>
                                        <p:tgtEl>
                                          <p:spTgt spid="1979443"/>
                                        </p:tgtEl>
                                        <p:attrNameLst>
                                          <p:attrName>style.visibility</p:attrName>
                                        </p:attrNameLst>
                                      </p:cBhvr>
                                      <p:to>
                                        <p:strVal val="visible"/>
                                      </p:to>
                                    </p:set>
                                    <p:animEffect transition="in" filter="dissolve">
                                      <p:cBhvr>
                                        <p:cTn id="76" dur="500"/>
                                        <p:tgtEl>
                                          <p:spTgt spid="197944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1" nodeType="clickEffect">
                                  <p:stCondLst>
                                    <p:cond delay="0"/>
                                  </p:stCondLst>
                                  <p:childTnLst>
                                    <p:animMotion origin="layout" path="M -4.11821E-6 0.04259 L -4.11821E-6 0.09143 " pathEditMode="relative" rAng="0" ptsTypes="AA">
                                      <p:cBhvr>
                                        <p:cTn id="80" dur="2000" fill="hold"/>
                                        <p:tgtEl>
                                          <p:spTgt spid="1979445"/>
                                        </p:tgtEl>
                                        <p:attrNameLst>
                                          <p:attrName>ppt_x</p:attrName>
                                          <p:attrName>ppt_y</p:attrName>
                                        </p:attrNameLst>
                                      </p:cBhvr>
                                      <p:rCtr x="0" y="24"/>
                                    </p:animMotion>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childTnLst>
                                    <p:animEffect transition="out" filter="dissolve">
                                      <p:cBhvr>
                                        <p:cTn id="84" dur="500"/>
                                        <p:tgtEl>
                                          <p:spTgt spid="1979400"/>
                                        </p:tgtEl>
                                      </p:cBhvr>
                                    </p:animEffect>
                                    <p:set>
                                      <p:cBhvr>
                                        <p:cTn id="85" dur="1" fill="hold">
                                          <p:stCondLst>
                                            <p:cond delay="499"/>
                                          </p:stCondLst>
                                        </p:cTn>
                                        <p:tgtEl>
                                          <p:spTgt spid="1979400"/>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1979430"/>
                                        </p:tgtEl>
                                      </p:cBhvr>
                                    </p:animEffect>
                                    <p:set>
                                      <p:cBhvr>
                                        <p:cTn id="88" dur="1" fill="hold">
                                          <p:stCondLst>
                                            <p:cond delay="499"/>
                                          </p:stCondLst>
                                        </p:cTn>
                                        <p:tgtEl>
                                          <p:spTgt spid="1979430"/>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1979401"/>
                                        </p:tgtEl>
                                      </p:cBhvr>
                                    </p:animEffect>
                                    <p:set>
                                      <p:cBhvr>
                                        <p:cTn id="91" dur="1" fill="hold">
                                          <p:stCondLst>
                                            <p:cond delay="499"/>
                                          </p:stCondLst>
                                        </p:cTn>
                                        <p:tgtEl>
                                          <p:spTgt spid="1979401"/>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1979402"/>
                                        </p:tgtEl>
                                      </p:cBhvr>
                                    </p:animEffect>
                                    <p:set>
                                      <p:cBhvr>
                                        <p:cTn id="94" dur="1" fill="hold">
                                          <p:stCondLst>
                                            <p:cond delay="499"/>
                                          </p:stCondLst>
                                        </p:cTn>
                                        <p:tgtEl>
                                          <p:spTgt spid="1979402"/>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1979403"/>
                                        </p:tgtEl>
                                      </p:cBhvr>
                                    </p:animEffect>
                                    <p:set>
                                      <p:cBhvr>
                                        <p:cTn id="97" dur="1" fill="hold">
                                          <p:stCondLst>
                                            <p:cond delay="499"/>
                                          </p:stCondLst>
                                        </p:cTn>
                                        <p:tgtEl>
                                          <p:spTgt spid="1979403"/>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1979404"/>
                                        </p:tgtEl>
                                      </p:cBhvr>
                                    </p:animEffect>
                                    <p:set>
                                      <p:cBhvr>
                                        <p:cTn id="100" dur="1" fill="hold">
                                          <p:stCondLst>
                                            <p:cond delay="499"/>
                                          </p:stCondLst>
                                        </p:cTn>
                                        <p:tgtEl>
                                          <p:spTgt spid="1979404"/>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1979406"/>
                                        </p:tgtEl>
                                      </p:cBhvr>
                                    </p:animEffect>
                                    <p:set>
                                      <p:cBhvr>
                                        <p:cTn id="103" dur="1" fill="hold">
                                          <p:stCondLst>
                                            <p:cond delay="499"/>
                                          </p:stCondLst>
                                        </p:cTn>
                                        <p:tgtEl>
                                          <p:spTgt spid="1979406"/>
                                        </p:tgtEl>
                                        <p:attrNameLst>
                                          <p:attrName>style.visibility</p:attrName>
                                        </p:attrNameLst>
                                      </p:cBhvr>
                                      <p:to>
                                        <p:strVal val="hidden"/>
                                      </p:to>
                                    </p:set>
                                  </p:childTnLst>
                                </p:cTn>
                              </p:par>
                              <p:par>
                                <p:cTn id="104" presetID="9" presetClass="exit" presetSubtype="0" fill="hold" grpId="1" nodeType="withEffect">
                                  <p:stCondLst>
                                    <p:cond delay="0"/>
                                  </p:stCondLst>
                                  <p:childTnLst>
                                    <p:animEffect transition="out" filter="dissolve">
                                      <p:cBhvr>
                                        <p:cTn id="105" dur="500"/>
                                        <p:tgtEl>
                                          <p:spTgt spid="1979407"/>
                                        </p:tgtEl>
                                      </p:cBhvr>
                                    </p:animEffect>
                                    <p:set>
                                      <p:cBhvr>
                                        <p:cTn id="106" dur="1" fill="hold">
                                          <p:stCondLst>
                                            <p:cond delay="499"/>
                                          </p:stCondLst>
                                        </p:cTn>
                                        <p:tgtEl>
                                          <p:spTgt spid="1979407"/>
                                        </p:tgtEl>
                                        <p:attrNameLst>
                                          <p:attrName>style.visibility</p:attrName>
                                        </p:attrNameLst>
                                      </p:cBhvr>
                                      <p:to>
                                        <p:strVal val="hidden"/>
                                      </p:to>
                                    </p:set>
                                  </p:childTnLst>
                                </p:cTn>
                              </p:par>
                              <p:par>
                                <p:cTn id="107" presetID="9" presetClass="exit" presetSubtype="0" fill="hold" grpId="1" nodeType="withEffect">
                                  <p:stCondLst>
                                    <p:cond delay="0"/>
                                  </p:stCondLst>
                                  <p:childTnLst>
                                    <p:animEffect transition="out" filter="dissolve">
                                      <p:cBhvr>
                                        <p:cTn id="108" dur="500"/>
                                        <p:tgtEl>
                                          <p:spTgt spid="1979408"/>
                                        </p:tgtEl>
                                      </p:cBhvr>
                                    </p:animEffect>
                                    <p:set>
                                      <p:cBhvr>
                                        <p:cTn id="109" dur="1" fill="hold">
                                          <p:stCondLst>
                                            <p:cond delay="499"/>
                                          </p:stCondLst>
                                        </p:cTn>
                                        <p:tgtEl>
                                          <p:spTgt spid="1979408"/>
                                        </p:tgtEl>
                                        <p:attrNameLst>
                                          <p:attrName>style.visibility</p:attrName>
                                        </p:attrNameLst>
                                      </p:cBhvr>
                                      <p:to>
                                        <p:strVal val="hidden"/>
                                      </p:to>
                                    </p:set>
                                  </p:childTnLst>
                                </p:cTn>
                              </p:par>
                              <p:par>
                                <p:cTn id="110" presetID="9" presetClass="exit" presetSubtype="0" fill="hold" grpId="1" nodeType="withEffect">
                                  <p:stCondLst>
                                    <p:cond delay="0"/>
                                  </p:stCondLst>
                                  <p:childTnLst>
                                    <p:animEffect transition="out" filter="dissolve">
                                      <p:cBhvr>
                                        <p:cTn id="111" dur="500"/>
                                        <p:tgtEl>
                                          <p:spTgt spid="1979409"/>
                                        </p:tgtEl>
                                      </p:cBhvr>
                                    </p:animEffect>
                                    <p:set>
                                      <p:cBhvr>
                                        <p:cTn id="112" dur="1" fill="hold">
                                          <p:stCondLst>
                                            <p:cond delay="499"/>
                                          </p:stCondLst>
                                        </p:cTn>
                                        <p:tgtEl>
                                          <p:spTgt spid="1979409"/>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979410"/>
                                        </p:tgtEl>
                                      </p:cBhvr>
                                    </p:animEffect>
                                    <p:set>
                                      <p:cBhvr>
                                        <p:cTn id="115" dur="1" fill="hold">
                                          <p:stCondLst>
                                            <p:cond delay="499"/>
                                          </p:stCondLst>
                                        </p:cTn>
                                        <p:tgtEl>
                                          <p:spTgt spid="1979410"/>
                                        </p:tgtEl>
                                        <p:attrNameLst>
                                          <p:attrName>style.visibility</p:attrName>
                                        </p:attrNameLst>
                                      </p:cBhvr>
                                      <p:to>
                                        <p:strVal val="hidden"/>
                                      </p:to>
                                    </p:set>
                                  </p:childTnLst>
                                </p:cTn>
                              </p:par>
                              <p:par>
                                <p:cTn id="116" presetID="9" presetClass="exit" presetSubtype="0" fill="hold" grpId="1" nodeType="withEffect">
                                  <p:stCondLst>
                                    <p:cond delay="0"/>
                                  </p:stCondLst>
                                  <p:childTnLst>
                                    <p:animEffect transition="out" filter="dissolve">
                                      <p:cBhvr>
                                        <p:cTn id="117" dur="500"/>
                                        <p:tgtEl>
                                          <p:spTgt spid="1979411"/>
                                        </p:tgtEl>
                                      </p:cBhvr>
                                    </p:animEffect>
                                    <p:set>
                                      <p:cBhvr>
                                        <p:cTn id="118" dur="1" fill="hold">
                                          <p:stCondLst>
                                            <p:cond delay="499"/>
                                          </p:stCondLst>
                                        </p:cTn>
                                        <p:tgtEl>
                                          <p:spTgt spid="1979411"/>
                                        </p:tgtEl>
                                        <p:attrNameLst>
                                          <p:attrName>style.visibility</p:attrName>
                                        </p:attrNameLst>
                                      </p:cBhvr>
                                      <p:to>
                                        <p:strVal val="hidden"/>
                                      </p:to>
                                    </p:set>
                                  </p:childTnLst>
                                </p:cTn>
                              </p:par>
                              <p:par>
                                <p:cTn id="119" presetID="9" presetClass="exit" presetSubtype="0" fill="hold" grpId="1" nodeType="withEffect">
                                  <p:stCondLst>
                                    <p:cond delay="0"/>
                                  </p:stCondLst>
                                  <p:childTnLst>
                                    <p:animEffect transition="out" filter="dissolve">
                                      <p:cBhvr>
                                        <p:cTn id="120" dur="500"/>
                                        <p:tgtEl>
                                          <p:spTgt spid="1979412"/>
                                        </p:tgtEl>
                                      </p:cBhvr>
                                    </p:animEffect>
                                    <p:set>
                                      <p:cBhvr>
                                        <p:cTn id="121" dur="1" fill="hold">
                                          <p:stCondLst>
                                            <p:cond delay="499"/>
                                          </p:stCondLst>
                                        </p:cTn>
                                        <p:tgtEl>
                                          <p:spTgt spid="1979412"/>
                                        </p:tgtEl>
                                        <p:attrNameLst>
                                          <p:attrName>style.visibility</p:attrName>
                                        </p:attrNameLst>
                                      </p:cBhvr>
                                      <p:to>
                                        <p:strVal val="hidden"/>
                                      </p:to>
                                    </p:set>
                                  </p:childTnLst>
                                </p:cTn>
                              </p:par>
                              <p:par>
                                <p:cTn id="122" presetID="9" presetClass="exit" presetSubtype="0" fill="hold" grpId="1" nodeType="withEffect">
                                  <p:stCondLst>
                                    <p:cond delay="0"/>
                                  </p:stCondLst>
                                  <p:childTnLst>
                                    <p:animEffect transition="out" filter="dissolve">
                                      <p:cBhvr>
                                        <p:cTn id="123" dur="500"/>
                                        <p:tgtEl>
                                          <p:spTgt spid="1979413"/>
                                        </p:tgtEl>
                                      </p:cBhvr>
                                    </p:animEffect>
                                    <p:set>
                                      <p:cBhvr>
                                        <p:cTn id="124" dur="1" fill="hold">
                                          <p:stCondLst>
                                            <p:cond delay="499"/>
                                          </p:stCondLst>
                                        </p:cTn>
                                        <p:tgtEl>
                                          <p:spTgt spid="1979413"/>
                                        </p:tgtEl>
                                        <p:attrNameLst>
                                          <p:attrName>style.visibility</p:attrName>
                                        </p:attrNameLst>
                                      </p:cBhvr>
                                      <p:to>
                                        <p:strVal val="hidden"/>
                                      </p:to>
                                    </p:set>
                                  </p:childTnLst>
                                </p:cTn>
                              </p:par>
                              <p:par>
                                <p:cTn id="125" presetID="9" presetClass="exit" presetSubtype="0" fill="hold" grpId="1" nodeType="withEffect">
                                  <p:stCondLst>
                                    <p:cond delay="0"/>
                                  </p:stCondLst>
                                  <p:childTnLst>
                                    <p:animEffect transition="out" filter="dissolve">
                                      <p:cBhvr>
                                        <p:cTn id="126" dur="2000"/>
                                        <p:tgtEl>
                                          <p:spTgt spid="1979448"/>
                                        </p:tgtEl>
                                      </p:cBhvr>
                                    </p:animEffect>
                                    <p:set>
                                      <p:cBhvr>
                                        <p:cTn id="127" dur="1" fill="hold">
                                          <p:stCondLst>
                                            <p:cond delay="1999"/>
                                          </p:stCondLst>
                                        </p:cTn>
                                        <p:tgtEl>
                                          <p:spTgt spid="1979448"/>
                                        </p:tgtEl>
                                        <p:attrNameLst>
                                          <p:attrName>style.visibility</p:attrName>
                                        </p:attrNameLst>
                                      </p:cBhvr>
                                      <p:to>
                                        <p:strVal val="hidden"/>
                                      </p:to>
                                    </p:set>
                                  </p:childTnLst>
                                </p:cTn>
                              </p:par>
                              <p:par>
                                <p:cTn id="128" presetID="9" presetClass="exit" presetSubtype="0" fill="hold" nodeType="withEffect">
                                  <p:stCondLst>
                                    <p:cond delay="0"/>
                                  </p:stCondLst>
                                  <p:childTnLst>
                                    <p:animEffect transition="out" filter="dissolve">
                                      <p:cBhvr>
                                        <p:cTn id="129" dur="500"/>
                                        <p:tgtEl>
                                          <p:spTgt spid="3"/>
                                        </p:tgtEl>
                                      </p:cBhvr>
                                    </p:animEffect>
                                    <p:set>
                                      <p:cBhvr>
                                        <p:cTn id="130" dur="1" fill="hold">
                                          <p:stCondLst>
                                            <p:cond delay="499"/>
                                          </p:stCondLst>
                                        </p:cTn>
                                        <p:tgtEl>
                                          <p:spTgt spid="3"/>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2000"/>
                                        <p:tgtEl>
                                          <p:spTgt spid="1979449"/>
                                        </p:tgtEl>
                                      </p:cBhvr>
                                    </p:animEffect>
                                    <p:set>
                                      <p:cBhvr>
                                        <p:cTn id="133" dur="1" fill="hold">
                                          <p:stCondLst>
                                            <p:cond delay="1999"/>
                                          </p:stCondLst>
                                        </p:cTn>
                                        <p:tgtEl>
                                          <p:spTgt spid="1979449"/>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1979434"/>
                                        </p:tgtEl>
                                      </p:cBhvr>
                                    </p:animEffect>
                                    <p:set>
                                      <p:cBhvr>
                                        <p:cTn id="136" dur="1" fill="hold">
                                          <p:stCondLst>
                                            <p:cond delay="499"/>
                                          </p:stCondLst>
                                        </p:cTn>
                                        <p:tgtEl>
                                          <p:spTgt spid="1979434"/>
                                        </p:tgtEl>
                                        <p:attrNameLst>
                                          <p:attrName>style.visibility</p:attrName>
                                        </p:attrNameLst>
                                      </p:cBhvr>
                                      <p:to>
                                        <p:strVal val="hidden"/>
                                      </p:to>
                                    </p:set>
                                  </p:childTnLst>
                                </p:cTn>
                              </p:par>
                              <p:par>
                                <p:cTn id="137" presetID="9" presetClass="exit" presetSubtype="0" fill="hold" nodeType="withEffect">
                                  <p:stCondLst>
                                    <p:cond delay="0"/>
                                  </p:stCondLst>
                                  <p:childTnLst>
                                    <p:animEffect transition="out" filter="dissolve">
                                      <p:cBhvr>
                                        <p:cTn id="138" dur="500"/>
                                        <p:tgtEl>
                                          <p:spTgt spid="4"/>
                                        </p:tgtEl>
                                      </p:cBhvr>
                                    </p:animEffect>
                                    <p:set>
                                      <p:cBhvr>
                                        <p:cTn id="139" dur="1" fill="hold">
                                          <p:stCondLst>
                                            <p:cond delay="499"/>
                                          </p:stCondLst>
                                        </p:cTn>
                                        <p:tgtEl>
                                          <p:spTgt spid="4"/>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1979443"/>
                                        </p:tgtEl>
                                      </p:cBhvr>
                                    </p:animEffect>
                                    <p:set>
                                      <p:cBhvr>
                                        <p:cTn id="142" dur="1" fill="hold">
                                          <p:stCondLst>
                                            <p:cond delay="499"/>
                                          </p:stCondLst>
                                        </p:cTn>
                                        <p:tgtEl>
                                          <p:spTgt spid="1979443"/>
                                        </p:tgtEl>
                                        <p:attrNameLst>
                                          <p:attrName>style.visibility</p:attrName>
                                        </p:attrNameLst>
                                      </p:cBhvr>
                                      <p:to>
                                        <p:strVal val="hidden"/>
                                      </p:to>
                                    </p:set>
                                  </p:childTnLst>
                                </p:cTn>
                              </p:par>
                              <p:par>
                                <p:cTn id="143" presetID="9" presetClass="entr" presetSubtype="0" fill="hold" grpId="0" nodeType="withEffect">
                                  <p:stCondLst>
                                    <p:cond delay="0"/>
                                  </p:stCondLst>
                                  <p:childTnLst>
                                    <p:set>
                                      <p:cBhvr>
                                        <p:cTn id="144" dur="1" fill="hold">
                                          <p:stCondLst>
                                            <p:cond delay="0"/>
                                          </p:stCondLst>
                                        </p:cTn>
                                        <p:tgtEl>
                                          <p:spTgt spid="1979422"/>
                                        </p:tgtEl>
                                        <p:attrNameLst>
                                          <p:attrName>style.visibility</p:attrName>
                                        </p:attrNameLst>
                                      </p:cBhvr>
                                      <p:to>
                                        <p:strVal val="visible"/>
                                      </p:to>
                                    </p:set>
                                    <p:animEffect transition="in" filter="dissolve">
                                      <p:cBhvr>
                                        <p:cTn id="145" dur="500"/>
                                        <p:tgtEl>
                                          <p:spTgt spid="197942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979421"/>
                                        </p:tgtEl>
                                        <p:attrNameLst>
                                          <p:attrName>style.visibility</p:attrName>
                                        </p:attrNameLst>
                                      </p:cBhvr>
                                      <p:to>
                                        <p:strVal val="visible"/>
                                      </p:to>
                                    </p:set>
                                    <p:animEffect transition="in" filter="dissolve">
                                      <p:cBhvr>
                                        <p:cTn id="148" dur="500"/>
                                        <p:tgtEl>
                                          <p:spTgt spid="197942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979418"/>
                                        </p:tgtEl>
                                        <p:attrNameLst>
                                          <p:attrName>style.visibility</p:attrName>
                                        </p:attrNameLst>
                                      </p:cBhvr>
                                      <p:to>
                                        <p:strVal val="visible"/>
                                      </p:to>
                                    </p:set>
                                    <p:animEffect transition="in" filter="dissolve">
                                      <p:cBhvr>
                                        <p:cTn id="151" dur="500"/>
                                        <p:tgtEl>
                                          <p:spTgt spid="1979418"/>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979420"/>
                                        </p:tgtEl>
                                        <p:attrNameLst>
                                          <p:attrName>style.visibility</p:attrName>
                                        </p:attrNameLst>
                                      </p:cBhvr>
                                      <p:to>
                                        <p:strVal val="visible"/>
                                      </p:to>
                                    </p:set>
                                    <p:animEffect transition="in" filter="dissolve">
                                      <p:cBhvr>
                                        <p:cTn id="154" dur="500"/>
                                        <p:tgtEl>
                                          <p:spTgt spid="197942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979417"/>
                                        </p:tgtEl>
                                        <p:attrNameLst>
                                          <p:attrName>style.visibility</p:attrName>
                                        </p:attrNameLst>
                                      </p:cBhvr>
                                      <p:to>
                                        <p:strVal val="visible"/>
                                      </p:to>
                                    </p:set>
                                    <p:animEffect transition="in" filter="dissolve">
                                      <p:cBhvr>
                                        <p:cTn id="157" dur="500"/>
                                        <p:tgtEl>
                                          <p:spTgt spid="1979417"/>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979419"/>
                                        </p:tgtEl>
                                        <p:attrNameLst>
                                          <p:attrName>style.visibility</p:attrName>
                                        </p:attrNameLst>
                                      </p:cBhvr>
                                      <p:to>
                                        <p:strVal val="visible"/>
                                      </p:to>
                                    </p:set>
                                    <p:animEffect transition="in" filter="dissolve">
                                      <p:cBhvr>
                                        <p:cTn id="160" dur="500"/>
                                        <p:tgtEl>
                                          <p:spTgt spid="1979419"/>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979415"/>
                                        </p:tgtEl>
                                        <p:attrNameLst>
                                          <p:attrName>style.visibility</p:attrName>
                                        </p:attrNameLst>
                                      </p:cBhvr>
                                      <p:to>
                                        <p:strVal val="visible"/>
                                      </p:to>
                                    </p:set>
                                    <p:animEffect transition="in" filter="dissolve">
                                      <p:cBhvr>
                                        <p:cTn id="163" dur="500"/>
                                        <p:tgtEl>
                                          <p:spTgt spid="1979415"/>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979425"/>
                                        </p:tgtEl>
                                        <p:attrNameLst>
                                          <p:attrName>style.visibility</p:attrName>
                                        </p:attrNameLst>
                                      </p:cBhvr>
                                      <p:to>
                                        <p:strVal val="visible"/>
                                      </p:to>
                                    </p:set>
                                    <p:animEffect transition="in" filter="dissolve">
                                      <p:cBhvr>
                                        <p:cTn id="166" dur="500"/>
                                        <p:tgtEl>
                                          <p:spTgt spid="1979425"/>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979426"/>
                                        </p:tgtEl>
                                        <p:attrNameLst>
                                          <p:attrName>style.visibility</p:attrName>
                                        </p:attrNameLst>
                                      </p:cBhvr>
                                      <p:to>
                                        <p:strVal val="visible"/>
                                      </p:to>
                                    </p:set>
                                    <p:animEffect transition="in" filter="dissolve">
                                      <p:cBhvr>
                                        <p:cTn id="169" dur="500"/>
                                        <p:tgtEl>
                                          <p:spTgt spid="1979426"/>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979424"/>
                                        </p:tgtEl>
                                        <p:attrNameLst>
                                          <p:attrName>style.visibility</p:attrName>
                                        </p:attrNameLst>
                                      </p:cBhvr>
                                      <p:to>
                                        <p:strVal val="visible"/>
                                      </p:to>
                                    </p:set>
                                    <p:animEffect transition="in" filter="dissolve">
                                      <p:cBhvr>
                                        <p:cTn id="172" dur="500"/>
                                        <p:tgtEl>
                                          <p:spTgt spid="1979424"/>
                                        </p:tgtEl>
                                      </p:cBhvr>
                                    </p:animEffect>
                                  </p:childTnLst>
                                </p:cTn>
                              </p:par>
                              <p:par>
                                <p:cTn id="173" presetID="9" presetClass="entr" presetSubtype="0" fill="hold" nodeType="withEffect">
                                  <p:stCondLst>
                                    <p:cond delay="0"/>
                                  </p:stCondLst>
                                  <p:childTnLst>
                                    <p:set>
                                      <p:cBhvr>
                                        <p:cTn id="174" dur="1" fill="hold">
                                          <p:stCondLst>
                                            <p:cond delay="0"/>
                                          </p:stCondLst>
                                        </p:cTn>
                                        <p:tgtEl>
                                          <p:spTgt spid="5"/>
                                        </p:tgtEl>
                                        <p:attrNameLst>
                                          <p:attrName>style.visibility</p:attrName>
                                        </p:attrNameLst>
                                      </p:cBhvr>
                                      <p:to>
                                        <p:strVal val="visible"/>
                                      </p:to>
                                    </p:set>
                                    <p:animEffect transition="in" filter="dissolve">
                                      <p:cBhvr>
                                        <p:cTn id="175" dur="500"/>
                                        <p:tgtEl>
                                          <p:spTgt spid="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979423"/>
                                        </p:tgtEl>
                                        <p:attrNameLst>
                                          <p:attrName>style.visibility</p:attrName>
                                        </p:attrNameLst>
                                      </p:cBhvr>
                                      <p:to>
                                        <p:strVal val="visible"/>
                                      </p:to>
                                    </p:set>
                                    <p:animEffect transition="in" filter="dissolve">
                                      <p:cBhvr>
                                        <p:cTn id="178" dur="500"/>
                                        <p:tgtEl>
                                          <p:spTgt spid="1979423"/>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979416"/>
                                        </p:tgtEl>
                                        <p:attrNameLst>
                                          <p:attrName>style.visibility</p:attrName>
                                        </p:attrNameLst>
                                      </p:cBhvr>
                                      <p:to>
                                        <p:strVal val="visible"/>
                                      </p:to>
                                    </p:set>
                                    <p:animEffect transition="in" filter="dissolve">
                                      <p:cBhvr>
                                        <p:cTn id="181" dur="500"/>
                                        <p:tgtEl>
                                          <p:spTgt spid="1979416"/>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979414"/>
                                        </p:tgtEl>
                                        <p:attrNameLst>
                                          <p:attrName>style.visibility</p:attrName>
                                        </p:attrNameLst>
                                      </p:cBhvr>
                                      <p:to>
                                        <p:strVal val="visible"/>
                                      </p:to>
                                    </p:set>
                                    <p:animEffect transition="in" filter="dissolve">
                                      <p:cBhvr>
                                        <p:cTn id="184" dur="500"/>
                                        <p:tgtEl>
                                          <p:spTgt spid="1979414"/>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979405"/>
                                        </p:tgtEl>
                                        <p:attrNameLst>
                                          <p:attrName>style.visibility</p:attrName>
                                        </p:attrNameLst>
                                      </p:cBhvr>
                                      <p:to>
                                        <p:strVal val="visible"/>
                                      </p:to>
                                    </p:set>
                                    <p:animEffect transition="in" filter="dissolve">
                                      <p:cBhvr>
                                        <p:cTn id="187" dur="500"/>
                                        <p:tgtEl>
                                          <p:spTgt spid="197940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2" fill="hold" grpId="0" nodeType="clickEffect">
                                  <p:stCondLst>
                                    <p:cond delay="0"/>
                                  </p:stCondLst>
                                  <p:childTnLst>
                                    <p:set>
                                      <p:cBhvr>
                                        <p:cTn id="191" dur="1" fill="hold">
                                          <p:stCondLst>
                                            <p:cond delay="0"/>
                                          </p:stCondLst>
                                        </p:cTn>
                                        <p:tgtEl>
                                          <p:spTgt spid="1979446"/>
                                        </p:tgtEl>
                                        <p:attrNameLst>
                                          <p:attrName>style.visibility</p:attrName>
                                        </p:attrNameLst>
                                      </p:cBhvr>
                                      <p:to>
                                        <p:strVal val="visible"/>
                                      </p:to>
                                    </p:set>
                                    <p:animEffect transition="in" filter="wipe(right)">
                                      <p:cBhvr>
                                        <p:cTn id="192" dur="2000"/>
                                        <p:tgtEl>
                                          <p:spTgt spid="1979446"/>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2" fill="hold" grpId="0" nodeType="clickEffect">
                                  <p:stCondLst>
                                    <p:cond delay="0"/>
                                  </p:stCondLst>
                                  <p:childTnLst>
                                    <p:set>
                                      <p:cBhvr>
                                        <p:cTn id="196" dur="1" fill="hold">
                                          <p:stCondLst>
                                            <p:cond delay="0"/>
                                          </p:stCondLst>
                                        </p:cTn>
                                        <p:tgtEl>
                                          <p:spTgt spid="1979447"/>
                                        </p:tgtEl>
                                        <p:attrNameLst>
                                          <p:attrName>style.visibility</p:attrName>
                                        </p:attrNameLst>
                                      </p:cBhvr>
                                      <p:to>
                                        <p:strVal val="visible"/>
                                      </p:to>
                                    </p:set>
                                    <p:animEffect transition="in" filter="wipe(right)">
                                      <p:cBhvr>
                                        <p:cTn id="197" dur="2000"/>
                                        <p:tgtEl>
                                          <p:spTgt spid="1979447"/>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2"/>
                                        </p:tgtEl>
                                        <p:attrNameLst>
                                          <p:attrName>style.visibility</p:attrName>
                                        </p:attrNameLst>
                                      </p:cBhvr>
                                      <p:to>
                                        <p:strVal val="visible"/>
                                      </p:to>
                                    </p:set>
                                    <p:animEffect transition="in" filter="dissolve">
                                      <p:cBhvr>
                                        <p:cTn id="202" dur="500"/>
                                        <p:tgtEl>
                                          <p:spTgt spid="2"/>
                                        </p:tgtEl>
                                      </p:cBhvr>
                                    </p:animEffect>
                                  </p:childTnLst>
                                </p:cTn>
                              </p:par>
                            </p:childTnLst>
                          </p:cTn>
                        </p:par>
                        <p:par>
                          <p:cTn id="203" fill="hold">
                            <p:stCondLst>
                              <p:cond delay="500"/>
                            </p:stCondLst>
                            <p:childTnLst>
                              <p:par>
                                <p:cTn id="204" presetID="9" presetClass="entr" presetSubtype="0" fill="hold" grpId="0" nodeType="afterEffect">
                                  <p:stCondLst>
                                    <p:cond delay="0"/>
                                  </p:stCondLst>
                                  <p:childTnLst>
                                    <p:set>
                                      <p:cBhvr>
                                        <p:cTn id="205" dur="1" fill="hold">
                                          <p:stCondLst>
                                            <p:cond delay="0"/>
                                          </p:stCondLst>
                                        </p:cTn>
                                        <p:tgtEl>
                                          <p:spTgt spid="1979444"/>
                                        </p:tgtEl>
                                        <p:attrNameLst>
                                          <p:attrName>style.visibility</p:attrName>
                                        </p:attrNameLst>
                                      </p:cBhvr>
                                      <p:to>
                                        <p:strVal val="visible"/>
                                      </p:to>
                                    </p:set>
                                    <p:animEffect transition="in" filter="dissolve">
                                      <p:cBhvr>
                                        <p:cTn id="206" dur="500"/>
                                        <p:tgtEl>
                                          <p:spTgt spid="197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9400" grpId="0" animBg="1"/>
      <p:bldP spid="1979400" grpId="1" animBg="1"/>
      <p:bldP spid="1979401" grpId="0"/>
      <p:bldP spid="1979401" grpId="1"/>
      <p:bldP spid="1979402" grpId="0" animBg="1"/>
      <p:bldP spid="1979402" grpId="1" animBg="1"/>
      <p:bldP spid="1979403" grpId="0" animBg="1"/>
      <p:bldP spid="1979403" grpId="1" animBg="1"/>
      <p:bldP spid="1979404" grpId="0"/>
      <p:bldP spid="1979404" grpId="1"/>
      <p:bldP spid="1979405" grpId="0" animBg="1"/>
      <p:bldP spid="1979406" grpId="0" animBg="1"/>
      <p:bldP spid="1979406" grpId="1" animBg="1"/>
      <p:bldP spid="1979407" grpId="0"/>
      <p:bldP spid="1979407" grpId="1"/>
      <p:bldP spid="1979408" grpId="0"/>
      <p:bldP spid="1979408" grpId="1"/>
      <p:bldP spid="1979409" grpId="0"/>
      <p:bldP spid="1979409" grpId="1"/>
      <p:bldP spid="1979410" grpId="0" animBg="1"/>
      <p:bldP spid="1979410" grpId="1" animBg="1"/>
      <p:bldP spid="1979411" grpId="0" animBg="1"/>
      <p:bldP spid="1979411" grpId="1" animBg="1"/>
      <p:bldP spid="1979412" grpId="0"/>
      <p:bldP spid="1979412" grpId="1"/>
      <p:bldP spid="1979413" grpId="0"/>
      <p:bldP spid="1979413" grpId="1"/>
      <p:bldP spid="1979414" grpId="0" animBg="1"/>
      <p:bldP spid="1979415" grpId="0"/>
      <p:bldP spid="1979416" grpId="0" animBg="1"/>
      <p:bldP spid="1979417" grpId="0" animBg="1"/>
      <p:bldP spid="1979418" grpId="0"/>
      <p:bldP spid="1979419" grpId="0" animBg="1"/>
      <p:bldP spid="1979420" grpId="0"/>
      <p:bldP spid="1979421" grpId="0"/>
      <p:bldP spid="1979422" grpId="0"/>
      <p:bldP spid="1979423" grpId="0" animBg="1"/>
      <p:bldP spid="1979424" grpId="0" animBg="1"/>
      <p:bldP spid="1979425" grpId="0"/>
      <p:bldP spid="1979426" grpId="0"/>
      <p:bldP spid="1979430" grpId="0" animBg="1"/>
      <p:bldP spid="1979430" grpId="1" animBg="1"/>
      <p:bldP spid="1979434" grpId="0" animBg="1"/>
      <p:bldP spid="1979434" grpId="1" animBg="1"/>
      <p:bldP spid="1979443" grpId="0"/>
      <p:bldP spid="1979443" grpId="1"/>
      <p:bldP spid="1979444" grpId="0"/>
      <p:bldP spid="1979445" grpId="0" animBg="1"/>
      <p:bldP spid="1979445" grpId="1" animBg="1"/>
      <p:bldP spid="1979446" grpId="0" animBg="1"/>
      <p:bldP spid="1979447" grpId="0" animBg="1"/>
      <p:bldP spid="1979448" grpId="0" animBg="1"/>
      <p:bldP spid="1979448" grpId="1" animBg="1"/>
      <p:bldP spid="1979449" grpId="0" animBg="1"/>
      <p:bldP spid="197944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39" name="Rectangle 17"/>
          <p:cNvSpPr>
            <a:spLocks noGrp="1" noChangeArrowheads="1"/>
          </p:cNvSpPr>
          <p:nvPr>
            <p:ph type="sldNum" sz="quarter" idx="11"/>
          </p:nvPr>
        </p:nvSpPr>
        <p:spPr/>
        <p:txBody>
          <a:bodyPr/>
          <a:lstStyle/>
          <a:p>
            <a:pPr>
              <a:defRPr/>
            </a:pPr>
            <a:fld id="{DDCDDEBC-F286-4596-B8FB-3B7B99783EDD}" type="slidenum">
              <a:rPr lang="hr-HR"/>
              <a:pPr>
                <a:defRPr/>
              </a:pPr>
              <a:t>21</a:t>
            </a:fld>
            <a:r>
              <a:rPr lang="hr-HR"/>
              <a:t> / 21</a:t>
            </a:r>
          </a:p>
        </p:txBody>
      </p:sp>
      <p:sp>
        <p:nvSpPr>
          <p:cNvPr id="40" name="Rectangle 18"/>
          <p:cNvSpPr>
            <a:spLocks noGrp="1" noChangeArrowheads="1"/>
          </p:cNvSpPr>
          <p:nvPr>
            <p:ph type="dt" sz="half" idx="12"/>
          </p:nvPr>
        </p:nvSpPr>
        <p:spPr/>
        <p:txBody>
          <a:bodyPr/>
          <a:lstStyle/>
          <a:p>
            <a:pPr>
              <a:defRPr/>
            </a:pPr>
            <a:fld id="{836A3CC4-24E3-4CA4-B473-283709CF96CC}" type="datetime1">
              <a:rPr lang="hr-HR" smtClean="0"/>
              <a:pPr>
                <a:defRPr/>
              </a:pPr>
              <a:t>4.3.2013.</a:t>
            </a:fld>
            <a:endParaRPr lang="hr-HR"/>
          </a:p>
        </p:txBody>
      </p:sp>
      <p:sp>
        <p:nvSpPr>
          <p:cNvPr id="26626" name="Rectangle 2"/>
          <p:cNvSpPr>
            <a:spLocks noGrp="1" noChangeArrowheads="1"/>
          </p:cNvSpPr>
          <p:nvPr>
            <p:ph type="title"/>
          </p:nvPr>
        </p:nvSpPr>
        <p:spPr/>
        <p:txBody>
          <a:bodyPr/>
          <a:lstStyle/>
          <a:p>
            <a:r>
              <a:rPr kumimoji="0" lang="hr-HR" smtClean="0">
                <a:effectLst/>
              </a:rPr>
              <a:t>P</a:t>
            </a:r>
            <a:r>
              <a:rPr kumimoji="0" lang="en-GB" smtClean="0">
                <a:effectLst/>
              </a:rPr>
              <a:t>oziv funkcije </a:t>
            </a:r>
            <a:r>
              <a:rPr kumimoji="0" lang="hr-HR" smtClean="0">
                <a:effectLst/>
              </a:rPr>
              <a:t>predavanjem adresa argumenata – 3 </a:t>
            </a:r>
          </a:p>
        </p:txBody>
      </p:sp>
      <p:sp>
        <p:nvSpPr>
          <p:cNvPr id="26627" name="Rectangle 3"/>
          <p:cNvSpPr>
            <a:spLocks noChangeArrowheads="1"/>
          </p:cNvSpPr>
          <p:nvPr/>
        </p:nvSpPr>
        <p:spPr bwMode="auto">
          <a:xfrm>
            <a:off x="207963" y="908050"/>
            <a:ext cx="3887787" cy="5400675"/>
          </a:xfrm>
          <a:prstGeom prst="rect">
            <a:avLst/>
          </a:prstGeom>
          <a:solidFill>
            <a:srgbClr val="FFCC99">
              <a:alpha val="39999"/>
            </a:srgbClr>
          </a:solidFill>
          <a:ln w="9525" algn="ctr">
            <a:solidFill>
              <a:srgbClr val="FF9900"/>
            </a:solidFill>
            <a:miter lim="800000"/>
            <a:headEnd/>
            <a:tailEnd/>
          </a:ln>
        </p:spPr>
        <p:txBody>
          <a:bodyPr wrap="none" anchor="ctr"/>
          <a:lstStyle/>
          <a:p>
            <a:r>
              <a:rPr kumimoji="0" lang="en-GB" sz="1800"/>
              <a:t>#include &lt;stdio.h&gt;</a:t>
            </a:r>
          </a:p>
          <a:p>
            <a:r>
              <a:rPr kumimoji="0" lang="en-GB" sz="1800"/>
              <a:t>void zamijeni</a:t>
            </a:r>
            <a:r>
              <a:rPr kumimoji="0" lang="hr-HR" sz="1800"/>
              <a:t/>
            </a:r>
            <a:br>
              <a:rPr kumimoji="0" lang="hr-HR" sz="1800"/>
            </a:br>
            <a:r>
              <a:rPr kumimoji="0" lang="hr-HR" sz="1800"/>
              <a:t>    </a:t>
            </a:r>
            <a:r>
              <a:rPr kumimoji="0" lang="en-GB" sz="1800"/>
              <a:t> (short *x, short *y) {</a:t>
            </a:r>
          </a:p>
          <a:p>
            <a:r>
              <a:rPr kumimoji="0" lang="en-GB" sz="1800"/>
              <a:t>  short pom;</a:t>
            </a:r>
          </a:p>
          <a:p>
            <a:r>
              <a:rPr kumimoji="0" lang="en-GB" sz="1800"/>
              <a:t>  pom = *x;</a:t>
            </a:r>
          </a:p>
          <a:p>
            <a:r>
              <a:rPr kumimoji="0" lang="en-GB" sz="1800"/>
              <a:t>  *x = *y;</a:t>
            </a:r>
          </a:p>
          <a:p>
            <a:r>
              <a:rPr kumimoji="0" lang="en-GB" sz="1800"/>
              <a:t>  *y = pom;</a:t>
            </a:r>
          </a:p>
          <a:p>
            <a:r>
              <a:rPr kumimoji="0" lang="en-GB" sz="1800"/>
              <a:t>}</a:t>
            </a:r>
            <a:endParaRPr kumimoji="0" lang="hr-HR" sz="1800"/>
          </a:p>
          <a:p>
            <a:r>
              <a:rPr kumimoji="0" lang="en-GB" sz="1800"/>
              <a:t>short a, b;</a:t>
            </a:r>
          </a:p>
          <a:p>
            <a:r>
              <a:rPr kumimoji="0" lang="hr-HR" sz="1800"/>
              <a:t>int </a:t>
            </a:r>
            <a:r>
              <a:rPr kumimoji="0" lang="en-GB" sz="1800"/>
              <a:t>main () {</a:t>
            </a:r>
          </a:p>
          <a:p>
            <a:r>
              <a:rPr kumimoji="0" lang="hr-HR" sz="1800"/>
              <a:t>  </a:t>
            </a:r>
            <a:r>
              <a:rPr kumimoji="0" lang="en-GB" sz="1800"/>
              <a:t>a = 3;</a:t>
            </a:r>
          </a:p>
          <a:p>
            <a:r>
              <a:rPr kumimoji="0" lang="en-GB" sz="1800"/>
              <a:t>  b = 5;</a:t>
            </a:r>
          </a:p>
          <a:p>
            <a:r>
              <a:rPr kumimoji="0" lang="hr-HR" sz="1800"/>
              <a:t>  </a:t>
            </a:r>
            <a:r>
              <a:rPr kumimoji="0" lang="en-GB" sz="1800"/>
              <a:t>zamijeni (&amp;a, &amp;b);</a:t>
            </a:r>
          </a:p>
          <a:p>
            <a:r>
              <a:rPr kumimoji="0" lang="hr-HR" sz="1800"/>
              <a:t>  return 0;</a:t>
            </a:r>
          </a:p>
          <a:p>
            <a:r>
              <a:rPr kumimoji="0" lang="en-GB" sz="1800"/>
              <a:t>}</a:t>
            </a:r>
            <a:endParaRPr kumimoji="0" lang="hr-HR" sz="1800"/>
          </a:p>
        </p:txBody>
      </p:sp>
      <p:sp>
        <p:nvSpPr>
          <p:cNvPr id="26628" name="Rectangle 4"/>
          <p:cNvSpPr>
            <a:spLocks noChangeArrowheads="1"/>
          </p:cNvSpPr>
          <p:nvPr/>
        </p:nvSpPr>
        <p:spPr bwMode="auto">
          <a:xfrm>
            <a:off x="6969125" y="134143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6629" name="Rectangle 5"/>
          <p:cNvSpPr>
            <a:spLocks noChangeArrowheads="1"/>
          </p:cNvSpPr>
          <p:nvPr/>
        </p:nvSpPr>
        <p:spPr bwMode="auto">
          <a:xfrm>
            <a:off x="43053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26630" name="Rectangle 6"/>
          <p:cNvSpPr>
            <a:spLocks noChangeArrowheads="1"/>
          </p:cNvSpPr>
          <p:nvPr/>
        </p:nvSpPr>
        <p:spPr bwMode="auto">
          <a:xfrm>
            <a:off x="43053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6631" name="Rectangle 7"/>
          <p:cNvSpPr>
            <a:spLocks noChangeArrowheads="1"/>
          </p:cNvSpPr>
          <p:nvPr/>
        </p:nvSpPr>
        <p:spPr bwMode="auto">
          <a:xfrm>
            <a:off x="69691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81448" name="Rectangle 8"/>
          <p:cNvSpPr>
            <a:spLocks noChangeArrowheads="1"/>
          </p:cNvSpPr>
          <p:nvPr/>
        </p:nvSpPr>
        <p:spPr bwMode="auto">
          <a:xfrm>
            <a:off x="7769225" y="3284538"/>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81449" name="Rectangle 9"/>
          <p:cNvSpPr>
            <a:spLocks noChangeArrowheads="1"/>
          </p:cNvSpPr>
          <p:nvPr/>
        </p:nvSpPr>
        <p:spPr bwMode="auto">
          <a:xfrm>
            <a:off x="7337425" y="32845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81450" name="Rectangle 10"/>
          <p:cNvSpPr>
            <a:spLocks noChangeArrowheads="1"/>
          </p:cNvSpPr>
          <p:nvPr/>
        </p:nvSpPr>
        <p:spPr bwMode="auto">
          <a:xfrm>
            <a:off x="7769225" y="2924175"/>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81451" name="Rectangle 11"/>
          <p:cNvSpPr>
            <a:spLocks noChangeArrowheads="1"/>
          </p:cNvSpPr>
          <p:nvPr/>
        </p:nvSpPr>
        <p:spPr bwMode="auto">
          <a:xfrm>
            <a:off x="6040438" y="2565400"/>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81452" name="Rectangle 12"/>
          <p:cNvSpPr>
            <a:spLocks noChangeArrowheads="1"/>
          </p:cNvSpPr>
          <p:nvPr/>
        </p:nvSpPr>
        <p:spPr bwMode="auto">
          <a:xfrm>
            <a:off x="5608638" y="26416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81453" name="Rectangle 13"/>
          <p:cNvSpPr>
            <a:spLocks noChangeArrowheads="1"/>
          </p:cNvSpPr>
          <p:nvPr/>
        </p:nvSpPr>
        <p:spPr bwMode="auto">
          <a:xfrm>
            <a:off x="6040438" y="2976563"/>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81454" name="Rectangle 14"/>
          <p:cNvSpPr>
            <a:spLocks noChangeArrowheads="1"/>
          </p:cNvSpPr>
          <p:nvPr/>
        </p:nvSpPr>
        <p:spPr bwMode="auto">
          <a:xfrm>
            <a:off x="5627688" y="30527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81455" name="Rectangle 15"/>
          <p:cNvSpPr>
            <a:spLocks noChangeArrowheads="1"/>
          </p:cNvSpPr>
          <p:nvPr/>
        </p:nvSpPr>
        <p:spPr bwMode="auto">
          <a:xfrm>
            <a:off x="4456113" y="264160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81456" name="Rectangle 16"/>
          <p:cNvSpPr>
            <a:spLocks noChangeArrowheads="1"/>
          </p:cNvSpPr>
          <p:nvPr/>
        </p:nvSpPr>
        <p:spPr bwMode="auto">
          <a:xfrm>
            <a:off x="4462463" y="3052763"/>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81457" name="Rectangle 17"/>
          <p:cNvSpPr>
            <a:spLocks noChangeArrowheads="1"/>
          </p:cNvSpPr>
          <p:nvPr/>
        </p:nvSpPr>
        <p:spPr bwMode="auto">
          <a:xfrm>
            <a:off x="7769225" y="2565400"/>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81458" name="Rectangle 18"/>
          <p:cNvSpPr>
            <a:spLocks noChangeArrowheads="1"/>
          </p:cNvSpPr>
          <p:nvPr/>
        </p:nvSpPr>
        <p:spPr bwMode="auto">
          <a:xfrm>
            <a:off x="7769225" y="2205038"/>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81459" name="Rectangle 19"/>
          <p:cNvSpPr>
            <a:spLocks noChangeArrowheads="1"/>
          </p:cNvSpPr>
          <p:nvPr/>
        </p:nvSpPr>
        <p:spPr bwMode="auto">
          <a:xfrm>
            <a:off x="7337425" y="292417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81460" name="Rectangle 20"/>
          <p:cNvSpPr>
            <a:spLocks noChangeArrowheads="1"/>
          </p:cNvSpPr>
          <p:nvPr/>
        </p:nvSpPr>
        <p:spPr bwMode="auto">
          <a:xfrm>
            <a:off x="7192963" y="2205038"/>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sp>
        <p:nvSpPr>
          <p:cNvPr id="1981461" name="Rectangle 21"/>
          <p:cNvSpPr>
            <a:spLocks noChangeArrowheads="1"/>
          </p:cNvSpPr>
          <p:nvPr/>
        </p:nvSpPr>
        <p:spPr bwMode="auto">
          <a:xfrm>
            <a:off x="5319713" y="1484313"/>
            <a:ext cx="1873250" cy="360362"/>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povratak u glavni</a:t>
            </a:r>
            <a:endParaRPr lang="hr-HR" sz="1800">
              <a:solidFill>
                <a:srgbClr val="FFFFFF"/>
              </a:solidFill>
              <a:effectLst>
                <a:outerShdw blurRad="38100" dist="38100" dir="2700000" algn="tl">
                  <a:srgbClr val="000000"/>
                </a:outerShdw>
              </a:effectLst>
            </a:endParaRPr>
          </a:p>
        </p:txBody>
      </p:sp>
      <p:sp>
        <p:nvSpPr>
          <p:cNvPr id="1981462" name="Rectangle 22"/>
          <p:cNvSpPr>
            <a:spLocks noChangeArrowheads="1"/>
          </p:cNvSpPr>
          <p:nvPr/>
        </p:nvSpPr>
        <p:spPr bwMode="auto">
          <a:xfrm>
            <a:off x="6040438" y="4941888"/>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81463" name="Rectangle 23"/>
          <p:cNvSpPr>
            <a:spLocks noChangeArrowheads="1"/>
          </p:cNvSpPr>
          <p:nvPr/>
        </p:nvSpPr>
        <p:spPr bwMode="auto">
          <a:xfrm>
            <a:off x="5608638" y="50180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81464" name="Rectangle 24"/>
          <p:cNvSpPr>
            <a:spLocks noChangeArrowheads="1"/>
          </p:cNvSpPr>
          <p:nvPr/>
        </p:nvSpPr>
        <p:spPr bwMode="auto">
          <a:xfrm>
            <a:off x="6040438" y="5353050"/>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81465" name="Rectangle 25"/>
          <p:cNvSpPr>
            <a:spLocks noChangeArrowheads="1"/>
          </p:cNvSpPr>
          <p:nvPr/>
        </p:nvSpPr>
        <p:spPr bwMode="auto">
          <a:xfrm>
            <a:off x="5627688" y="542925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81466" name="Rectangle 26"/>
          <p:cNvSpPr>
            <a:spLocks noChangeArrowheads="1"/>
          </p:cNvSpPr>
          <p:nvPr/>
        </p:nvSpPr>
        <p:spPr bwMode="auto">
          <a:xfrm>
            <a:off x="4456113" y="5018088"/>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81467" name="Rectangle 27"/>
          <p:cNvSpPr>
            <a:spLocks noChangeArrowheads="1"/>
          </p:cNvSpPr>
          <p:nvPr/>
        </p:nvSpPr>
        <p:spPr bwMode="auto">
          <a:xfrm>
            <a:off x="4462463" y="542925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81468" name="Rectangle 28"/>
          <p:cNvSpPr>
            <a:spLocks noChangeArrowheads="1"/>
          </p:cNvSpPr>
          <p:nvPr/>
        </p:nvSpPr>
        <p:spPr bwMode="auto">
          <a:xfrm>
            <a:off x="5319713" y="38608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nakon povratka</a:t>
            </a:r>
            <a:endParaRPr lang="hr-HR" sz="1800">
              <a:solidFill>
                <a:srgbClr val="FFFFFF"/>
              </a:solidFill>
              <a:effectLst>
                <a:outerShdw blurRad="38100" dist="38100" dir="2700000" algn="tl">
                  <a:srgbClr val="000000"/>
                </a:outerShdw>
              </a:effectLst>
            </a:endParaRPr>
          </a:p>
        </p:txBody>
      </p:sp>
      <p:grpSp>
        <p:nvGrpSpPr>
          <p:cNvPr id="2" name="Group 29"/>
          <p:cNvGrpSpPr>
            <a:grpSpLocks/>
          </p:cNvGrpSpPr>
          <p:nvPr/>
        </p:nvGrpSpPr>
        <p:grpSpPr bwMode="auto">
          <a:xfrm>
            <a:off x="7769225" y="1844675"/>
            <a:ext cx="1511300" cy="1798638"/>
            <a:chOff x="2621" y="2115"/>
            <a:chExt cx="998" cy="1678"/>
          </a:xfrm>
        </p:grpSpPr>
        <p:sp>
          <p:nvSpPr>
            <p:cNvPr id="26659" name="Line 30"/>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6660" name="Line 31"/>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6661" name="Line 32"/>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33"/>
          <p:cNvGrpSpPr>
            <a:grpSpLocks/>
          </p:cNvGrpSpPr>
          <p:nvPr/>
        </p:nvGrpSpPr>
        <p:grpSpPr bwMode="auto">
          <a:xfrm>
            <a:off x="7769225" y="4221163"/>
            <a:ext cx="1511300" cy="1798637"/>
            <a:chOff x="2621" y="2115"/>
            <a:chExt cx="998" cy="1678"/>
          </a:xfrm>
        </p:grpSpPr>
        <p:sp>
          <p:nvSpPr>
            <p:cNvPr id="26656" name="Line 34"/>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6657" name="Line 35"/>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6658" name="Line 36"/>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81477" name="Rectangle 37"/>
          <p:cNvSpPr>
            <a:spLocks noChangeArrowheads="1"/>
          </p:cNvSpPr>
          <p:nvPr/>
        </p:nvSpPr>
        <p:spPr bwMode="auto">
          <a:xfrm>
            <a:off x="207963" y="3048000"/>
            <a:ext cx="3887787" cy="360363"/>
          </a:xfrm>
          <a:prstGeom prst="rect">
            <a:avLst/>
          </a:prstGeom>
          <a:noFill/>
          <a:ln w="38100" algn="ctr">
            <a:solidFill>
              <a:srgbClr val="FF3300"/>
            </a:solidFill>
            <a:miter lim="800000"/>
            <a:headEnd/>
            <a:tailEnd/>
          </a:ln>
        </p:spPr>
        <p:txBody>
          <a:bodyPr wrap="none" anchor="ctr"/>
          <a:lstStyle/>
          <a:p>
            <a:endParaRPr lang="hr-H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1452"/>
                                        </p:tgtEl>
                                        <p:attrNameLst>
                                          <p:attrName>style.visibility</p:attrName>
                                        </p:attrNameLst>
                                      </p:cBhvr>
                                      <p:to>
                                        <p:strVal val="visible"/>
                                      </p:to>
                                    </p:set>
                                    <p:animEffect transition="in" filter="dissolve">
                                      <p:cBhvr>
                                        <p:cTn id="7" dur="500"/>
                                        <p:tgtEl>
                                          <p:spTgt spid="19814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81455"/>
                                        </p:tgtEl>
                                        <p:attrNameLst>
                                          <p:attrName>style.visibility</p:attrName>
                                        </p:attrNameLst>
                                      </p:cBhvr>
                                      <p:to>
                                        <p:strVal val="visible"/>
                                      </p:to>
                                    </p:set>
                                    <p:animEffect transition="in" filter="dissolve">
                                      <p:cBhvr>
                                        <p:cTn id="10" dur="500"/>
                                        <p:tgtEl>
                                          <p:spTgt spid="198145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81451"/>
                                        </p:tgtEl>
                                        <p:attrNameLst>
                                          <p:attrName>style.visibility</p:attrName>
                                        </p:attrNameLst>
                                      </p:cBhvr>
                                      <p:to>
                                        <p:strVal val="visible"/>
                                      </p:to>
                                    </p:set>
                                    <p:animEffect transition="in" filter="dissolve">
                                      <p:cBhvr>
                                        <p:cTn id="13" dur="500"/>
                                        <p:tgtEl>
                                          <p:spTgt spid="198145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81453"/>
                                        </p:tgtEl>
                                        <p:attrNameLst>
                                          <p:attrName>style.visibility</p:attrName>
                                        </p:attrNameLst>
                                      </p:cBhvr>
                                      <p:to>
                                        <p:strVal val="visible"/>
                                      </p:to>
                                    </p:set>
                                    <p:animEffect transition="in" filter="dissolve">
                                      <p:cBhvr>
                                        <p:cTn id="16" dur="500"/>
                                        <p:tgtEl>
                                          <p:spTgt spid="19814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81454"/>
                                        </p:tgtEl>
                                        <p:attrNameLst>
                                          <p:attrName>style.visibility</p:attrName>
                                        </p:attrNameLst>
                                      </p:cBhvr>
                                      <p:to>
                                        <p:strVal val="visible"/>
                                      </p:to>
                                    </p:set>
                                    <p:animEffect transition="in" filter="dissolve">
                                      <p:cBhvr>
                                        <p:cTn id="19" dur="500"/>
                                        <p:tgtEl>
                                          <p:spTgt spid="198145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81456"/>
                                        </p:tgtEl>
                                        <p:attrNameLst>
                                          <p:attrName>style.visibility</p:attrName>
                                        </p:attrNameLst>
                                      </p:cBhvr>
                                      <p:to>
                                        <p:strVal val="visible"/>
                                      </p:to>
                                    </p:set>
                                    <p:animEffect transition="in" filter="dissolve">
                                      <p:cBhvr>
                                        <p:cTn id="22" dur="500"/>
                                        <p:tgtEl>
                                          <p:spTgt spid="1981456"/>
                                        </p:tgtEl>
                                      </p:cBhvr>
                                    </p:animEffect>
                                  </p:childTnLst>
                                </p:cTn>
                              </p:par>
                              <p:par>
                                <p:cTn id="23" presetID="9"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81460"/>
                                        </p:tgtEl>
                                        <p:attrNameLst>
                                          <p:attrName>style.visibility</p:attrName>
                                        </p:attrNameLst>
                                      </p:cBhvr>
                                      <p:to>
                                        <p:strVal val="visible"/>
                                      </p:to>
                                    </p:set>
                                    <p:animEffect transition="in" filter="dissolve">
                                      <p:cBhvr>
                                        <p:cTn id="28" dur="500"/>
                                        <p:tgtEl>
                                          <p:spTgt spid="198146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81458"/>
                                        </p:tgtEl>
                                        <p:attrNameLst>
                                          <p:attrName>style.visibility</p:attrName>
                                        </p:attrNameLst>
                                      </p:cBhvr>
                                      <p:to>
                                        <p:strVal val="visible"/>
                                      </p:to>
                                    </p:set>
                                    <p:animEffect transition="in" filter="dissolve">
                                      <p:cBhvr>
                                        <p:cTn id="31" dur="500"/>
                                        <p:tgtEl>
                                          <p:spTgt spid="198145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81457"/>
                                        </p:tgtEl>
                                        <p:attrNameLst>
                                          <p:attrName>style.visibility</p:attrName>
                                        </p:attrNameLst>
                                      </p:cBhvr>
                                      <p:to>
                                        <p:strVal val="visible"/>
                                      </p:to>
                                    </p:set>
                                    <p:animEffect transition="in" filter="dissolve">
                                      <p:cBhvr>
                                        <p:cTn id="34" dur="500"/>
                                        <p:tgtEl>
                                          <p:spTgt spid="198145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81450"/>
                                        </p:tgtEl>
                                        <p:attrNameLst>
                                          <p:attrName>style.visibility</p:attrName>
                                        </p:attrNameLst>
                                      </p:cBhvr>
                                      <p:to>
                                        <p:strVal val="visible"/>
                                      </p:to>
                                    </p:set>
                                    <p:animEffect transition="in" filter="dissolve">
                                      <p:cBhvr>
                                        <p:cTn id="37" dur="500"/>
                                        <p:tgtEl>
                                          <p:spTgt spid="19814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81448"/>
                                        </p:tgtEl>
                                        <p:attrNameLst>
                                          <p:attrName>style.visibility</p:attrName>
                                        </p:attrNameLst>
                                      </p:cBhvr>
                                      <p:to>
                                        <p:strVal val="visible"/>
                                      </p:to>
                                    </p:set>
                                    <p:animEffect transition="in" filter="dissolve">
                                      <p:cBhvr>
                                        <p:cTn id="40" dur="500"/>
                                        <p:tgtEl>
                                          <p:spTgt spid="19814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81449"/>
                                        </p:tgtEl>
                                        <p:attrNameLst>
                                          <p:attrName>style.visibility</p:attrName>
                                        </p:attrNameLst>
                                      </p:cBhvr>
                                      <p:to>
                                        <p:strVal val="visible"/>
                                      </p:to>
                                    </p:set>
                                    <p:animEffect transition="in" filter="dissolve">
                                      <p:cBhvr>
                                        <p:cTn id="43" dur="500"/>
                                        <p:tgtEl>
                                          <p:spTgt spid="19814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81459"/>
                                        </p:tgtEl>
                                        <p:attrNameLst>
                                          <p:attrName>style.visibility</p:attrName>
                                        </p:attrNameLst>
                                      </p:cBhvr>
                                      <p:to>
                                        <p:strVal val="visible"/>
                                      </p:to>
                                    </p:set>
                                    <p:animEffect transition="in" filter="dissolve">
                                      <p:cBhvr>
                                        <p:cTn id="46" dur="500"/>
                                        <p:tgtEl>
                                          <p:spTgt spid="198145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4.11821E-6 -0.00023 L -4.11821E-6 0.04445 " pathEditMode="relative" rAng="0" ptsTypes="AA">
                                      <p:cBhvr>
                                        <p:cTn id="50" dur="2000" fill="hold"/>
                                        <p:tgtEl>
                                          <p:spTgt spid="1981477"/>
                                        </p:tgtEl>
                                        <p:attrNameLst>
                                          <p:attrName>ppt_x</p:attrName>
                                          <p:attrName>ppt_y</p:attrName>
                                        </p:attrNameLst>
                                      </p:cBhvr>
                                      <p:rCtr x="0" y="22"/>
                                    </p:animMotion>
                                  </p:childTnLst>
                                </p:cTn>
                              </p:par>
                            </p:childTnLst>
                          </p:cTn>
                        </p:par>
                        <p:par>
                          <p:cTn id="51" fill="hold">
                            <p:stCondLst>
                              <p:cond delay="2000"/>
                            </p:stCondLst>
                            <p:childTnLst>
                              <p:par>
                                <p:cTn id="52" presetID="42" presetClass="path" presetSubtype="0" accel="50000" decel="50000" fill="hold" grpId="1" nodeType="afterEffect">
                                  <p:stCondLst>
                                    <p:cond delay="0"/>
                                  </p:stCondLst>
                                  <p:childTnLst>
                                    <p:animMotion origin="layout" path="M -4.11821E-6 0.04445 L -4.11821E-6 0.3331 " pathEditMode="relative" rAng="0" ptsTypes="AA">
                                      <p:cBhvr>
                                        <p:cTn id="53" dur="2000" fill="hold"/>
                                        <p:tgtEl>
                                          <p:spTgt spid="1981477"/>
                                        </p:tgtEl>
                                        <p:attrNameLst>
                                          <p:attrName>ppt_x</p:attrName>
                                          <p:attrName>ppt_y</p:attrName>
                                        </p:attrNameLst>
                                      </p:cBhvr>
                                      <p:rCtr x="0" y="144"/>
                                    </p:animMotion>
                                  </p:childTnLst>
                                </p:cTn>
                              </p:par>
                              <p:par>
                                <p:cTn id="54" presetID="9" presetClass="entr" presetSubtype="0" fill="hold" grpId="0" nodeType="withEffect">
                                  <p:stCondLst>
                                    <p:cond delay="0"/>
                                  </p:stCondLst>
                                  <p:childTnLst>
                                    <p:set>
                                      <p:cBhvr>
                                        <p:cTn id="55" dur="1" fill="hold">
                                          <p:stCondLst>
                                            <p:cond delay="0"/>
                                          </p:stCondLst>
                                        </p:cTn>
                                        <p:tgtEl>
                                          <p:spTgt spid="1981461"/>
                                        </p:tgtEl>
                                        <p:attrNameLst>
                                          <p:attrName>style.visibility</p:attrName>
                                        </p:attrNameLst>
                                      </p:cBhvr>
                                      <p:to>
                                        <p:strVal val="visible"/>
                                      </p:to>
                                    </p:set>
                                    <p:animEffect transition="in" filter="dissolve">
                                      <p:cBhvr>
                                        <p:cTn id="56" dur="500"/>
                                        <p:tgtEl>
                                          <p:spTgt spid="1981461"/>
                                        </p:tgtEl>
                                      </p:cBhvr>
                                    </p:animEffect>
                                  </p:childTnLst>
                                </p:cTn>
                              </p:par>
                            </p:childTnLst>
                          </p:cTn>
                        </p:par>
                        <p:par>
                          <p:cTn id="57" fill="hold">
                            <p:stCondLst>
                              <p:cond delay="4000"/>
                            </p:stCondLst>
                            <p:childTnLst>
                              <p:par>
                                <p:cTn id="58" presetID="2" presetClass="exit" presetSubtype="1" fill="hold" grpId="1" nodeType="afterEffect">
                                  <p:stCondLst>
                                    <p:cond delay="0"/>
                                  </p:stCondLst>
                                  <p:childTnLst>
                                    <p:anim calcmode="lin" valueType="num">
                                      <p:cBhvr additive="base">
                                        <p:cTn id="59" dur="500"/>
                                        <p:tgtEl>
                                          <p:spTgt spid="1981460"/>
                                        </p:tgtEl>
                                        <p:attrNameLst>
                                          <p:attrName>ppt_x</p:attrName>
                                        </p:attrNameLst>
                                      </p:cBhvr>
                                      <p:tavLst>
                                        <p:tav tm="0">
                                          <p:val>
                                            <p:strVal val="ppt_x"/>
                                          </p:val>
                                        </p:tav>
                                        <p:tav tm="100000">
                                          <p:val>
                                            <p:strVal val="ppt_x"/>
                                          </p:val>
                                        </p:tav>
                                      </p:tavLst>
                                    </p:anim>
                                    <p:anim calcmode="lin" valueType="num">
                                      <p:cBhvr additive="base">
                                        <p:cTn id="60" dur="500"/>
                                        <p:tgtEl>
                                          <p:spTgt spid="1981460"/>
                                        </p:tgtEl>
                                        <p:attrNameLst>
                                          <p:attrName>ppt_y</p:attrName>
                                        </p:attrNameLst>
                                      </p:cBhvr>
                                      <p:tavLst>
                                        <p:tav tm="0">
                                          <p:val>
                                            <p:strVal val="ppt_y"/>
                                          </p:val>
                                        </p:tav>
                                        <p:tav tm="100000">
                                          <p:val>
                                            <p:strVal val="0-ppt_h/2"/>
                                          </p:val>
                                        </p:tav>
                                      </p:tavLst>
                                    </p:anim>
                                    <p:set>
                                      <p:cBhvr>
                                        <p:cTn id="61" dur="1" fill="hold">
                                          <p:stCondLst>
                                            <p:cond delay="499"/>
                                          </p:stCondLst>
                                        </p:cTn>
                                        <p:tgtEl>
                                          <p:spTgt spid="1981460"/>
                                        </p:tgtEl>
                                        <p:attrNameLst>
                                          <p:attrName>style.visibility</p:attrName>
                                        </p:attrNameLst>
                                      </p:cBhvr>
                                      <p:to>
                                        <p:strVal val="hidden"/>
                                      </p:to>
                                    </p:set>
                                  </p:childTnLst>
                                </p:cTn>
                              </p:par>
                              <p:par>
                                <p:cTn id="62" presetID="2" presetClass="exit" presetSubtype="1" fill="hold" grpId="1" nodeType="withEffect">
                                  <p:stCondLst>
                                    <p:cond delay="0"/>
                                  </p:stCondLst>
                                  <p:childTnLst>
                                    <p:anim calcmode="lin" valueType="num">
                                      <p:cBhvr additive="base">
                                        <p:cTn id="63" dur="500"/>
                                        <p:tgtEl>
                                          <p:spTgt spid="1981458"/>
                                        </p:tgtEl>
                                        <p:attrNameLst>
                                          <p:attrName>ppt_x</p:attrName>
                                        </p:attrNameLst>
                                      </p:cBhvr>
                                      <p:tavLst>
                                        <p:tav tm="0">
                                          <p:val>
                                            <p:strVal val="ppt_x"/>
                                          </p:val>
                                        </p:tav>
                                        <p:tav tm="100000">
                                          <p:val>
                                            <p:strVal val="ppt_x"/>
                                          </p:val>
                                        </p:tav>
                                      </p:tavLst>
                                    </p:anim>
                                    <p:anim calcmode="lin" valueType="num">
                                      <p:cBhvr additive="base">
                                        <p:cTn id="64" dur="500"/>
                                        <p:tgtEl>
                                          <p:spTgt spid="1981458"/>
                                        </p:tgtEl>
                                        <p:attrNameLst>
                                          <p:attrName>ppt_y</p:attrName>
                                        </p:attrNameLst>
                                      </p:cBhvr>
                                      <p:tavLst>
                                        <p:tav tm="0">
                                          <p:val>
                                            <p:strVal val="ppt_y"/>
                                          </p:val>
                                        </p:tav>
                                        <p:tav tm="100000">
                                          <p:val>
                                            <p:strVal val="0-ppt_h/2"/>
                                          </p:val>
                                        </p:tav>
                                      </p:tavLst>
                                    </p:anim>
                                    <p:set>
                                      <p:cBhvr>
                                        <p:cTn id="65" dur="1" fill="hold">
                                          <p:stCondLst>
                                            <p:cond delay="499"/>
                                          </p:stCondLst>
                                        </p:cTn>
                                        <p:tgtEl>
                                          <p:spTgt spid="1981458"/>
                                        </p:tgtEl>
                                        <p:attrNameLst>
                                          <p:attrName>style.visibility</p:attrName>
                                        </p:attrNameLst>
                                      </p:cBhvr>
                                      <p:to>
                                        <p:strVal val="hidden"/>
                                      </p:to>
                                    </p:set>
                                  </p:childTnLst>
                                </p:cTn>
                              </p:par>
                            </p:childTnLst>
                          </p:cTn>
                        </p:par>
                        <p:par>
                          <p:cTn id="66" fill="hold">
                            <p:stCondLst>
                              <p:cond delay="4500"/>
                            </p:stCondLst>
                            <p:childTnLst>
                              <p:par>
                                <p:cTn id="67" presetID="2" presetClass="exit" presetSubtype="1" fill="hold" grpId="1" nodeType="afterEffect">
                                  <p:stCondLst>
                                    <p:cond delay="0"/>
                                  </p:stCondLst>
                                  <p:childTnLst>
                                    <p:anim calcmode="lin" valueType="num">
                                      <p:cBhvr additive="base">
                                        <p:cTn id="68" dur="500"/>
                                        <p:tgtEl>
                                          <p:spTgt spid="1981457"/>
                                        </p:tgtEl>
                                        <p:attrNameLst>
                                          <p:attrName>ppt_x</p:attrName>
                                        </p:attrNameLst>
                                      </p:cBhvr>
                                      <p:tavLst>
                                        <p:tav tm="0">
                                          <p:val>
                                            <p:strVal val="ppt_x"/>
                                          </p:val>
                                        </p:tav>
                                        <p:tav tm="100000">
                                          <p:val>
                                            <p:strVal val="ppt_x"/>
                                          </p:val>
                                        </p:tav>
                                      </p:tavLst>
                                    </p:anim>
                                    <p:anim calcmode="lin" valueType="num">
                                      <p:cBhvr additive="base">
                                        <p:cTn id="69" dur="500"/>
                                        <p:tgtEl>
                                          <p:spTgt spid="1981457"/>
                                        </p:tgtEl>
                                        <p:attrNameLst>
                                          <p:attrName>ppt_y</p:attrName>
                                        </p:attrNameLst>
                                      </p:cBhvr>
                                      <p:tavLst>
                                        <p:tav tm="0">
                                          <p:val>
                                            <p:strVal val="ppt_y"/>
                                          </p:val>
                                        </p:tav>
                                        <p:tav tm="100000">
                                          <p:val>
                                            <p:strVal val="0-ppt_h/2"/>
                                          </p:val>
                                        </p:tav>
                                      </p:tavLst>
                                    </p:anim>
                                    <p:set>
                                      <p:cBhvr>
                                        <p:cTn id="70" dur="1" fill="hold">
                                          <p:stCondLst>
                                            <p:cond delay="499"/>
                                          </p:stCondLst>
                                        </p:cTn>
                                        <p:tgtEl>
                                          <p:spTgt spid="1981457"/>
                                        </p:tgtEl>
                                        <p:attrNameLst>
                                          <p:attrName>style.visibility</p:attrName>
                                        </p:attrNameLst>
                                      </p:cBhvr>
                                      <p:to>
                                        <p:strVal val="hidden"/>
                                      </p:to>
                                    </p:set>
                                  </p:childTnLst>
                                </p:cTn>
                              </p:par>
                            </p:childTnLst>
                          </p:cTn>
                        </p:par>
                        <p:par>
                          <p:cTn id="71" fill="hold">
                            <p:stCondLst>
                              <p:cond delay="5000"/>
                            </p:stCondLst>
                            <p:childTnLst>
                              <p:par>
                                <p:cTn id="72" presetID="2" presetClass="exit" presetSubtype="1" fill="hold" grpId="1" nodeType="afterEffect">
                                  <p:stCondLst>
                                    <p:cond delay="0"/>
                                  </p:stCondLst>
                                  <p:childTnLst>
                                    <p:anim calcmode="lin" valueType="num">
                                      <p:cBhvr additive="base">
                                        <p:cTn id="73" dur="500"/>
                                        <p:tgtEl>
                                          <p:spTgt spid="1981459"/>
                                        </p:tgtEl>
                                        <p:attrNameLst>
                                          <p:attrName>ppt_x</p:attrName>
                                        </p:attrNameLst>
                                      </p:cBhvr>
                                      <p:tavLst>
                                        <p:tav tm="0">
                                          <p:val>
                                            <p:strVal val="ppt_x"/>
                                          </p:val>
                                        </p:tav>
                                        <p:tav tm="100000">
                                          <p:val>
                                            <p:strVal val="ppt_x"/>
                                          </p:val>
                                        </p:tav>
                                      </p:tavLst>
                                    </p:anim>
                                    <p:anim calcmode="lin" valueType="num">
                                      <p:cBhvr additive="base">
                                        <p:cTn id="74" dur="500"/>
                                        <p:tgtEl>
                                          <p:spTgt spid="1981459"/>
                                        </p:tgtEl>
                                        <p:attrNameLst>
                                          <p:attrName>ppt_y</p:attrName>
                                        </p:attrNameLst>
                                      </p:cBhvr>
                                      <p:tavLst>
                                        <p:tav tm="0">
                                          <p:val>
                                            <p:strVal val="ppt_y"/>
                                          </p:val>
                                        </p:tav>
                                        <p:tav tm="100000">
                                          <p:val>
                                            <p:strVal val="0-ppt_h/2"/>
                                          </p:val>
                                        </p:tav>
                                      </p:tavLst>
                                    </p:anim>
                                    <p:set>
                                      <p:cBhvr>
                                        <p:cTn id="75" dur="1" fill="hold">
                                          <p:stCondLst>
                                            <p:cond delay="499"/>
                                          </p:stCondLst>
                                        </p:cTn>
                                        <p:tgtEl>
                                          <p:spTgt spid="1981459"/>
                                        </p:tgtEl>
                                        <p:attrNameLst>
                                          <p:attrName>style.visibility</p:attrName>
                                        </p:attrNameLst>
                                      </p:cBhvr>
                                      <p:to>
                                        <p:strVal val="hidden"/>
                                      </p:to>
                                    </p:set>
                                  </p:childTnLst>
                                </p:cTn>
                              </p:par>
                              <p:par>
                                <p:cTn id="76" presetID="2" presetClass="exit" presetSubtype="1" fill="hold" grpId="1" nodeType="withEffect">
                                  <p:stCondLst>
                                    <p:cond delay="0"/>
                                  </p:stCondLst>
                                  <p:childTnLst>
                                    <p:anim calcmode="lin" valueType="num">
                                      <p:cBhvr additive="base">
                                        <p:cTn id="77" dur="500"/>
                                        <p:tgtEl>
                                          <p:spTgt spid="1981450"/>
                                        </p:tgtEl>
                                        <p:attrNameLst>
                                          <p:attrName>ppt_x</p:attrName>
                                        </p:attrNameLst>
                                      </p:cBhvr>
                                      <p:tavLst>
                                        <p:tav tm="0">
                                          <p:val>
                                            <p:strVal val="ppt_x"/>
                                          </p:val>
                                        </p:tav>
                                        <p:tav tm="100000">
                                          <p:val>
                                            <p:strVal val="ppt_x"/>
                                          </p:val>
                                        </p:tav>
                                      </p:tavLst>
                                    </p:anim>
                                    <p:anim calcmode="lin" valueType="num">
                                      <p:cBhvr additive="base">
                                        <p:cTn id="78" dur="500"/>
                                        <p:tgtEl>
                                          <p:spTgt spid="1981450"/>
                                        </p:tgtEl>
                                        <p:attrNameLst>
                                          <p:attrName>ppt_y</p:attrName>
                                        </p:attrNameLst>
                                      </p:cBhvr>
                                      <p:tavLst>
                                        <p:tav tm="0">
                                          <p:val>
                                            <p:strVal val="ppt_y"/>
                                          </p:val>
                                        </p:tav>
                                        <p:tav tm="100000">
                                          <p:val>
                                            <p:strVal val="0-ppt_h/2"/>
                                          </p:val>
                                        </p:tav>
                                      </p:tavLst>
                                    </p:anim>
                                    <p:set>
                                      <p:cBhvr>
                                        <p:cTn id="79" dur="1" fill="hold">
                                          <p:stCondLst>
                                            <p:cond delay="499"/>
                                          </p:stCondLst>
                                        </p:cTn>
                                        <p:tgtEl>
                                          <p:spTgt spid="1981450"/>
                                        </p:tgtEl>
                                        <p:attrNameLst>
                                          <p:attrName>style.visibility</p:attrName>
                                        </p:attrNameLst>
                                      </p:cBhvr>
                                      <p:to>
                                        <p:strVal val="hidden"/>
                                      </p:to>
                                    </p:set>
                                  </p:childTnLst>
                                </p:cTn>
                              </p:par>
                            </p:childTnLst>
                          </p:cTn>
                        </p:par>
                        <p:par>
                          <p:cTn id="80" fill="hold">
                            <p:stCondLst>
                              <p:cond delay="5500"/>
                            </p:stCondLst>
                            <p:childTnLst>
                              <p:par>
                                <p:cTn id="81" presetID="2" presetClass="exit" presetSubtype="1" fill="hold" grpId="1" nodeType="afterEffect">
                                  <p:stCondLst>
                                    <p:cond delay="0"/>
                                  </p:stCondLst>
                                  <p:childTnLst>
                                    <p:anim calcmode="lin" valueType="num">
                                      <p:cBhvr additive="base">
                                        <p:cTn id="82" dur="500"/>
                                        <p:tgtEl>
                                          <p:spTgt spid="1981449"/>
                                        </p:tgtEl>
                                        <p:attrNameLst>
                                          <p:attrName>ppt_x</p:attrName>
                                        </p:attrNameLst>
                                      </p:cBhvr>
                                      <p:tavLst>
                                        <p:tav tm="0">
                                          <p:val>
                                            <p:strVal val="ppt_x"/>
                                          </p:val>
                                        </p:tav>
                                        <p:tav tm="100000">
                                          <p:val>
                                            <p:strVal val="ppt_x"/>
                                          </p:val>
                                        </p:tav>
                                      </p:tavLst>
                                    </p:anim>
                                    <p:anim calcmode="lin" valueType="num">
                                      <p:cBhvr additive="base">
                                        <p:cTn id="83" dur="500"/>
                                        <p:tgtEl>
                                          <p:spTgt spid="1981449"/>
                                        </p:tgtEl>
                                        <p:attrNameLst>
                                          <p:attrName>ppt_y</p:attrName>
                                        </p:attrNameLst>
                                      </p:cBhvr>
                                      <p:tavLst>
                                        <p:tav tm="0">
                                          <p:val>
                                            <p:strVal val="ppt_y"/>
                                          </p:val>
                                        </p:tav>
                                        <p:tav tm="100000">
                                          <p:val>
                                            <p:strVal val="0-ppt_h/2"/>
                                          </p:val>
                                        </p:tav>
                                      </p:tavLst>
                                    </p:anim>
                                    <p:set>
                                      <p:cBhvr>
                                        <p:cTn id="84" dur="1" fill="hold">
                                          <p:stCondLst>
                                            <p:cond delay="499"/>
                                          </p:stCondLst>
                                        </p:cTn>
                                        <p:tgtEl>
                                          <p:spTgt spid="1981449"/>
                                        </p:tgtEl>
                                        <p:attrNameLst>
                                          <p:attrName>style.visibility</p:attrName>
                                        </p:attrNameLst>
                                      </p:cBhvr>
                                      <p:to>
                                        <p:strVal val="hidden"/>
                                      </p:to>
                                    </p:set>
                                  </p:childTnLst>
                                </p:cTn>
                              </p:par>
                              <p:par>
                                <p:cTn id="85" presetID="2" presetClass="exit" presetSubtype="1" fill="hold" grpId="1" nodeType="withEffect">
                                  <p:stCondLst>
                                    <p:cond delay="0"/>
                                  </p:stCondLst>
                                  <p:childTnLst>
                                    <p:anim calcmode="lin" valueType="num">
                                      <p:cBhvr additive="base">
                                        <p:cTn id="86" dur="500"/>
                                        <p:tgtEl>
                                          <p:spTgt spid="1981448"/>
                                        </p:tgtEl>
                                        <p:attrNameLst>
                                          <p:attrName>ppt_x</p:attrName>
                                        </p:attrNameLst>
                                      </p:cBhvr>
                                      <p:tavLst>
                                        <p:tav tm="0">
                                          <p:val>
                                            <p:strVal val="ppt_x"/>
                                          </p:val>
                                        </p:tav>
                                        <p:tav tm="100000">
                                          <p:val>
                                            <p:strVal val="ppt_x"/>
                                          </p:val>
                                        </p:tav>
                                      </p:tavLst>
                                    </p:anim>
                                    <p:anim calcmode="lin" valueType="num">
                                      <p:cBhvr additive="base">
                                        <p:cTn id="87" dur="500"/>
                                        <p:tgtEl>
                                          <p:spTgt spid="1981448"/>
                                        </p:tgtEl>
                                        <p:attrNameLst>
                                          <p:attrName>ppt_y</p:attrName>
                                        </p:attrNameLst>
                                      </p:cBhvr>
                                      <p:tavLst>
                                        <p:tav tm="0">
                                          <p:val>
                                            <p:strVal val="ppt_y"/>
                                          </p:val>
                                        </p:tav>
                                        <p:tav tm="100000">
                                          <p:val>
                                            <p:strVal val="0-ppt_h/2"/>
                                          </p:val>
                                        </p:tav>
                                      </p:tavLst>
                                    </p:anim>
                                    <p:set>
                                      <p:cBhvr>
                                        <p:cTn id="88" dur="1" fill="hold">
                                          <p:stCondLst>
                                            <p:cond delay="499"/>
                                          </p:stCondLst>
                                        </p:cTn>
                                        <p:tgtEl>
                                          <p:spTgt spid="198144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9" presetClass="exit" presetSubtype="0" fill="hold" grpId="2" nodeType="clickEffect">
                                  <p:stCondLst>
                                    <p:cond delay="0"/>
                                  </p:stCondLst>
                                  <p:childTnLst>
                                    <p:animEffect transition="out" filter="dissolve">
                                      <p:cBhvr>
                                        <p:cTn id="92" dur="500"/>
                                        <p:tgtEl>
                                          <p:spTgt spid="1981448"/>
                                        </p:tgtEl>
                                      </p:cBhvr>
                                    </p:animEffect>
                                    <p:set>
                                      <p:cBhvr>
                                        <p:cTn id="93" dur="1" fill="hold">
                                          <p:stCondLst>
                                            <p:cond delay="499"/>
                                          </p:stCondLst>
                                        </p:cTn>
                                        <p:tgtEl>
                                          <p:spTgt spid="1981448"/>
                                        </p:tgtEl>
                                        <p:attrNameLst>
                                          <p:attrName>style.visibility</p:attrName>
                                        </p:attrNameLst>
                                      </p:cBhvr>
                                      <p:to>
                                        <p:strVal val="hidden"/>
                                      </p:to>
                                    </p:set>
                                  </p:childTnLst>
                                </p:cTn>
                              </p:par>
                              <p:par>
                                <p:cTn id="94" presetID="9" presetClass="exit" presetSubtype="0" fill="hold" grpId="2" nodeType="withEffect">
                                  <p:stCondLst>
                                    <p:cond delay="0"/>
                                  </p:stCondLst>
                                  <p:childTnLst>
                                    <p:animEffect transition="out" filter="dissolve">
                                      <p:cBhvr>
                                        <p:cTn id="95" dur="500"/>
                                        <p:tgtEl>
                                          <p:spTgt spid="1981449"/>
                                        </p:tgtEl>
                                      </p:cBhvr>
                                    </p:animEffect>
                                    <p:set>
                                      <p:cBhvr>
                                        <p:cTn id="96" dur="1" fill="hold">
                                          <p:stCondLst>
                                            <p:cond delay="499"/>
                                          </p:stCondLst>
                                        </p:cTn>
                                        <p:tgtEl>
                                          <p:spTgt spid="1981449"/>
                                        </p:tgtEl>
                                        <p:attrNameLst>
                                          <p:attrName>style.visibility</p:attrName>
                                        </p:attrNameLst>
                                      </p:cBhvr>
                                      <p:to>
                                        <p:strVal val="hidden"/>
                                      </p:to>
                                    </p:set>
                                  </p:childTnLst>
                                </p:cTn>
                              </p:par>
                              <p:par>
                                <p:cTn id="97" presetID="9" presetClass="exit" presetSubtype="0" fill="hold" grpId="2" nodeType="withEffect">
                                  <p:stCondLst>
                                    <p:cond delay="0"/>
                                  </p:stCondLst>
                                  <p:childTnLst>
                                    <p:animEffect transition="out" filter="dissolve">
                                      <p:cBhvr>
                                        <p:cTn id="98" dur="500"/>
                                        <p:tgtEl>
                                          <p:spTgt spid="1981450"/>
                                        </p:tgtEl>
                                      </p:cBhvr>
                                    </p:animEffect>
                                    <p:set>
                                      <p:cBhvr>
                                        <p:cTn id="99" dur="1" fill="hold">
                                          <p:stCondLst>
                                            <p:cond delay="499"/>
                                          </p:stCondLst>
                                        </p:cTn>
                                        <p:tgtEl>
                                          <p:spTgt spid="1981450"/>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1981451"/>
                                        </p:tgtEl>
                                      </p:cBhvr>
                                    </p:animEffect>
                                    <p:set>
                                      <p:cBhvr>
                                        <p:cTn id="102" dur="1" fill="hold">
                                          <p:stCondLst>
                                            <p:cond delay="499"/>
                                          </p:stCondLst>
                                        </p:cTn>
                                        <p:tgtEl>
                                          <p:spTgt spid="1981451"/>
                                        </p:tgtEl>
                                        <p:attrNameLst>
                                          <p:attrName>style.visibility</p:attrName>
                                        </p:attrNameLst>
                                      </p:cBhvr>
                                      <p:to>
                                        <p:strVal val="hidden"/>
                                      </p:to>
                                    </p:set>
                                  </p:childTnLst>
                                </p:cTn>
                              </p:par>
                              <p:par>
                                <p:cTn id="103" presetID="9" presetClass="exit" presetSubtype="0" fill="hold" grpId="1" nodeType="withEffect">
                                  <p:stCondLst>
                                    <p:cond delay="0"/>
                                  </p:stCondLst>
                                  <p:childTnLst>
                                    <p:animEffect transition="out" filter="dissolve">
                                      <p:cBhvr>
                                        <p:cTn id="104" dur="500"/>
                                        <p:tgtEl>
                                          <p:spTgt spid="1981452"/>
                                        </p:tgtEl>
                                      </p:cBhvr>
                                    </p:animEffect>
                                    <p:set>
                                      <p:cBhvr>
                                        <p:cTn id="105" dur="1" fill="hold">
                                          <p:stCondLst>
                                            <p:cond delay="499"/>
                                          </p:stCondLst>
                                        </p:cTn>
                                        <p:tgtEl>
                                          <p:spTgt spid="1981452"/>
                                        </p:tgtEl>
                                        <p:attrNameLst>
                                          <p:attrName>style.visibility</p:attrName>
                                        </p:attrNameLst>
                                      </p:cBhvr>
                                      <p:to>
                                        <p:strVal val="hidden"/>
                                      </p:to>
                                    </p:set>
                                  </p:childTnLst>
                                </p:cTn>
                              </p:par>
                              <p:par>
                                <p:cTn id="106" presetID="9" presetClass="exit" presetSubtype="0" fill="hold" grpId="1" nodeType="withEffect">
                                  <p:stCondLst>
                                    <p:cond delay="0"/>
                                  </p:stCondLst>
                                  <p:childTnLst>
                                    <p:animEffect transition="out" filter="dissolve">
                                      <p:cBhvr>
                                        <p:cTn id="107" dur="500"/>
                                        <p:tgtEl>
                                          <p:spTgt spid="1981453"/>
                                        </p:tgtEl>
                                      </p:cBhvr>
                                    </p:animEffect>
                                    <p:set>
                                      <p:cBhvr>
                                        <p:cTn id="108" dur="1" fill="hold">
                                          <p:stCondLst>
                                            <p:cond delay="499"/>
                                          </p:stCondLst>
                                        </p:cTn>
                                        <p:tgtEl>
                                          <p:spTgt spid="1981453"/>
                                        </p:tgtEl>
                                        <p:attrNameLst>
                                          <p:attrName>style.visibility</p:attrName>
                                        </p:attrNameLst>
                                      </p:cBhvr>
                                      <p:to>
                                        <p:strVal val="hidden"/>
                                      </p:to>
                                    </p:set>
                                  </p:childTnLst>
                                </p:cTn>
                              </p:par>
                              <p:par>
                                <p:cTn id="109" presetID="9" presetClass="exit" presetSubtype="0" fill="hold" grpId="1" nodeType="withEffect">
                                  <p:stCondLst>
                                    <p:cond delay="0"/>
                                  </p:stCondLst>
                                  <p:childTnLst>
                                    <p:animEffect transition="out" filter="dissolve">
                                      <p:cBhvr>
                                        <p:cTn id="110" dur="500"/>
                                        <p:tgtEl>
                                          <p:spTgt spid="1981454"/>
                                        </p:tgtEl>
                                      </p:cBhvr>
                                    </p:animEffect>
                                    <p:set>
                                      <p:cBhvr>
                                        <p:cTn id="111" dur="1" fill="hold">
                                          <p:stCondLst>
                                            <p:cond delay="499"/>
                                          </p:stCondLst>
                                        </p:cTn>
                                        <p:tgtEl>
                                          <p:spTgt spid="1981454"/>
                                        </p:tgtEl>
                                        <p:attrNameLst>
                                          <p:attrName>style.visibility</p:attrName>
                                        </p:attrNameLst>
                                      </p:cBhvr>
                                      <p:to>
                                        <p:strVal val="hidden"/>
                                      </p:to>
                                    </p:set>
                                  </p:childTnLst>
                                </p:cTn>
                              </p:par>
                              <p:par>
                                <p:cTn id="112" presetID="9" presetClass="exit" presetSubtype="0" fill="hold" grpId="1" nodeType="withEffect">
                                  <p:stCondLst>
                                    <p:cond delay="0"/>
                                  </p:stCondLst>
                                  <p:childTnLst>
                                    <p:animEffect transition="out" filter="dissolve">
                                      <p:cBhvr>
                                        <p:cTn id="113" dur="500"/>
                                        <p:tgtEl>
                                          <p:spTgt spid="1981455"/>
                                        </p:tgtEl>
                                      </p:cBhvr>
                                    </p:animEffect>
                                    <p:set>
                                      <p:cBhvr>
                                        <p:cTn id="114" dur="1" fill="hold">
                                          <p:stCondLst>
                                            <p:cond delay="499"/>
                                          </p:stCondLst>
                                        </p:cTn>
                                        <p:tgtEl>
                                          <p:spTgt spid="1981455"/>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1981456"/>
                                        </p:tgtEl>
                                      </p:cBhvr>
                                    </p:animEffect>
                                    <p:set>
                                      <p:cBhvr>
                                        <p:cTn id="117" dur="1" fill="hold">
                                          <p:stCondLst>
                                            <p:cond delay="499"/>
                                          </p:stCondLst>
                                        </p:cTn>
                                        <p:tgtEl>
                                          <p:spTgt spid="1981456"/>
                                        </p:tgtEl>
                                        <p:attrNameLst>
                                          <p:attrName>style.visibility</p:attrName>
                                        </p:attrNameLst>
                                      </p:cBhvr>
                                      <p:to>
                                        <p:strVal val="hidden"/>
                                      </p:to>
                                    </p:set>
                                  </p:childTnLst>
                                </p:cTn>
                              </p:par>
                              <p:par>
                                <p:cTn id="118" presetID="9" presetClass="exit" presetSubtype="0" fill="hold" grpId="2" nodeType="withEffect">
                                  <p:stCondLst>
                                    <p:cond delay="0"/>
                                  </p:stCondLst>
                                  <p:childTnLst>
                                    <p:animEffect transition="out" filter="dissolve">
                                      <p:cBhvr>
                                        <p:cTn id="119" dur="500"/>
                                        <p:tgtEl>
                                          <p:spTgt spid="1981457"/>
                                        </p:tgtEl>
                                      </p:cBhvr>
                                    </p:animEffect>
                                    <p:set>
                                      <p:cBhvr>
                                        <p:cTn id="120" dur="1" fill="hold">
                                          <p:stCondLst>
                                            <p:cond delay="499"/>
                                          </p:stCondLst>
                                        </p:cTn>
                                        <p:tgtEl>
                                          <p:spTgt spid="1981457"/>
                                        </p:tgtEl>
                                        <p:attrNameLst>
                                          <p:attrName>style.visibility</p:attrName>
                                        </p:attrNameLst>
                                      </p:cBhvr>
                                      <p:to>
                                        <p:strVal val="hidden"/>
                                      </p:to>
                                    </p:set>
                                  </p:childTnLst>
                                </p:cTn>
                              </p:par>
                              <p:par>
                                <p:cTn id="121" presetID="9" presetClass="exit" presetSubtype="0" fill="hold" grpId="2" nodeType="withEffect">
                                  <p:stCondLst>
                                    <p:cond delay="0"/>
                                  </p:stCondLst>
                                  <p:childTnLst>
                                    <p:animEffect transition="out" filter="dissolve">
                                      <p:cBhvr>
                                        <p:cTn id="122" dur="500"/>
                                        <p:tgtEl>
                                          <p:spTgt spid="1981458"/>
                                        </p:tgtEl>
                                      </p:cBhvr>
                                    </p:animEffect>
                                    <p:set>
                                      <p:cBhvr>
                                        <p:cTn id="123" dur="1" fill="hold">
                                          <p:stCondLst>
                                            <p:cond delay="499"/>
                                          </p:stCondLst>
                                        </p:cTn>
                                        <p:tgtEl>
                                          <p:spTgt spid="1981458"/>
                                        </p:tgtEl>
                                        <p:attrNameLst>
                                          <p:attrName>style.visibility</p:attrName>
                                        </p:attrNameLst>
                                      </p:cBhvr>
                                      <p:to>
                                        <p:strVal val="hidden"/>
                                      </p:to>
                                    </p:set>
                                  </p:childTnLst>
                                </p:cTn>
                              </p:par>
                              <p:par>
                                <p:cTn id="124" presetID="9" presetClass="exit" presetSubtype="0" fill="hold" grpId="2" nodeType="withEffect">
                                  <p:stCondLst>
                                    <p:cond delay="0"/>
                                  </p:stCondLst>
                                  <p:childTnLst>
                                    <p:animEffect transition="out" filter="dissolve">
                                      <p:cBhvr>
                                        <p:cTn id="125" dur="500"/>
                                        <p:tgtEl>
                                          <p:spTgt spid="1981459"/>
                                        </p:tgtEl>
                                      </p:cBhvr>
                                    </p:animEffect>
                                    <p:set>
                                      <p:cBhvr>
                                        <p:cTn id="126" dur="1" fill="hold">
                                          <p:stCondLst>
                                            <p:cond delay="499"/>
                                          </p:stCondLst>
                                        </p:cTn>
                                        <p:tgtEl>
                                          <p:spTgt spid="1981459"/>
                                        </p:tgtEl>
                                        <p:attrNameLst>
                                          <p:attrName>style.visibility</p:attrName>
                                        </p:attrNameLst>
                                      </p:cBhvr>
                                      <p:to>
                                        <p:strVal val="hidden"/>
                                      </p:to>
                                    </p:set>
                                  </p:childTnLst>
                                </p:cTn>
                              </p:par>
                              <p:par>
                                <p:cTn id="127" presetID="9" presetClass="exit" presetSubtype="0" fill="hold" grpId="2" nodeType="withEffect">
                                  <p:stCondLst>
                                    <p:cond delay="0"/>
                                  </p:stCondLst>
                                  <p:childTnLst>
                                    <p:animEffect transition="out" filter="dissolve">
                                      <p:cBhvr>
                                        <p:cTn id="128" dur="500"/>
                                        <p:tgtEl>
                                          <p:spTgt spid="1981460"/>
                                        </p:tgtEl>
                                      </p:cBhvr>
                                    </p:animEffect>
                                    <p:set>
                                      <p:cBhvr>
                                        <p:cTn id="129" dur="1" fill="hold">
                                          <p:stCondLst>
                                            <p:cond delay="499"/>
                                          </p:stCondLst>
                                        </p:cTn>
                                        <p:tgtEl>
                                          <p:spTgt spid="1981460"/>
                                        </p:tgtEl>
                                        <p:attrNameLst>
                                          <p:attrName>style.visibility</p:attrName>
                                        </p:attrNameLst>
                                      </p:cBhvr>
                                      <p:to>
                                        <p:strVal val="hidden"/>
                                      </p:to>
                                    </p:set>
                                  </p:childTnLst>
                                </p:cTn>
                              </p:par>
                              <p:par>
                                <p:cTn id="130" presetID="9" presetClass="exit" presetSubtype="0" fill="hold" grpId="1" nodeType="withEffect">
                                  <p:stCondLst>
                                    <p:cond delay="0"/>
                                  </p:stCondLst>
                                  <p:childTnLst>
                                    <p:animEffect transition="out" filter="dissolve">
                                      <p:cBhvr>
                                        <p:cTn id="131" dur="500"/>
                                        <p:tgtEl>
                                          <p:spTgt spid="1981461"/>
                                        </p:tgtEl>
                                      </p:cBhvr>
                                    </p:animEffect>
                                    <p:set>
                                      <p:cBhvr>
                                        <p:cTn id="132" dur="1" fill="hold">
                                          <p:stCondLst>
                                            <p:cond delay="499"/>
                                          </p:stCondLst>
                                        </p:cTn>
                                        <p:tgtEl>
                                          <p:spTgt spid="1981461"/>
                                        </p:tgtEl>
                                        <p:attrNameLst>
                                          <p:attrName>style.visibility</p:attrName>
                                        </p:attrNameLst>
                                      </p:cBhvr>
                                      <p:to>
                                        <p:strVal val="hidden"/>
                                      </p:to>
                                    </p:set>
                                  </p:childTnLst>
                                </p:cTn>
                              </p:par>
                              <p:par>
                                <p:cTn id="133" presetID="9" presetClass="exit" presetSubtype="0" fill="hold" nodeType="withEffect">
                                  <p:stCondLst>
                                    <p:cond delay="0"/>
                                  </p:stCondLst>
                                  <p:childTnLst>
                                    <p:animEffect transition="out" filter="dissolve">
                                      <p:cBhvr>
                                        <p:cTn id="134" dur="500"/>
                                        <p:tgtEl>
                                          <p:spTgt spid="2"/>
                                        </p:tgtEl>
                                      </p:cBhvr>
                                    </p:animEffect>
                                    <p:set>
                                      <p:cBhvr>
                                        <p:cTn id="135" dur="1" fill="hold">
                                          <p:stCondLst>
                                            <p:cond delay="499"/>
                                          </p:stCondLst>
                                        </p:cTn>
                                        <p:tgtEl>
                                          <p:spTgt spid="2"/>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81462"/>
                                        </p:tgtEl>
                                        <p:attrNameLst>
                                          <p:attrName>style.visibility</p:attrName>
                                        </p:attrNameLst>
                                      </p:cBhvr>
                                      <p:to>
                                        <p:strVal val="visible"/>
                                      </p:to>
                                    </p:set>
                                    <p:animEffect transition="in" filter="dissolve">
                                      <p:cBhvr>
                                        <p:cTn id="138" dur="500"/>
                                        <p:tgtEl>
                                          <p:spTgt spid="198146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981463"/>
                                        </p:tgtEl>
                                        <p:attrNameLst>
                                          <p:attrName>style.visibility</p:attrName>
                                        </p:attrNameLst>
                                      </p:cBhvr>
                                      <p:to>
                                        <p:strVal val="visible"/>
                                      </p:to>
                                    </p:set>
                                    <p:animEffect transition="in" filter="dissolve">
                                      <p:cBhvr>
                                        <p:cTn id="141" dur="500"/>
                                        <p:tgtEl>
                                          <p:spTgt spid="198146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981464"/>
                                        </p:tgtEl>
                                        <p:attrNameLst>
                                          <p:attrName>style.visibility</p:attrName>
                                        </p:attrNameLst>
                                      </p:cBhvr>
                                      <p:to>
                                        <p:strVal val="visible"/>
                                      </p:to>
                                    </p:set>
                                    <p:animEffect transition="in" filter="dissolve">
                                      <p:cBhvr>
                                        <p:cTn id="144" dur="500"/>
                                        <p:tgtEl>
                                          <p:spTgt spid="1981464"/>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981465"/>
                                        </p:tgtEl>
                                        <p:attrNameLst>
                                          <p:attrName>style.visibility</p:attrName>
                                        </p:attrNameLst>
                                      </p:cBhvr>
                                      <p:to>
                                        <p:strVal val="visible"/>
                                      </p:to>
                                    </p:set>
                                    <p:animEffect transition="in" filter="dissolve">
                                      <p:cBhvr>
                                        <p:cTn id="147" dur="500"/>
                                        <p:tgtEl>
                                          <p:spTgt spid="198146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981466"/>
                                        </p:tgtEl>
                                        <p:attrNameLst>
                                          <p:attrName>style.visibility</p:attrName>
                                        </p:attrNameLst>
                                      </p:cBhvr>
                                      <p:to>
                                        <p:strVal val="visible"/>
                                      </p:to>
                                    </p:set>
                                    <p:animEffect transition="in" filter="dissolve">
                                      <p:cBhvr>
                                        <p:cTn id="150" dur="500"/>
                                        <p:tgtEl>
                                          <p:spTgt spid="1981466"/>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981467"/>
                                        </p:tgtEl>
                                        <p:attrNameLst>
                                          <p:attrName>style.visibility</p:attrName>
                                        </p:attrNameLst>
                                      </p:cBhvr>
                                      <p:to>
                                        <p:strVal val="visible"/>
                                      </p:to>
                                    </p:set>
                                    <p:animEffect transition="in" filter="dissolve">
                                      <p:cBhvr>
                                        <p:cTn id="153" dur="500"/>
                                        <p:tgtEl>
                                          <p:spTgt spid="198146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981468"/>
                                        </p:tgtEl>
                                        <p:attrNameLst>
                                          <p:attrName>style.visibility</p:attrName>
                                        </p:attrNameLst>
                                      </p:cBhvr>
                                      <p:to>
                                        <p:strVal val="visible"/>
                                      </p:to>
                                    </p:set>
                                    <p:animEffect transition="in" filter="dissolve">
                                      <p:cBhvr>
                                        <p:cTn id="156" dur="500"/>
                                        <p:tgtEl>
                                          <p:spTgt spid="1981468"/>
                                        </p:tgtEl>
                                      </p:cBhvr>
                                    </p:animEffect>
                                  </p:childTnLst>
                                </p:cTn>
                              </p:par>
                              <p:par>
                                <p:cTn id="157" presetID="9" presetClass="entr" presetSubtype="0" fill="hold" nodeType="withEffect">
                                  <p:stCondLst>
                                    <p:cond delay="0"/>
                                  </p:stCondLst>
                                  <p:childTnLst>
                                    <p:set>
                                      <p:cBhvr>
                                        <p:cTn id="158" dur="1" fill="hold">
                                          <p:stCondLst>
                                            <p:cond delay="0"/>
                                          </p:stCondLst>
                                        </p:cTn>
                                        <p:tgtEl>
                                          <p:spTgt spid="3"/>
                                        </p:tgtEl>
                                        <p:attrNameLst>
                                          <p:attrName>style.visibility</p:attrName>
                                        </p:attrNameLst>
                                      </p:cBhvr>
                                      <p:to>
                                        <p:strVal val="visible"/>
                                      </p:to>
                                    </p:set>
                                    <p:animEffect transition="in" filter="dissolve">
                                      <p:cBhvr>
                                        <p:cTn id="1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1448" grpId="0" animBg="1"/>
      <p:bldP spid="1981448" grpId="1" animBg="1"/>
      <p:bldP spid="1981448" grpId="2" animBg="1"/>
      <p:bldP spid="1981449" grpId="0"/>
      <p:bldP spid="1981449" grpId="1"/>
      <p:bldP spid="1981449" grpId="2"/>
      <p:bldP spid="1981450" grpId="0" animBg="1"/>
      <p:bldP spid="1981450" grpId="1" animBg="1"/>
      <p:bldP spid="1981450" grpId="2" animBg="1"/>
      <p:bldP spid="1981451" grpId="0" animBg="1"/>
      <p:bldP spid="1981451" grpId="1" animBg="1"/>
      <p:bldP spid="1981452" grpId="0"/>
      <p:bldP spid="1981452" grpId="1"/>
      <p:bldP spid="1981453" grpId="0" animBg="1"/>
      <p:bldP spid="1981453" grpId="1" animBg="1"/>
      <p:bldP spid="1981454" grpId="0"/>
      <p:bldP spid="1981454" grpId="1"/>
      <p:bldP spid="1981455" grpId="0"/>
      <p:bldP spid="1981455" grpId="1"/>
      <p:bldP spid="1981456" grpId="0"/>
      <p:bldP spid="1981456" grpId="1"/>
      <p:bldP spid="1981457" grpId="0" animBg="1"/>
      <p:bldP spid="1981457" grpId="1" animBg="1"/>
      <p:bldP spid="1981457" grpId="2" animBg="1"/>
      <p:bldP spid="1981458" grpId="0" animBg="1"/>
      <p:bldP spid="1981458" grpId="1" animBg="1"/>
      <p:bldP spid="1981458" grpId="2" animBg="1"/>
      <p:bldP spid="1981459" grpId="0"/>
      <p:bldP spid="1981459" grpId="1"/>
      <p:bldP spid="1981459" grpId="2"/>
      <p:bldP spid="1981460" grpId="0"/>
      <p:bldP spid="1981460" grpId="1"/>
      <p:bldP spid="1981460" grpId="2"/>
      <p:bldP spid="1981461" grpId="0" animBg="1"/>
      <p:bldP spid="1981461" grpId="1" animBg="1"/>
      <p:bldP spid="1981462" grpId="0" animBg="1"/>
      <p:bldP spid="1981463" grpId="0"/>
      <p:bldP spid="1981464" grpId="0" animBg="1"/>
      <p:bldP spid="1981465" grpId="0"/>
      <p:bldP spid="1981466" grpId="0"/>
      <p:bldP spid="1981467" grpId="0"/>
      <p:bldP spid="1981468" grpId="0" animBg="1"/>
      <p:bldP spid="1981477" grpId="0" animBg="1"/>
      <p:bldP spid="198147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5"/>
          <p:cNvSpPr>
            <a:spLocks noGrp="1" noChangeArrowheads="1"/>
          </p:cNvSpPr>
          <p:nvPr>
            <p:ph type="dt" sz="half" idx="10"/>
          </p:nvPr>
        </p:nvSpPr>
        <p:spPr/>
        <p:txBody>
          <a:bodyPr/>
          <a:lstStyle/>
          <a:p>
            <a:pPr>
              <a:defRPr/>
            </a:pPr>
            <a:fld id="{AF420429-BDF0-47C2-B323-C1261EE61D23}" type="datetime1">
              <a:rPr lang="hr-HR" smtClean="0"/>
              <a:pPr>
                <a:defRPr/>
              </a:pPr>
              <a:t>4.3.2013.</a:t>
            </a:fld>
            <a:endParaRPr lang="hr-HR"/>
          </a:p>
        </p:txBody>
      </p:sp>
      <p:sp>
        <p:nvSpPr>
          <p:cNvPr id="1944578" name="Rectangle 2"/>
          <p:cNvSpPr>
            <a:spLocks noGrp="1" noChangeArrowheads="1"/>
          </p:cNvSpPr>
          <p:nvPr>
            <p:ph type="ctrTitle"/>
          </p:nvPr>
        </p:nvSpPr>
        <p:spPr/>
        <p:txBody>
          <a:bodyPr/>
          <a:lstStyle/>
          <a:p>
            <a:pPr>
              <a:defRPr/>
            </a:pPr>
            <a:r>
              <a:rPr lang="hr-HR" smtClean="0"/>
              <a:t>Poziv funkcije</a:t>
            </a:r>
          </a:p>
        </p:txBody>
      </p:sp>
      <p:sp>
        <p:nvSpPr>
          <p:cNvPr id="1944579" name="Rectangle 3"/>
          <p:cNvSpPr>
            <a:spLocks noGrp="1" noChangeArrowheads="1"/>
          </p:cNvSpPr>
          <p:nvPr>
            <p:ph type="subTitle" idx="1"/>
          </p:nvPr>
        </p:nvSpPr>
        <p:spPr/>
        <p:txBody>
          <a:bodyPr/>
          <a:lstStyle/>
          <a:p>
            <a:pPr>
              <a:defRPr/>
            </a:pPr>
            <a:r>
              <a:rPr lang="hr-HR" smtClean="0"/>
              <a:t>Dodjela memorije</a:t>
            </a:r>
          </a:p>
          <a:p>
            <a:pPr>
              <a:defRPr/>
            </a:pPr>
            <a:r>
              <a:rPr lang="hr-HR" smtClean="0"/>
              <a:t>Mehanizam poziva funkcija</a:t>
            </a:r>
          </a:p>
          <a:p>
            <a:pPr>
              <a:defRPr/>
            </a:pPr>
            <a:r>
              <a:rPr lang="hr-HR" smtClean="0"/>
              <a:t>Sistemski stog</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5" name="Rectangle 17"/>
          <p:cNvSpPr>
            <a:spLocks noGrp="1" noChangeArrowheads="1"/>
          </p:cNvSpPr>
          <p:nvPr>
            <p:ph type="sldNum" sz="quarter" idx="11"/>
          </p:nvPr>
        </p:nvSpPr>
        <p:spPr/>
        <p:txBody>
          <a:bodyPr/>
          <a:lstStyle/>
          <a:p>
            <a:pPr>
              <a:defRPr/>
            </a:pPr>
            <a:fld id="{A30C5CD0-23FC-489A-BFDE-A04D1E028A9E}" type="slidenum">
              <a:rPr lang="hr-HR"/>
              <a:pPr>
                <a:defRPr/>
              </a:pPr>
              <a:t>4</a:t>
            </a:fld>
            <a:r>
              <a:rPr lang="hr-HR"/>
              <a:t> / 21</a:t>
            </a:r>
          </a:p>
        </p:txBody>
      </p:sp>
      <p:sp>
        <p:nvSpPr>
          <p:cNvPr id="6" name="Rectangle 18"/>
          <p:cNvSpPr>
            <a:spLocks noGrp="1" noChangeArrowheads="1"/>
          </p:cNvSpPr>
          <p:nvPr>
            <p:ph type="dt" sz="half" idx="12"/>
          </p:nvPr>
        </p:nvSpPr>
        <p:spPr/>
        <p:txBody>
          <a:bodyPr/>
          <a:lstStyle/>
          <a:p>
            <a:pPr>
              <a:defRPr/>
            </a:pPr>
            <a:fld id="{20448245-4A79-4681-81CA-CE6A1FF1B750}" type="datetime1">
              <a:rPr lang="hr-HR" smtClean="0"/>
              <a:pPr>
                <a:defRPr/>
              </a:pPr>
              <a:t>4.3.2013.</a:t>
            </a:fld>
            <a:endParaRPr lang="hr-HR"/>
          </a:p>
        </p:txBody>
      </p:sp>
      <p:sp>
        <p:nvSpPr>
          <p:cNvPr id="1946626" name="Rectangle 2"/>
          <p:cNvSpPr>
            <a:spLocks noGrp="1" noChangeArrowheads="1"/>
          </p:cNvSpPr>
          <p:nvPr>
            <p:ph type="title"/>
          </p:nvPr>
        </p:nvSpPr>
        <p:spPr/>
        <p:txBody>
          <a:bodyPr/>
          <a:lstStyle/>
          <a:p>
            <a:pPr>
              <a:defRPr/>
            </a:pPr>
            <a:r>
              <a:rPr lang="hr-HR" smtClean="0"/>
              <a:t>Virtualna memorija</a:t>
            </a:r>
          </a:p>
        </p:txBody>
      </p:sp>
      <p:sp>
        <p:nvSpPr>
          <p:cNvPr id="1946627" name="Rectangle 3"/>
          <p:cNvSpPr>
            <a:spLocks noGrp="1" noChangeArrowheads="1"/>
          </p:cNvSpPr>
          <p:nvPr>
            <p:ph type="body" idx="1"/>
          </p:nvPr>
        </p:nvSpPr>
        <p:spPr/>
        <p:txBody>
          <a:bodyPr/>
          <a:lstStyle/>
          <a:p>
            <a:r>
              <a:rPr lang="hr-HR" smtClean="0"/>
              <a:t>proces: pokrenuta instanca programa</a:t>
            </a:r>
          </a:p>
          <a:p>
            <a:r>
              <a:rPr lang="hr-HR" smtClean="0"/>
              <a:t>kad se pokrene proces, pridijeli mu se </a:t>
            </a:r>
            <a:r>
              <a:rPr lang="hr-HR" smtClean="0">
                <a:solidFill>
                  <a:srgbClr val="FF0000"/>
                </a:solidFill>
              </a:rPr>
              <a:t>dio fizičke memorije</a:t>
            </a:r>
          </a:p>
          <a:p>
            <a:pPr lvl="1"/>
            <a:r>
              <a:rPr lang="hr-HR" smtClean="0"/>
              <a:t>to je </a:t>
            </a:r>
            <a:r>
              <a:rPr lang="hr-HR" smtClean="0">
                <a:solidFill>
                  <a:srgbClr val="FF0000"/>
                </a:solidFill>
              </a:rPr>
              <a:t>virtualna memorija</a:t>
            </a:r>
            <a:r>
              <a:rPr lang="hr-HR" smtClean="0"/>
              <a:t> – proces ima </a:t>
            </a:r>
            <a:r>
              <a:rPr lang="hr-HR" smtClean="0">
                <a:solidFill>
                  <a:srgbClr val="FF0000"/>
                </a:solidFill>
              </a:rPr>
              <a:t>dojam</a:t>
            </a:r>
            <a:r>
              <a:rPr lang="hr-HR" smtClean="0"/>
              <a:t> da mu je dodijeljena sva računalna memorija</a:t>
            </a:r>
          </a:p>
          <a:p>
            <a:pPr lvl="2"/>
            <a:r>
              <a:rPr lang="hr-HR" smtClean="0"/>
              <a:t>proces ne zna kako se ta virtualna memorija preslikava u fizičku – zna samo veličinu i početnu adresu – 0x00000000 za 32-bitnu arhitekturu</a:t>
            </a:r>
          </a:p>
          <a:p>
            <a:pPr lvl="2"/>
            <a:r>
              <a:rPr lang="hr-HR" smtClean="0"/>
              <a:t>proces ne zna za virtualne memorije ostalih procesa</a:t>
            </a:r>
          </a:p>
          <a:p>
            <a:pPr lvl="2"/>
            <a:r>
              <a:rPr lang="hr-HR" smtClean="0"/>
              <a:t>čak i kad bi znao za njih, fizički im ne može pristupiti (ne da mu OS)</a:t>
            </a:r>
          </a:p>
          <a:p>
            <a:pPr lvl="1"/>
            <a:r>
              <a:rPr lang="hr-HR" smtClean="0"/>
              <a:t>kod svakog pristupa memoriji (čitanje, pisanje), dolazi do </a:t>
            </a:r>
            <a:r>
              <a:rPr lang="hr-HR" smtClean="0">
                <a:solidFill>
                  <a:srgbClr val="FF0000"/>
                </a:solidFill>
              </a:rPr>
              <a:t>preslikavanja</a:t>
            </a:r>
            <a:r>
              <a:rPr lang="hr-HR" smtClean="0"/>
              <a:t> između virtualne i fizičke adrese</a:t>
            </a:r>
          </a:p>
          <a:p>
            <a:pPr lvl="2"/>
            <a:r>
              <a:rPr lang="hr-HR" smtClean="0"/>
              <a:t>postupak mora biti brz, jer se događa vrlo često</a:t>
            </a: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3" name="Rectangle 17"/>
          <p:cNvSpPr>
            <a:spLocks noGrp="1" noChangeArrowheads="1"/>
          </p:cNvSpPr>
          <p:nvPr>
            <p:ph type="sldNum" sz="quarter" idx="11"/>
          </p:nvPr>
        </p:nvSpPr>
        <p:spPr/>
        <p:txBody>
          <a:bodyPr/>
          <a:lstStyle/>
          <a:p>
            <a:pPr>
              <a:defRPr/>
            </a:pPr>
            <a:fld id="{6774CEA2-9805-48B0-963F-CEA700E6A116}" type="slidenum">
              <a:rPr lang="hr-HR"/>
              <a:pPr>
                <a:defRPr/>
              </a:pPr>
              <a:t>5</a:t>
            </a:fld>
            <a:r>
              <a:rPr lang="hr-HR"/>
              <a:t> / 21</a:t>
            </a:r>
          </a:p>
        </p:txBody>
      </p:sp>
      <p:sp>
        <p:nvSpPr>
          <p:cNvPr id="14" name="Rectangle 18"/>
          <p:cNvSpPr>
            <a:spLocks noGrp="1" noChangeArrowheads="1"/>
          </p:cNvSpPr>
          <p:nvPr>
            <p:ph type="dt" sz="half" idx="12"/>
          </p:nvPr>
        </p:nvSpPr>
        <p:spPr/>
        <p:txBody>
          <a:bodyPr/>
          <a:lstStyle/>
          <a:p>
            <a:pPr>
              <a:defRPr/>
            </a:pPr>
            <a:fld id="{73615421-77E1-4D11-AB3C-0DB6507B7FA3}" type="datetime1">
              <a:rPr lang="hr-HR" smtClean="0"/>
              <a:pPr>
                <a:defRPr/>
              </a:pPr>
              <a:t>4.3.2013.</a:t>
            </a:fld>
            <a:endParaRPr lang="hr-HR"/>
          </a:p>
        </p:txBody>
      </p:sp>
      <p:sp>
        <p:nvSpPr>
          <p:cNvPr id="1948674" name="Rectangle 2"/>
          <p:cNvSpPr>
            <a:spLocks noGrp="1" noChangeArrowheads="1"/>
          </p:cNvSpPr>
          <p:nvPr>
            <p:ph type="title"/>
          </p:nvPr>
        </p:nvSpPr>
        <p:spPr/>
        <p:txBody>
          <a:bodyPr/>
          <a:lstStyle/>
          <a:p>
            <a:pPr>
              <a:defRPr/>
            </a:pPr>
            <a:r>
              <a:rPr lang="hr-HR" smtClean="0"/>
              <a:t>Segmenti</a:t>
            </a:r>
            <a:endParaRPr lang="hr-HR" i="1" smtClean="0"/>
          </a:p>
        </p:txBody>
      </p:sp>
      <p:sp>
        <p:nvSpPr>
          <p:cNvPr id="1948675" name="Rectangle 3"/>
          <p:cNvSpPr>
            <a:spLocks noGrp="1" noChangeArrowheads="1"/>
          </p:cNvSpPr>
          <p:nvPr>
            <p:ph type="body" idx="1"/>
          </p:nvPr>
        </p:nvSpPr>
        <p:spPr/>
        <p:txBody>
          <a:bodyPr/>
          <a:lstStyle/>
          <a:p>
            <a:pPr>
              <a:defRPr/>
            </a:pPr>
            <a:r>
              <a:rPr lang="hr-HR" smtClean="0"/>
              <a:t>ovisi o operacijskom sustavu</a:t>
            </a:r>
          </a:p>
          <a:p>
            <a:pPr lvl="1">
              <a:defRPr/>
            </a:pPr>
            <a:r>
              <a:rPr lang="hr-HR" smtClean="0"/>
              <a:t>TEXT</a:t>
            </a:r>
          </a:p>
          <a:p>
            <a:pPr lvl="2">
              <a:defRPr/>
            </a:pPr>
            <a:r>
              <a:rPr lang="hr-HR" smtClean="0"/>
              <a:t>pohranjen program</a:t>
            </a:r>
          </a:p>
          <a:p>
            <a:pPr lvl="1">
              <a:defRPr/>
            </a:pPr>
            <a:r>
              <a:rPr lang="hr-HR" smtClean="0"/>
              <a:t>DATA </a:t>
            </a:r>
          </a:p>
          <a:p>
            <a:pPr lvl="2">
              <a:defRPr/>
            </a:pPr>
            <a:r>
              <a:rPr lang="hr-HR" smtClean="0"/>
              <a:t>inicijalizirane globalne i statičke lokalne varijable</a:t>
            </a:r>
          </a:p>
          <a:p>
            <a:pPr lvl="1">
              <a:defRPr/>
            </a:pPr>
            <a:r>
              <a:rPr lang="hr-HR" smtClean="0"/>
              <a:t>BSS</a:t>
            </a:r>
          </a:p>
          <a:p>
            <a:pPr lvl="2">
              <a:defRPr/>
            </a:pPr>
            <a:r>
              <a:rPr lang="hr-HR" smtClean="0"/>
              <a:t>neinicijalizirane globalne i statičke lokalne varijable</a:t>
            </a:r>
          </a:p>
          <a:p>
            <a:pPr lvl="1">
              <a:defRPr/>
            </a:pPr>
            <a:r>
              <a:rPr lang="hr-HR" smtClean="0"/>
              <a:t>gomila (heap)</a:t>
            </a:r>
          </a:p>
          <a:p>
            <a:pPr lvl="2">
              <a:defRPr/>
            </a:pPr>
            <a:r>
              <a:rPr lang="hr-HR" smtClean="0"/>
              <a:t>dinamički alocirana memorija (malloc)</a:t>
            </a:r>
          </a:p>
          <a:p>
            <a:pPr lvl="1">
              <a:defRPr/>
            </a:pPr>
            <a:r>
              <a:rPr lang="hr-HR" smtClean="0"/>
              <a:t>stog (stack)</a:t>
            </a:r>
          </a:p>
          <a:p>
            <a:pPr lvl="2">
              <a:defRPr/>
            </a:pPr>
            <a:r>
              <a:rPr lang="hr-HR" smtClean="0"/>
              <a:t>lokalne varijable funkcija</a:t>
            </a:r>
          </a:p>
          <a:p>
            <a:pPr lvl="2">
              <a:defRPr/>
            </a:pPr>
            <a:r>
              <a:rPr lang="hr-HR" smtClean="0"/>
              <a:t>nalazi se na dnu (najviše adrese)</a:t>
            </a:r>
          </a:p>
        </p:txBody>
      </p:sp>
      <p:sp>
        <p:nvSpPr>
          <p:cNvPr id="1948676" name="Rectangle 4"/>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48677" name="Rectangle 5"/>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48678" name="AutoShape 6"/>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48679" name="AutoShape 7"/>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948680" name="Text Box 8"/>
          <p:cNvSpPr txBox="1">
            <a:spLocks noChangeArrowheads="1"/>
          </p:cNvSpPr>
          <p:nvPr/>
        </p:nvSpPr>
        <p:spPr bwMode="auto">
          <a:xfrm>
            <a:off x="4953000" y="903288"/>
            <a:ext cx="1860550" cy="396875"/>
          </a:xfrm>
          <a:prstGeom prst="rect">
            <a:avLst/>
          </a:prstGeom>
          <a:noFill/>
          <a:ln w="9525" algn="ctr">
            <a:noFill/>
            <a:miter lim="800000"/>
            <a:headEnd/>
            <a:tailEnd/>
          </a:ln>
          <a:effectLst/>
        </p:spPr>
        <p:txBody>
          <a:bodyPr wrap="none">
            <a:spAutoFit/>
          </a:bodyPr>
          <a:lstStyle/>
          <a:p>
            <a:pPr algn="r">
              <a:defRPr/>
            </a:pPr>
            <a:r>
              <a:rPr lang="hr-HR">
                <a:solidFill>
                  <a:srgbClr val="FF0000"/>
                </a:solidFill>
                <a:effectLst>
                  <a:outerShdw blurRad="38100" dist="38100" dir="2700000" algn="tl">
                    <a:srgbClr val="C0C0C0"/>
                  </a:outerShdw>
                </a:effectLst>
              </a:rPr>
              <a:t>niže adrese</a:t>
            </a:r>
          </a:p>
        </p:txBody>
      </p:sp>
      <p:sp>
        <p:nvSpPr>
          <p:cNvPr id="1948681" name="Text Box 9"/>
          <p:cNvSpPr txBox="1">
            <a:spLocks noChangeArrowheads="1"/>
          </p:cNvSpPr>
          <p:nvPr/>
        </p:nvSpPr>
        <p:spPr bwMode="auto">
          <a:xfrm>
            <a:off x="4953000" y="5870575"/>
            <a:ext cx="1860550" cy="396875"/>
          </a:xfrm>
          <a:prstGeom prst="rect">
            <a:avLst/>
          </a:prstGeom>
          <a:noFill/>
          <a:ln w="9525" algn="ctr">
            <a:noFill/>
            <a:miter lim="800000"/>
            <a:headEnd/>
            <a:tailEnd/>
          </a:ln>
          <a:effectLst/>
        </p:spPr>
        <p:txBody>
          <a:bodyPr wrap="none">
            <a:spAutoFit/>
          </a:bodyPr>
          <a:lstStyle/>
          <a:p>
            <a:pPr>
              <a:defRPr/>
            </a:pPr>
            <a:r>
              <a:rPr lang="hr-HR">
                <a:solidFill>
                  <a:srgbClr val="FF0000"/>
                </a:solidFill>
                <a:effectLst>
                  <a:outerShdw blurRad="38100" dist="38100" dir="2700000" algn="tl">
                    <a:srgbClr val="C0C0C0"/>
                  </a:outerShdw>
                </a:effectLst>
              </a:rPr>
              <a:t>više adrese</a:t>
            </a:r>
          </a:p>
        </p:txBody>
      </p:sp>
      <p:sp>
        <p:nvSpPr>
          <p:cNvPr id="1948682" name="Rectangle 10"/>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48683" name="Rectangle 11"/>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8683"/>
                                        </p:tgtEl>
                                        <p:attrNameLst>
                                          <p:attrName>style.visibility</p:attrName>
                                        </p:attrNameLst>
                                      </p:cBhvr>
                                      <p:to>
                                        <p:strVal val="visible"/>
                                      </p:to>
                                    </p:set>
                                    <p:animEffect transition="in" filter="dissolve">
                                      <p:cBhvr>
                                        <p:cTn id="7" dur="500"/>
                                        <p:tgtEl>
                                          <p:spTgt spid="194868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8680"/>
                                        </p:tgtEl>
                                        <p:attrNameLst>
                                          <p:attrName>style.visibility</p:attrName>
                                        </p:attrNameLst>
                                      </p:cBhvr>
                                      <p:to>
                                        <p:strVal val="visible"/>
                                      </p:to>
                                    </p:set>
                                    <p:animEffect transition="in" filter="dissolve">
                                      <p:cBhvr>
                                        <p:cTn id="10" dur="500"/>
                                        <p:tgtEl>
                                          <p:spTgt spid="19486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48681"/>
                                        </p:tgtEl>
                                        <p:attrNameLst>
                                          <p:attrName>style.visibility</p:attrName>
                                        </p:attrNameLst>
                                      </p:cBhvr>
                                      <p:to>
                                        <p:strVal val="visible"/>
                                      </p:to>
                                    </p:set>
                                    <p:animEffect transition="in" filter="dissolve">
                                      <p:cBhvr>
                                        <p:cTn id="13" dur="500"/>
                                        <p:tgtEl>
                                          <p:spTgt spid="1948681"/>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948682"/>
                                        </p:tgtEl>
                                        <p:attrNameLst>
                                          <p:attrName>style.visibility</p:attrName>
                                        </p:attrNameLst>
                                      </p:cBhvr>
                                      <p:to>
                                        <p:strVal val="visible"/>
                                      </p:to>
                                    </p:set>
                                    <p:animEffect transition="in" filter="wipe(up)">
                                      <p:cBhvr>
                                        <p:cTn id="17" dur="500"/>
                                        <p:tgtEl>
                                          <p:spTgt spid="1948682"/>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948676"/>
                                        </p:tgtEl>
                                        <p:attrNameLst>
                                          <p:attrName>style.visibility</p:attrName>
                                        </p:attrNameLst>
                                      </p:cBhvr>
                                      <p:to>
                                        <p:strVal val="visible"/>
                                      </p:to>
                                    </p:set>
                                    <p:animEffect transition="in" filter="wipe(up)">
                                      <p:cBhvr>
                                        <p:cTn id="21" dur="500"/>
                                        <p:tgtEl>
                                          <p:spTgt spid="194867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948677"/>
                                        </p:tgtEl>
                                        <p:attrNameLst>
                                          <p:attrName>style.visibility</p:attrName>
                                        </p:attrNameLst>
                                      </p:cBhvr>
                                      <p:to>
                                        <p:strVal val="visible"/>
                                      </p:to>
                                    </p:set>
                                    <p:animEffect transition="in" filter="wipe(up)">
                                      <p:cBhvr>
                                        <p:cTn id="25" dur="500"/>
                                        <p:tgtEl>
                                          <p:spTgt spid="194867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948678"/>
                                        </p:tgtEl>
                                        <p:attrNameLst>
                                          <p:attrName>style.visibility</p:attrName>
                                        </p:attrNameLst>
                                      </p:cBhvr>
                                      <p:to>
                                        <p:strVal val="visible"/>
                                      </p:to>
                                    </p:set>
                                    <p:animEffect transition="in" filter="wipe(up)">
                                      <p:cBhvr>
                                        <p:cTn id="29" dur="500"/>
                                        <p:tgtEl>
                                          <p:spTgt spid="194867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948679"/>
                                        </p:tgtEl>
                                        <p:attrNameLst>
                                          <p:attrName>style.visibility</p:attrName>
                                        </p:attrNameLst>
                                      </p:cBhvr>
                                      <p:to>
                                        <p:strVal val="visible"/>
                                      </p:to>
                                    </p:set>
                                    <p:animEffect transition="in" filter="wipe(down)">
                                      <p:cBhvr>
                                        <p:cTn id="33" dur="500"/>
                                        <p:tgtEl>
                                          <p:spTgt spid="19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676" grpId="0" animBg="1"/>
      <p:bldP spid="1948677" grpId="0" animBg="1"/>
      <p:bldP spid="1948678" grpId="0" animBg="1"/>
      <p:bldP spid="1948679" grpId="0" animBg="1"/>
      <p:bldP spid="1948680" grpId="0"/>
      <p:bldP spid="1948681" grpId="0"/>
      <p:bldP spid="1948682" grpId="0" animBg="1"/>
      <p:bldP spid="19486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2" name="Rectangle 17"/>
          <p:cNvSpPr>
            <a:spLocks noGrp="1" noChangeArrowheads="1"/>
          </p:cNvSpPr>
          <p:nvPr>
            <p:ph type="sldNum" sz="quarter" idx="11"/>
          </p:nvPr>
        </p:nvSpPr>
        <p:spPr/>
        <p:txBody>
          <a:bodyPr/>
          <a:lstStyle/>
          <a:p>
            <a:pPr>
              <a:defRPr/>
            </a:pPr>
            <a:fld id="{11A2A0D6-E546-498E-9C5D-55C3477FA970}" type="slidenum">
              <a:rPr lang="hr-HR"/>
              <a:pPr>
                <a:defRPr/>
              </a:pPr>
              <a:t>6</a:t>
            </a:fld>
            <a:r>
              <a:rPr lang="hr-HR"/>
              <a:t> / 21</a:t>
            </a:r>
          </a:p>
        </p:txBody>
      </p:sp>
      <p:sp>
        <p:nvSpPr>
          <p:cNvPr id="13" name="Rectangle 18"/>
          <p:cNvSpPr>
            <a:spLocks noGrp="1" noChangeArrowheads="1"/>
          </p:cNvSpPr>
          <p:nvPr>
            <p:ph type="dt" sz="half" idx="12"/>
          </p:nvPr>
        </p:nvSpPr>
        <p:spPr/>
        <p:txBody>
          <a:bodyPr/>
          <a:lstStyle/>
          <a:p>
            <a:pPr>
              <a:defRPr/>
            </a:pPr>
            <a:fld id="{08AF2DDA-0DCD-4F04-94C7-0E1C9B054F73}" type="datetime1">
              <a:rPr lang="hr-HR" smtClean="0"/>
              <a:pPr>
                <a:defRPr/>
              </a:pPr>
              <a:t>4.3.2013.</a:t>
            </a:fld>
            <a:endParaRPr lang="hr-HR"/>
          </a:p>
        </p:txBody>
      </p:sp>
      <p:sp>
        <p:nvSpPr>
          <p:cNvPr id="1950722" name="Rectangle 2"/>
          <p:cNvSpPr>
            <a:spLocks noGrp="1" noChangeArrowheads="1"/>
          </p:cNvSpPr>
          <p:nvPr>
            <p:ph type="body" idx="1"/>
          </p:nvPr>
        </p:nvSpPr>
        <p:spPr/>
        <p:txBody>
          <a:bodyPr/>
          <a:lstStyle/>
          <a:p>
            <a:pPr>
              <a:defRPr/>
            </a:pPr>
            <a:r>
              <a:rPr lang="hr-HR" smtClean="0"/>
              <a:t>za pohranu izvršnog koda i konstanti</a:t>
            </a:r>
          </a:p>
        </p:txBody>
      </p:sp>
      <p:sp>
        <p:nvSpPr>
          <p:cNvPr id="1950723" name="Rectangle 3"/>
          <p:cNvSpPr>
            <a:spLocks noGrp="1" noChangeArrowheads="1"/>
          </p:cNvSpPr>
          <p:nvPr>
            <p:ph type="title"/>
          </p:nvPr>
        </p:nvSpPr>
        <p:spPr/>
        <p:txBody>
          <a:bodyPr/>
          <a:lstStyle/>
          <a:p>
            <a:pPr>
              <a:defRPr/>
            </a:pPr>
            <a:r>
              <a:rPr lang="hr-HR" smtClean="0"/>
              <a:t>Memorijski segmenti - TEXT</a:t>
            </a:r>
          </a:p>
        </p:txBody>
      </p:sp>
      <p:sp>
        <p:nvSpPr>
          <p:cNvPr id="1950724" name="Rectangle 4"/>
          <p:cNvSpPr>
            <a:spLocks noChangeArrowheads="1"/>
          </p:cNvSpPr>
          <p:nvPr/>
        </p:nvSpPr>
        <p:spPr bwMode="auto">
          <a:xfrm>
            <a:off x="6824663" y="1052513"/>
            <a:ext cx="2592387" cy="576262"/>
          </a:xfrm>
          <a:prstGeom prst="rect">
            <a:avLst/>
          </a:prstGeom>
          <a:solidFill>
            <a:schemeClr val="folHlink"/>
          </a:solidFill>
          <a:ln w="9525" algn="ctr">
            <a:solidFill>
              <a:schemeClr val="folHlink"/>
            </a:solidFill>
            <a:miter lim="800000"/>
            <a:headEnd/>
            <a:tailEnd/>
          </a:ln>
          <a:effectLst/>
        </p:spPr>
        <p:txBody>
          <a:bodyPr wrap="none" anchor="ctr"/>
          <a:lstStyle/>
          <a:p>
            <a:pPr algn="ctr">
              <a:defRPr/>
            </a:pPr>
            <a:r>
              <a:rPr lang="hr-HR" sz="1800">
                <a:solidFill>
                  <a:schemeClr val="tx1"/>
                </a:solidFill>
                <a:effectLst>
                  <a:outerShdw blurRad="38100" dist="38100" dir="2700000" algn="tl">
                    <a:srgbClr val="000000"/>
                  </a:outerShdw>
                </a:effectLst>
                <a:latin typeface="Arial Narrow" pitchFamily="34" charset="0"/>
              </a:rPr>
              <a:t>TEXT</a:t>
            </a:r>
          </a:p>
        </p:txBody>
      </p:sp>
      <p:sp>
        <p:nvSpPr>
          <p:cNvPr id="1950725" name="Rectangle 5"/>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50726" name="Rectangle 6"/>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0727"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50728"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1273"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0730"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990000"/>
            </a:solidFill>
            <a:miter lim="800000"/>
            <a:headEnd/>
            <a:tailEnd/>
          </a:ln>
          <a:effectLst/>
        </p:spPr>
        <p:txBody>
          <a:bodyPr wrap="none" anchor="ctr"/>
          <a:lstStyle/>
          <a:p>
            <a:pPr>
              <a:defRPr/>
            </a:pPr>
            <a:r>
              <a:rPr lang="hr-HR" sz="2400">
                <a:effectLst>
                  <a:outerShdw blurRad="38100" dist="38100" dir="2700000" algn="tl">
                    <a:srgbClr val="000000">
                      <a:alpha val="43137"/>
                    </a:srgbClr>
                  </a:outerShdw>
                </a:effectLst>
              </a:rPr>
              <a:t>char *rijec = </a:t>
            </a:r>
            <a:r>
              <a:rPr lang="hr-HR" sz="2400">
                <a:solidFill>
                  <a:schemeClr val="folHlink"/>
                </a:solidFill>
                <a:effectLst>
                  <a:outerShdw blurRad="38100" dist="38100" dir="2700000" algn="tl">
                    <a:srgbClr val="000000">
                      <a:alpha val="43137"/>
                    </a:srgbClr>
                  </a:outerShdw>
                </a:effectLst>
              </a:rPr>
              <a:t>"Zdravo"</a:t>
            </a:r>
            <a:r>
              <a:rPr lang="hr-HR" sz="2400">
                <a:effectLst>
                  <a:outerShdw blurRad="38100" dist="38100" dir="2700000" algn="tl">
                    <a:srgbClr val="000000">
                      <a:alpha val="43137"/>
                    </a:srgbClr>
                  </a:outerShdw>
                </a:effectLst>
              </a:rPr>
              <a:t>;</a:t>
            </a:r>
          </a:p>
          <a:p>
            <a:pPr>
              <a:defRPr/>
            </a:pPr>
            <a:r>
              <a:rPr lang="hr-HR" sz="2400">
                <a:effectLst>
                  <a:outerShdw blurRad="38100" dist="38100" dir="2700000" algn="tl">
                    <a:srgbClr val="000000">
                      <a:alpha val="43137"/>
                    </a:srgbClr>
                  </a:outerShdw>
                </a:effectLst>
              </a:rPr>
              <a:t>int iSize;</a:t>
            </a:r>
          </a:p>
          <a:p>
            <a:pPr>
              <a:defRPr/>
            </a:pPr>
            <a:endParaRPr lang="hr-HR" sz="2400">
              <a:effectLst>
                <a:outerShdw blurRad="38100" dist="38100" dir="2700000" algn="tl">
                  <a:srgbClr val="000000">
                    <a:alpha val="43137"/>
                  </a:srgbClr>
                </a:outerShdw>
              </a:effectLst>
            </a:endParaRPr>
          </a:p>
          <a:p>
            <a:pPr>
              <a:defRPr/>
            </a:pPr>
            <a:r>
              <a:rPr lang="hr-HR" sz="2400">
                <a:solidFill>
                  <a:schemeClr val="folHlink"/>
                </a:solidFill>
                <a:effectLst>
                  <a:outerShdw blurRad="38100" dist="38100" dir="2700000" algn="tl">
                    <a:srgbClr val="000000">
                      <a:alpha val="43137"/>
                    </a:srgbClr>
                  </a:outerShdw>
                </a:effectLst>
              </a:rPr>
              <a:t>char *func() {</a:t>
            </a:r>
          </a:p>
          <a:p>
            <a:pPr>
              <a:defRPr/>
            </a:pPr>
            <a:r>
              <a:rPr lang="hr-HR" sz="2400">
                <a:solidFill>
                  <a:schemeClr val="folHlink"/>
                </a:solidFill>
                <a:effectLst>
                  <a:outerShdw blurRad="38100" dist="38100" dir="2700000" algn="tl">
                    <a:srgbClr val="000000">
                      <a:alpha val="43137"/>
                    </a:srgbClr>
                  </a:outerShdw>
                </a:effectLst>
              </a:rPr>
              <a:t>	char *p;</a:t>
            </a:r>
          </a:p>
          <a:p>
            <a:pPr>
              <a:defRPr/>
            </a:pPr>
            <a:r>
              <a:rPr lang="hr-HR" sz="2400">
                <a:solidFill>
                  <a:schemeClr val="folHlink"/>
                </a:solidFill>
                <a:effectLst>
                  <a:outerShdw blurRad="38100" dist="38100" dir="2700000" algn="tl">
                    <a:srgbClr val="000000">
                      <a:alpha val="43137"/>
                    </a:srgbClr>
                  </a:outerShdw>
                </a:effectLst>
              </a:rPr>
              <a:t>	iSize = 8;</a:t>
            </a:r>
          </a:p>
          <a:p>
            <a:pPr>
              <a:defRPr/>
            </a:pPr>
            <a:r>
              <a:rPr lang="hr-HR" sz="2400">
                <a:solidFill>
                  <a:schemeClr val="folHlink"/>
                </a:solidFill>
                <a:effectLst>
                  <a:outerShdw blurRad="38100" dist="38100" dir="2700000" algn="tl">
                    <a:srgbClr val="000000">
                      <a:alpha val="43137"/>
                    </a:srgbClr>
                  </a:outerShdw>
                </a:effectLst>
              </a:rPr>
              <a:t>	p = malloc(iSize);</a:t>
            </a:r>
          </a:p>
          <a:p>
            <a:pPr>
              <a:defRPr/>
            </a:pPr>
            <a:r>
              <a:rPr lang="hr-HR" sz="2400">
                <a:solidFill>
                  <a:schemeClr val="folHlink"/>
                </a:solidFill>
                <a:effectLst>
                  <a:outerShdw blurRad="38100" dist="38100" dir="2700000" algn="tl">
                    <a:srgbClr val="000000">
                      <a:alpha val="43137"/>
                    </a:srgbClr>
                  </a:outerShdw>
                </a:effectLst>
              </a:rPr>
              <a:t>	return p;</a:t>
            </a:r>
          </a:p>
          <a:p>
            <a:pPr>
              <a:defRPr/>
            </a:pPr>
            <a:r>
              <a:rPr lang="hr-HR" sz="2400">
                <a:solidFill>
                  <a:schemeClr val="folHlink"/>
                </a:solidFill>
                <a:effectLst>
                  <a:outerShdw blurRad="38100" dist="38100" dir="2700000" algn="tl">
                    <a:srgbClr val="000000">
                      <a:alpha val="43137"/>
                    </a:srgbClr>
                  </a:outerShdw>
                </a:effectLst>
              </a:rPr>
              <a:t>}</a:t>
            </a: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2" name="Rectangle 17"/>
          <p:cNvSpPr>
            <a:spLocks noGrp="1" noChangeArrowheads="1"/>
          </p:cNvSpPr>
          <p:nvPr>
            <p:ph type="sldNum" sz="quarter" idx="11"/>
          </p:nvPr>
        </p:nvSpPr>
        <p:spPr/>
        <p:txBody>
          <a:bodyPr/>
          <a:lstStyle/>
          <a:p>
            <a:pPr>
              <a:defRPr/>
            </a:pPr>
            <a:fld id="{395BF85E-1EDA-4FCE-8AC8-EB74509B441B}" type="slidenum">
              <a:rPr lang="hr-HR"/>
              <a:pPr>
                <a:defRPr/>
              </a:pPr>
              <a:t>7</a:t>
            </a:fld>
            <a:r>
              <a:rPr lang="hr-HR"/>
              <a:t> / 21</a:t>
            </a:r>
          </a:p>
        </p:txBody>
      </p:sp>
      <p:sp>
        <p:nvSpPr>
          <p:cNvPr id="13" name="Rectangle 18"/>
          <p:cNvSpPr>
            <a:spLocks noGrp="1" noChangeArrowheads="1"/>
          </p:cNvSpPr>
          <p:nvPr>
            <p:ph type="dt" sz="half" idx="12"/>
          </p:nvPr>
        </p:nvSpPr>
        <p:spPr/>
        <p:txBody>
          <a:bodyPr/>
          <a:lstStyle/>
          <a:p>
            <a:pPr>
              <a:defRPr/>
            </a:pPr>
            <a:fld id="{7B9D2CBC-0B20-4256-8D11-D16A8C661DE5}" type="datetime1">
              <a:rPr lang="hr-HR" smtClean="0"/>
              <a:pPr>
                <a:defRPr/>
              </a:pPr>
              <a:t>4.3.2013.</a:t>
            </a:fld>
            <a:endParaRPr lang="hr-HR"/>
          </a:p>
        </p:txBody>
      </p:sp>
      <p:sp>
        <p:nvSpPr>
          <p:cNvPr id="1952770" name="Rectangle 2"/>
          <p:cNvSpPr>
            <a:spLocks noGrp="1" noChangeArrowheads="1"/>
          </p:cNvSpPr>
          <p:nvPr>
            <p:ph type="title"/>
          </p:nvPr>
        </p:nvSpPr>
        <p:spPr/>
        <p:txBody>
          <a:bodyPr/>
          <a:lstStyle/>
          <a:p>
            <a:pPr>
              <a:defRPr/>
            </a:pPr>
            <a:r>
              <a:rPr lang="hr-HR" smtClean="0"/>
              <a:t>Memorijski segmenti – DATA i BSS</a:t>
            </a:r>
          </a:p>
        </p:txBody>
      </p:sp>
      <p:sp>
        <p:nvSpPr>
          <p:cNvPr id="1952771" name="Rectangle 3"/>
          <p:cNvSpPr>
            <a:spLocks noGrp="1" noChangeArrowheads="1"/>
          </p:cNvSpPr>
          <p:nvPr>
            <p:ph type="body" idx="1"/>
          </p:nvPr>
        </p:nvSpPr>
        <p:spPr/>
        <p:txBody>
          <a:bodyPr/>
          <a:lstStyle/>
          <a:p>
            <a:pPr>
              <a:defRPr/>
            </a:pPr>
            <a:r>
              <a:rPr lang="hr-HR" sz="2400" smtClean="0"/>
              <a:t>globalne varijable, statičke lokalne varijable</a:t>
            </a:r>
          </a:p>
          <a:p>
            <a:pPr lvl="1">
              <a:defRPr/>
            </a:pPr>
            <a:r>
              <a:rPr lang="hr-HR" sz="2000" smtClean="0"/>
              <a:t>DATA: inicijalizirano u kodu</a:t>
            </a:r>
          </a:p>
          <a:p>
            <a:pPr lvl="1">
              <a:defRPr/>
            </a:pPr>
            <a:r>
              <a:rPr lang="hr-HR" sz="2000" smtClean="0"/>
              <a:t>BSS: neinicijalizirano u kodu</a:t>
            </a:r>
          </a:p>
        </p:txBody>
      </p:sp>
      <p:sp>
        <p:nvSpPr>
          <p:cNvPr id="1952772" name="Rectangle 4"/>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52773" name="Rectangle 5"/>
          <p:cNvSpPr>
            <a:spLocks noChangeArrowheads="1"/>
          </p:cNvSpPr>
          <p:nvPr/>
        </p:nvSpPr>
        <p:spPr bwMode="auto">
          <a:xfrm>
            <a:off x="6824663" y="1628775"/>
            <a:ext cx="2592387" cy="576263"/>
          </a:xfrm>
          <a:prstGeom prst="rect">
            <a:avLst/>
          </a:prstGeom>
          <a:solidFill>
            <a:srgbClr val="008000"/>
          </a:solidFill>
          <a:ln w="9525" algn="ctr">
            <a:solidFill>
              <a:srgbClr val="99CC00"/>
            </a:solidFill>
            <a:miter lim="800000"/>
            <a:headEnd/>
            <a:tailEnd/>
          </a:ln>
          <a:effectLst/>
        </p:spPr>
        <p:txBody>
          <a:bodyPr wrap="none" anchor="ctr"/>
          <a:lstStyle/>
          <a:p>
            <a:pPr algn="ctr">
              <a:defRPr/>
            </a:pPr>
            <a:r>
              <a:rPr lang="hr-HR" sz="1800">
                <a:solidFill>
                  <a:schemeClr val="tx1"/>
                </a:solidFill>
                <a:effectLst>
                  <a:outerShdw blurRad="38100" dist="38100" dir="2700000" algn="tl">
                    <a:srgbClr val="000000"/>
                  </a:outerShdw>
                </a:effectLst>
                <a:latin typeface="Arial Narrow" pitchFamily="34" charset="0"/>
              </a:rPr>
              <a:t>DATA</a:t>
            </a:r>
          </a:p>
        </p:txBody>
      </p:sp>
      <p:sp>
        <p:nvSpPr>
          <p:cNvPr id="1952774" name="Rectangle 6"/>
          <p:cNvSpPr>
            <a:spLocks noChangeArrowheads="1"/>
          </p:cNvSpPr>
          <p:nvPr/>
        </p:nvSpPr>
        <p:spPr bwMode="auto">
          <a:xfrm>
            <a:off x="6824663" y="2205038"/>
            <a:ext cx="2592387" cy="576262"/>
          </a:xfrm>
          <a:prstGeom prst="rect">
            <a:avLst/>
          </a:prstGeom>
          <a:solidFill>
            <a:srgbClr val="FFFF00"/>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2775"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52776"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2297"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2778"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solidFill>
                  <a:srgbClr val="009900"/>
                </a:solidFill>
                <a:effectLst>
                  <a:outerShdw blurRad="38100" dist="38100" dir="2700000" algn="tl">
                    <a:srgbClr val="000000"/>
                  </a:outerShdw>
                </a:effectLst>
              </a:rPr>
              <a:t>char *rijec</a:t>
            </a:r>
            <a:r>
              <a:rPr lang="hr-HR" sz="2400">
                <a:effectLst>
                  <a:outerShdw blurRad="38100" dist="38100" dir="2700000" algn="tl">
                    <a:srgbClr val="FFFFFF"/>
                  </a:outerShdw>
                </a:effectLst>
              </a:rPr>
              <a:t> = "Zdravo";</a:t>
            </a:r>
          </a:p>
          <a:p>
            <a:pPr>
              <a:defRPr/>
            </a:pPr>
            <a:r>
              <a:rPr lang="hr-HR" sz="2400">
                <a:solidFill>
                  <a:srgbClr val="FFCC00"/>
                </a:solidFill>
                <a:effectLst>
                  <a:outerShdw blurRad="38100" dist="38100" dir="2700000" algn="tl">
                    <a:srgbClr val="000000"/>
                  </a:outerShdw>
                </a:effectLst>
              </a:rPr>
              <a:t>int</a:t>
            </a:r>
            <a:r>
              <a:rPr lang="hr-HR" sz="2400">
                <a:effectLst>
                  <a:outerShdw blurRad="38100" dist="38100" dir="2700000" algn="tl">
                    <a:srgbClr val="FFFFFF"/>
                  </a:outerShdw>
                </a:effectLst>
              </a:rPr>
              <a:t> </a:t>
            </a:r>
            <a:r>
              <a:rPr lang="hr-HR" sz="2400">
                <a:solidFill>
                  <a:srgbClr val="FFCC00"/>
                </a:solidFill>
                <a:effectLst>
                  <a:outerShdw blurRad="38100" dist="38100" dir="2700000" algn="tl">
                    <a:srgbClr val="000000"/>
                  </a:outerShdw>
                </a:effectLst>
              </a:rPr>
              <a:t>iSize</a:t>
            </a:r>
            <a:r>
              <a:rPr lang="hr-HR" sz="2400">
                <a:effectLst>
                  <a:outerShdw blurRad="38100" dist="38100" dir="2700000" algn="tl">
                    <a:srgbClr val="FFFFFF"/>
                  </a:outerShdw>
                </a:effectLst>
              </a:rPr>
              <a:t>;</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char *func() {</a:t>
            </a:r>
          </a:p>
          <a:p>
            <a:pPr>
              <a:defRPr/>
            </a:pPr>
            <a:r>
              <a:rPr lang="hr-HR" sz="2400">
                <a:effectLst>
                  <a:outerShdw blurRad="38100" dist="38100" dir="2700000" algn="tl">
                    <a:srgbClr val="FFFFFF"/>
                  </a:outerShdw>
                </a:effectLst>
              </a:rPr>
              <a:t>	char *p;</a:t>
            </a:r>
          </a:p>
          <a:p>
            <a:pPr>
              <a:defRPr/>
            </a:pPr>
            <a:r>
              <a:rPr lang="hr-HR" sz="2400">
                <a:effectLst>
                  <a:outerShdw blurRad="38100" dist="38100" dir="2700000" algn="tl">
                    <a:srgbClr val="FFFFFF"/>
                  </a:outerShdw>
                </a:effectLst>
              </a:rPr>
              <a:t>	iSize = 8;</a:t>
            </a:r>
          </a:p>
          <a:p>
            <a:pPr>
              <a:defRPr/>
            </a:pPr>
            <a:r>
              <a:rPr lang="hr-HR" sz="2400">
                <a:effectLst>
                  <a:outerShdw blurRad="38100" dist="38100" dir="2700000" algn="tl">
                    <a:srgbClr val="FFFFFF"/>
                  </a:outerShdw>
                </a:effectLst>
              </a:rPr>
              <a:t>	p = malloc(iSize);</a:t>
            </a:r>
          </a:p>
          <a:p>
            <a:pPr>
              <a:defRPr/>
            </a:pPr>
            <a:r>
              <a:rPr lang="hr-HR" sz="2400">
                <a:effectLst>
                  <a:outerShdw blurRad="38100" dist="38100" dir="2700000" algn="tl">
                    <a:srgbClr val="FFFFFF"/>
                  </a:outerShdw>
                </a:effectLst>
              </a:rPr>
              <a:t>	return p;</a:t>
            </a:r>
          </a:p>
          <a:p>
            <a:pPr>
              <a:defRPr/>
            </a:pPr>
            <a:r>
              <a:rPr lang="hr-HR" sz="2400">
                <a:effectLst>
                  <a:outerShdw blurRad="38100" dist="38100" dir="2700000" algn="tl">
                    <a:srgbClr val="FFFFFF"/>
                  </a:outerShdw>
                </a:effectLst>
              </a:rPr>
              <a:t>}</a:t>
            </a: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2" name="Rectangle 17"/>
          <p:cNvSpPr>
            <a:spLocks noGrp="1" noChangeArrowheads="1"/>
          </p:cNvSpPr>
          <p:nvPr>
            <p:ph type="sldNum" sz="quarter" idx="11"/>
          </p:nvPr>
        </p:nvSpPr>
        <p:spPr/>
        <p:txBody>
          <a:bodyPr/>
          <a:lstStyle/>
          <a:p>
            <a:pPr>
              <a:defRPr/>
            </a:pPr>
            <a:fld id="{09F3400B-2441-441A-90DF-0AFEECF5817A}" type="slidenum">
              <a:rPr lang="hr-HR"/>
              <a:pPr>
                <a:defRPr/>
              </a:pPr>
              <a:t>8</a:t>
            </a:fld>
            <a:r>
              <a:rPr lang="hr-HR"/>
              <a:t> / 21</a:t>
            </a:r>
          </a:p>
        </p:txBody>
      </p:sp>
      <p:sp>
        <p:nvSpPr>
          <p:cNvPr id="13" name="Rectangle 18"/>
          <p:cNvSpPr>
            <a:spLocks noGrp="1" noChangeArrowheads="1"/>
          </p:cNvSpPr>
          <p:nvPr>
            <p:ph type="dt" sz="half" idx="12"/>
          </p:nvPr>
        </p:nvSpPr>
        <p:spPr/>
        <p:txBody>
          <a:bodyPr/>
          <a:lstStyle/>
          <a:p>
            <a:pPr>
              <a:defRPr/>
            </a:pPr>
            <a:fld id="{A2F62DD9-618C-4ABF-BF78-F88DF1CC91AA}" type="datetime1">
              <a:rPr lang="hr-HR" smtClean="0"/>
              <a:pPr>
                <a:defRPr/>
              </a:pPr>
              <a:t>4.3.2013.</a:t>
            </a:fld>
            <a:endParaRPr lang="hr-HR"/>
          </a:p>
        </p:txBody>
      </p:sp>
      <p:sp>
        <p:nvSpPr>
          <p:cNvPr id="1954818" name="Rectangle 2"/>
          <p:cNvSpPr>
            <a:spLocks noGrp="1" noChangeArrowheads="1"/>
          </p:cNvSpPr>
          <p:nvPr>
            <p:ph type="title"/>
          </p:nvPr>
        </p:nvSpPr>
        <p:spPr/>
        <p:txBody>
          <a:bodyPr/>
          <a:lstStyle/>
          <a:p>
            <a:pPr>
              <a:defRPr/>
            </a:pPr>
            <a:r>
              <a:rPr lang="hr-HR" smtClean="0"/>
              <a:t>Memorijski segmenti - gomila (heap)</a:t>
            </a:r>
          </a:p>
        </p:txBody>
      </p:sp>
      <p:sp>
        <p:nvSpPr>
          <p:cNvPr id="1954819" name="Rectangle 3"/>
          <p:cNvSpPr>
            <a:spLocks noGrp="1" noChangeArrowheads="1"/>
          </p:cNvSpPr>
          <p:nvPr>
            <p:ph type="body" idx="1"/>
          </p:nvPr>
        </p:nvSpPr>
        <p:spPr/>
        <p:txBody>
          <a:bodyPr/>
          <a:lstStyle/>
          <a:p>
            <a:pPr>
              <a:defRPr/>
            </a:pPr>
            <a:r>
              <a:rPr lang="hr-HR" smtClean="0"/>
              <a:t>dinamička memorija </a:t>
            </a:r>
          </a:p>
          <a:p>
            <a:pPr lvl="1">
              <a:defRPr/>
            </a:pPr>
            <a:r>
              <a:rPr lang="hr-HR" b="1" smtClean="0">
                <a:latin typeface="Courier New" pitchFamily="49" charset="0"/>
              </a:rPr>
              <a:t>malloc</a:t>
            </a:r>
            <a:r>
              <a:rPr lang="hr-HR" smtClean="0"/>
              <a:t>,</a:t>
            </a:r>
            <a:r>
              <a:rPr lang="hr-HR" b="1" smtClean="0">
                <a:latin typeface="Courier New" pitchFamily="49" charset="0"/>
              </a:rPr>
              <a:t> realloc</a:t>
            </a:r>
          </a:p>
        </p:txBody>
      </p:sp>
      <p:sp>
        <p:nvSpPr>
          <p:cNvPr id="1954820" name="Rectangle 4"/>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54821" name="Rectangle 5"/>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54822" name="Rectangle 6"/>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4823"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6600"/>
          </a:solidFill>
          <a:ln w="9525" algn="ctr">
            <a:solidFill>
              <a:srgbClr val="FF9900"/>
            </a:solidFill>
            <a:miter lim="800000"/>
            <a:headEnd/>
            <a:tailEnd/>
          </a:ln>
          <a:effectLst/>
        </p:spPr>
        <p:txBody>
          <a:bodyPr wrap="none" anchor="ctr"/>
          <a:lstStyle/>
          <a:p>
            <a:pPr algn="ctr">
              <a:defRPr/>
            </a:pPr>
            <a:r>
              <a:rPr lang="hr-HR" sz="1800">
                <a:solidFill>
                  <a:schemeClr val="tx1"/>
                </a:solidFill>
                <a:effectLst>
                  <a:outerShdw blurRad="38100" dist="38100" dir="2700000" algn="tl">
                    <a:srgbClr val="000000"/>
                  </a:outerShdw>
                </a:effectLst>
                <a:latin typeface="Arial Narrow" pitchFamily="34" charset="0"/>
              </a:rPr>
              <a:t>HEAP</a:t>
            </a:r>
          </a:p>
        </p:txBody>
      </p:sp>
      <p:sp>
        <p:nvSpPr>
          <p:cNvPr id="1954824"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3321"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4826"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effectLst>
                  <a:outerShdw blurRad="38100" dist="38100" dir="2700000" algn="tl">
                    <a:srgbClr val="FFFFFF"/>
                  </a:outerShdw>
                </a:effectLst>
              </a:rPr>
              <a:t>char *rijec = "Zdravo";</a:t>
            </a:r>
          </a:p>
          <a:p>
            <a:pPr>
              <a:defRPr/>
            </a:pPr>
            <a:r>
              <a:rPr lang="hr-HR" sz="2400">
                <a:effectLst>
                  <a:outerShdw blurRad="38100" dist="38100" dir="2700000" algn="tl">
                    <a:srgbClr val="FFFFFF"/>
                  </a:outerShdw>
                </a:effectLst>
              </a:rPr>
              <a:t>int iSize;</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char *func() {</a:t>
            </a:r>
          </a:p>
          <a:p>
            <a:pPr>
              <a:defRPr/>
            </a:pPr>
            <a:r>
              <a:rPr lang="hr-HR" sz="2400">
                <a:effectLst>
                  <a:outerShdw blurRad="38100" dist="38100" dir="2700000" algn="tl">
                    <a:srgbClr val="FFFFFF"/>
                  </a:outerShdw>
                </a:effectLst>
              </a:rPr>
              <a:t>	char *p;</a:t>
            </a:r>
          </a:p>
          <a:p>
            <a:pPr>
              <a:defRPr/>
            </a:pPr>
            <a:r>
              <a:rPr lang="hr-HR" sz="2400">
                <a:effectLst>
                  <a:outerShdw blurRad="38100" dist="38100" dir="2700000" algn="tl">
                    <a:srgbClr val="FFFFFF"/>
                  </a:outerShdw>
                </a:effectLst>
              </a:rPr>
              <a:t>	iSize = 8;</a:t>
            </a:r>
          </a:p>
          <a:p>
            <a:pPr>
              <a:defRPr/>
            </a:pPr>
            <a:r>
              <a:rPr lang="hr-HR" sz="2400">
                <a:effectLst>
                  <a:outerShdw blurRad="38100" dist="38100" dir="2700000" algn="tl">
                    <a:srgbClr val="FFFFFF"/>
                  </a:outerShdw>
                </a:effectLst>
              </a:rPr>
              <a:t>	p = </a:t>
            </a:r>
            <a:r>
              <a:rPr lang="hr-HR" sz="2400">
                <a:solidFill>
                  <a:srgbClr val="FF3300"/>
                </a:solidFill>
                <a:effectLst>
                  <a:outerShdw blurRad="38100" dist="38100" dir="2700000" algn="tl">
                    <a:srgbClr val="000000"/>
                  </a:outerShdw>
                </a:effectLst>
              </a:rPr>
              <a:t>malloc(iSize);</a:t>
            </a:r>
          </a:p>
          <a:p>
            <a:pPr>
              <a:defRPr/>
            </a:pPr>
            <a:r>
              <a:rPr lang="hr-HR" sz="2400">
                <a:effectLst>
                  <a:outerShdw blurRad="38100" dist="38100" dir="2700000" algn="tl">
                    <a:srgbClr val="FFFFFF"/>
                  </a:outerShdw>
                </a:effectLst>
              </a:rPr>
              <a:t>	return p;</a:t>
            </a:r>
          </a:p>
          <a:p>
            <a:pPr>
              <a:defRPr/>
            </a:pPr>
            <a:r>
              <a:rPr lang="hr-HR" sz="2400">
                <a:effectLst>
                  <a:outerShdw blurRad="38100" dist="38100" dir="2700000" algn="tl">
                    <a:srgbClr val="FFFFFF"/>
                  </a:outerShdw>
                </a:effectLst>
              </a:rPr>
              <a:t>}</a:t>
            </a: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a:spLocks noGrp="1" noChangeArrowheads="1"/>
          </p:cNvSpPr>
          <p:nvPr>
            <p:ph type="ftr" sz="quarter" idx="10"/>
          </p:nvPr>
        </p:nvSpPr>
        <p:spPr/>
        <p:txBody>
          <a:bodyPr/>
          <a:lstStyle/>
          <a:p>
            <a:r>
              <a:rPr lang="nn-NO" smtClean="0"/>
              <a:t>Algoritmi i strukture podataka, FER</a:t>
            </a:r>
            <a:endParaRPr lang="hr-HR"/>
          </a:p>
        </p:txBody>
      </p:sp>
      <p:sp>
        <p:nvSpPr>
          <p:cNvPr id="12" name="Rectangle 17"/>
          <p:cNvSpPr>
            <a:spLocks noGrp="1" noChangeArrowheads="1"/>
          </p:cNvSpPr>
          <p:nvPr>
            <p:ph type="sldNum" sz="quarter" idx="11"/>
          </p:nvPr>
        </p:nvSpPr>
        <p:spPr/>
        <p:txBody>
          <a:bodyPr/>
          <a:lstStyle/>
          <a:p>
            <a:pPr>
              <a:defRPr/>
            </a:pPr>
            <a:fld id="{97D5B5E1-8E62-47F8-BD53-93B01BDE5184}" type="slidenum">
              <a:rPr lang="hr-HR"/>
              <a:pPr>
                <a:defRPr/>
              </a:pPr>
              <a:t>9</a:t>
            </a:fld>
            <a:r>
              <a:rPr lang="hr-HR"/>
              <a:t> / 21</a:t>
            </a:r>
          </a:p>
        </p:txBody>
      </p:sp>
      <p:sp>
        <p:nvSpPr>
          <p:cNvPr id="13" name="Rectangle 18"/>
          <p:cNvSpPr>
            <a:spLocks noGrp="1" noChangeArrowheads="1"/>
          </p:cNvSpPr>
          <p:nvPr>
            <p:ph type="dt" sz="half" idx="12"/>
          </p:nvPr>
        </p:nvSpPr>
        <p:spPr/>
        <p:txBody>
          <a:bodyPr/>
          <a:lstStyle/>
          <a:p>
            <a:pPr>
              <a:defRPr/>
            </a:pPr>
            <a:fld id="{2E224F31-9BFE-4014-9577-965BC3C602E1}" type="datetime1">
              <a:rPr lang="hr-HR" smtClean="0"/>
              <a:pPr>
                <a:defRPr/>
              </a:pPr>
              <a:t>4.3.2013.</a:t>
            </a:fld>
            <a:endParaRPr lang="hr-HR"/>
          </a:p>
        </p:txBody>
      </p:sp>
      <p:sp>
        <p:nvSpPr>
          <p:cNvPr id="1956866" name="Rectangle 2"/>
          <p:cNvSpPr>
            <a:spLocks noGrp="1" noChangeArrowheads="1"/>
          </p:cNvSpPr>
          <p:nvPr>
            <p:ph type="title"/>
          </p:nvPr>
        </p:nvSpPr>
        <p:spPr/>
        <p:txBody>
          <a:bodyPr/>
          <a:lstStyle/>
          <a:p>
            <a:pPr>
              <a:defRPr/>
            </a:pPr>
            <a:r>
              <a:rPr lang="hr-HR" smtClean="0"/>
              <a:t>Memorijski segmenti - stog (stack)</a:t>
            </a:r>
          </a:p>
        </p:txBody>
      </p:sp>
      <p:sp>
        <p:nvSpPr>
          <p:cNvPr id="1956867" name="Rectangle 3"/>
          <p:cNvSpPr>
            <a:spLocks noGrp="1" noChangeArrowheads="1"/>
          </p:cNvSpPr>
          <p:nvPr>
            <p:ph type="body" idx="1"/>
          </p:nvPr>
        </p:nvSpPr>
        <p:spPr/>
        <p:txBody>
          <a:bodyPr/>
          <a:lstStyle/>
          <a:p>
            <a:r>
              <a:rPr lang="hr-HR" smtClean="0"/>
              <a:t>privremena memorija dok traje </a:t>
            </a:r>
            <a:br>
              <a:rPr lang="hr-HR" smtClean="0"/>
            </a:br>
            <a:r>
              <a:rPr lang="hr-HR" smtClean="0"/>
              <a:t>izvođenje funkcije</a:t>
            </a:r>
          </a:p>
        </p:txBody>
      </p:sp>
      <p:sp>
        <p:nvSpPr>
          <p:cNvPr id="1956868" name="Rectangle 4"/>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56869" name="Rectangle 5"/>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56870" name="Rectangle 6"/>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6871"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56872"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0000"/>
          </a:solidFill>
          <a:ln w="9525" algn="ctr">
            <a:solidFill>
              <a:srgbClr val="993300"/>
            </a:solidFill>
            <a:miter lim="800000"/>
            <a:headEnd/>
            <a:tailEnd/>
          </a:ln>
          <a:effectLst/>
        </p:spPr>
        <p:txBody>
          <a:bodyPr wrap="none" anchor="ctr"/>
          <a:lstStyle/>
          <a:p>
            <a:pPr algn="ctr">
              <a:defRPr/>
            </a:pPr>
            <a:r>
              <a:rPr lang="hr-HR" sz="1800">
                <a:solidFill>
                  <a:schemeClr val="tx2"/>
                </a:solidFill>
                <a:effectLst>
                  <a:outerShdw blurRad="38100" dist="38100" dir="2700000" algn="tl">
                    <a:srgbClr val="000000"/>
                  </a:outerShdw>
                </a:effectLst>
                <a:latin typeface="Arial Narrow" pitchFamily="34" charset="0"/>
              </a:rPr>
              <a:t>STACK</a:t>
            </a:r>
          </a:p>
        </p:txBody>
      </p:sp>
      <p:sp>
        <p:nvSpPr>
          <p:cNvPr id="14345"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6874"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effectLst>
                  <a:outerShdw blurRad="38100" dist="38100" dir="2700000" algn="tl">
                    <a:srgbClr val="FFFFFF"/>
                  </a:outerShdw>
                </a:effectLst>
              </a:rPr>
              <a:t>char *rijec = "Zdravo";</a:t>
            </a:r>
          </a:p>
          <a:p>
            <a:pPr>
              <a:defRPr/>
            </a:pPr>
            <a:r>
              <a:rPr lang="hr-HR" sz="2400">
                <a:effectLst>
                  <a:outerShdw blurRad="38100" dist="38100" dir="2700000" algn="tl">
                    <a:srgbClr val="FFFFFF"/>
                  </a:outerShdw>
                </a:effectLst>
              </a:rPr>
              <a:t>int iSize;</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char *func() {</a:t>
            </a:r>
          </a:p>
          <a:p>
            <a:pPr>
              <a:defRPr/>
            </a:pPr>
            <a:r>
              <a:rPr lang="hr-HR" sz="2400">
                <a:effectLst>
                  <a:outerShdw blurRad="38100" dist="38100" dir="2700000" algn="tl">
                    <a:srgbClr val="FFFFFF"/>
                  </a:outerShdw>
                </a:effectLst>
              </a:rPr>
              <a:t>	</a:t>
            </a:r>
            <a:r>
              <a:rPr lang="hr-HR" sz="2400">
                <a:solidFill>
                  <a:srgbClr val="FF0000"/>
                </a:solidFill>
                <a:effectLst>
                  <a:outerShdw blurRad="38100" dist="38100" dir="2700000" algn="tl">
                    <a:srgbClr val="000000"/>
                  </a:outerShdw>
                </a:effectLst>
              </a:rPr>
              <a:t>char *p;</a:t>
            </a:r>
          </a:p>
          <a:p>
            <a:pPr>
              <a:defRPr/>
            </a:pPr>
            <a:r>
              <a:rPr lang="hr-HR" sz="2400">
                <a:effectLst>
                  <a:outerShdw blurRad="38100" dist="38100" dir="2700000" algn="tl">
                    <a:srgbClr val="FFFFFF"/>
                  </a:outerShdw>
                </a:effectLst>
              </a:rPr>
              <a:t>	iSize = 8;</a:t>
            </a:r>
          </a:p>
          <a:p>
            <a:pPr>
              <a:defRPr/>
            </a:pPr>
            <a:r>
              <a:rPr lang="hr-HR" sz="2400">
                <a:effectLst>
                  <a:outerShdw blurRad="38100" dist="38100" dir="2700000" algn="tl">
                    <a:srgbClr val="FFFFFF"/>
                  </a:outerShdw>
                </a:effectLst>
              </a:rPr>
              <a:t>	</a:t>
            </a:r>
            <a:r>
              <a:rPr lang="hr-HR" sz="2400">
                <a:solidFill>
                  <a:srgbClr val="FF0000"/>
                </a:solidFill>
                <a:effectLst>
                  <a:outerShdw blurRad="38100" dist="38100" dir="2700000" algn="tl">
                    <a:srgbClr val="000000"/>
                  </a:outerShdw>
                </a:effectLst>
              </a:rPr>
              <a:t>p</a:t>
            </a:r>
            <a:r>
              <a:rPr lang="hr-HR" sz="2400">
                <a:effectLst>
                  <a:outerShdw blurRad="38100" dist="38100" dir="2700000" algn="tl">
                    <a:srgbClr val="FFFFFF"/>
                  </a:outerShdw>
                </a:effectLst>
              </a:rPr>
              <a:t> = malloc(iSize);</a:t>
            </a:r>
          </a:p>
          <a:p>
            <a:pPr>
              <a:defRPr/>
            </a:pPr>
            <a:r>
              <a:rPr lang="hr-HR" sz="2400">
                <a:effectLst>
                  <a:outerShdw blurRad="38100" dist="38100" dir="2700000" algn="tl">
                    <a:srgbClr val="FFFFFF"/>
                  </a:outerShdw>
                </a:effectLst>
              </a:rPr>
              <a:t>	return </a:t>
            </a:r>
            <a:r>
              <a:rPr lang="hr-HR" sz="2400">
                <a:solidFill>
                  <a:srgbClr val="FF0000"/>
                </a:solidFill>
                <a:effectLst>
                  <a:outerShdw blurRad="38100" dist="38100" dir="2700000" algn="tl">
                    <a:srgbClr val="000000"/>
                  </a:outerShdw>
                </a:effectLst>
              </a:rPr>
              <a:t>p</a:t>
            </a:r>
            <a:r>
              <a:rPr lang="hr-HR" sz="2400">
                <a:effectLst>
                  <a:outerShdw blurRad="38100" dist="38100" dir="2700000" algn="tl">
                    <a:srgbClr val="FFFFFF"/>
                  </a:outerShdw>
                </a:effectLst>
              </a:rPr>
              <a:t>;</a:t>
            </a:r>
          </a:p>
          <a:p>
            <a:pPr>
              <a:defRPr/>
            </a:pPr>
            <a:r>
              <a:rPr lang="hr-HR" sz="2400">
                <a:effectLst>
                  <a:outerShdw blurRad="38100" dist="38100" dir="2700000" algn="tl">
                    <a:srgbClr val="FFFFFF"/>
                  </a:outerShdw>
                </a:effectLst>
              </a:rPr>
              <a:t>}</a:t>
            </a:r>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ASP">
  <a:themeElements>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fontScheme name="ASP">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spDef>
    <a:ln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lnDef>
  </a:objectDefaults>
  <a:extraClrSchemeLst>
    <a:extraClrScheme>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25034</TotalTime>
  <Words>2803</Words>
  <Application>Microsoft Office PowerPoint</Application>
  <PresentationFormat>A4 Paper (210x297 mm)</PresentationFormat>
  <Paragraphs>568</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ASP</vt:lpstr>
      <vt:lpstr>Picture</vt:lpstr>
      <vt:lpstr>Algoritmi i strukture podataka</vt:lpstr>
      <vt:lpstr>Creative Commons</vt:lpstr>
      <vt:lpstr>Poziv funkcije</vt:lpstr>
      <vt:lpstr>Virtualna memorija</vt:lpstr>
      <vt:lpstr>Segmenti</vt:lpstr>
      <vt:lpstr>Memorijski segmenti - TEXT</vt:lpstr>
      <vt:lpstr>Memorijski segmenti – DATA i BSS</vt:lpstr>
      <vt:lpstr>Memorijski segmenti - gomila (heap)</vt:lpstr>
      <vt:lpstr>Memorijski segmenti - stog (stack)</vt:lpstr>
      <vt:lpstr>Programski slijed pri pozivu funkcije</vt:lpstr>
      <vt:lpstr>Sistemski stog</vt:lpstr>
      <vt:lpstr>Okvir stoga</vt:lpstr>
      <vt:lpstr>Okvir stoga funkcije main</vt:lpstr>
      <vt:lpstr>Programski slijed i stog pri pozivu funkcije</vt:lpstr>
      <vt:lpstr>Programski slijed i stog pri pozivu funkcije – složeniji primjer</vt:lpstr>
      <vt:lpstr>Programski slijed i stog pri pozivu funkcije – još složeniji primjer</vt:lpstr>
      <vt:lpstr>Programski slijed i stog pri pozivu funkcije – složeniji primjer</vt:lpstr>
      <vt:lpstr>Poziv funkcije predavanjem argumenata po vrijednosti</vt:lpstr>
      <vt:lpstr>Poziv funkcije predavanjem adresa argumenata – 1 </vt:lpstr>
      <vt:lpstr>Poziv funkcije predavanjem adresa argumenata – 2 </vt:lpstr>
      <vt:lpstr>Poziv funkcije predavanjem adresa argumenata – 3 </vt:lpstr>
    </vt:vector>
  </TitlesOfParts>
  <Manager>Damir Kalpić</Manager>
  <Company>ZPR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i strukture podataka</dc:title>
  <dc:creator>Gordan Gledec</dc:creator>
  <cp:lastModifiedBy>Nikica Hlupić</cp:lastModifiedBy>
  <cp:revision>996</cp:revision>
  <cp:lastPrinted>1999-09-23T14:23:06Z</cp:lastPrinted>
  <dcterms:created xsi:type="dcterms:W3CDTF">1998-09-29T08:27:49Z</dcterms:created>
  <dcterms:modified xsi:type="dcterms:W3CDTF">2013-03-04T09:03:31Z</dcterms:modified>
</cp:coreProperties>
</file>