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44"/>
  </p:notesMasterIdLst>
  <p:handoutMasterIdLst>
    <p:handoutMasterId r:id="rId45"/>
  </p:handoutMasterIdLst>
  <p:sldIdLst>
    <p:sldId id="921" r:id="rId2"/>
    <p:sldId id="922" r:id="rId3"/>
    <p:sldId id="736" r:id="rId4"/>
    <p:sldId id="737" r:id="rId5"/>
    <p:sldId id="738" r:id="rId6"/>
    <p:sldId id="739" r:id="rId7"/>
    <p:sldId id="740" r:id="rId8"/>
    <p:sldId id="741" r:id="rId9"/>
    <p:sldId id="742" r:id="rId10"/>
    <p:sldId id="743" r:id="rId11"/>
    <p:sldId id="744" r:id="rId12"/>
    <p:sldId id="745" r:id="rId13"/>
    <p:sldId id="746" r:id="rId14"/>
    <p:sldId id="747" r:id="rId15"/>
    <p:sldId id="748" r:id="rId16"/>
    <p:sldId id="749" r:id="rId17"/>
    <p:sldId id="750" r:id="rId18"/>
    <p:sldId id="751" r:id="rId19"/>
    <p:sldId id="752" r:id="rId20"/>
    <p:sldId id="753" r:id="rId21"/>
    <p:sldId id="754" r:id="rId22"/>
    <p:sldId id="755" r:id="rId23"/>
    <p:sldId id="756" r:id="rId24"/>
    <p:sldId id="757" r:id="rId25"/>
    <p:sldId id="758" r:id="rId26"/>
    <p:sldId id="759" r:id="rId27"/>
    <p:sldId id="760" r:id="rId28"/>
    <p:sldId id="761" r:id="rId29"/>
    <p:sldId id="762" r:id="rId30"/>
    <p:sldId id="763" r:id="rId31"/>
    <p:sldId id="764" r:id="rId32"/>
    <p:sldId id="765" r:id="rId33"/>
    <p:sldId id="766" r:id="rId34"/>
    <p:sldId id="767" r:id="rId35"/>
    <p:sldId id="768" r:id="rId36"/>
    <p:sldId id="769" r:id="rId37"/>
    <p:sldId id="770" r:id="rId38"/>
    <p:sldId id="771" r:id="rId39"/>
    <p:sldId id="772" r:id="rId40"/>
    <p:sldId id="773" r:id="rId41"/>
    <p:sldId id="774" r:id="rId42"/>
    <p:sldId id="775" r:id="rId43"/>
  </p:sldIdLst>
  <p:sldSz cx="9906000" cy="6858000" type="A4"/>
  <p:notesSz cx="6669088" cy="9926638"/>
  <p:defaultTextStyle>
    <a:defPPr>
      <a:defRPr lang="en-US"/>
    </a:defPPr>
    <a:lvl1pPr algn="l" rtl="0" eaLnBrk="0" fontAlgn="base" hangingPunct="0">
      <a:spcBef>
        <a:spcPct val="20000"/>
      </a:spcBef>
      <a:spcAft>
        <a:spcPct val="0"/>
      </a:spcAft>
      <a:buClr>
        <a:schemeClr val="folHlink"/>
      </a:buClr>
      <a:buFont typeface="Wingdings" pitchFamily="2" charset="2"/>
      <a:defRPr kumimoji="1" sz="2000" b="1" kern="1200">
        <a:solidFill>
          <a:srgbClr val="000000"/>
        </a:solidFill>
        <a:latin typeface="Courier New" pitchFamily="49" charset="0"/>
        <a:ea typeface="+mn-ea"/>
        <a:cs typeface="+mn-cs"/>
      </a:defRPr>
    </a:lvl1pPr>
    <a:lvl2pPr marL="457200" algn="l" rtl="0" eaLnBrk="0" fontAlgn="base" hangingPunct="0">
      <a:spcBef>
        <a:spcPct val="20000"/>
      </a:spcBef>
      <a:spcAft>
        <a:spcPct val="0"/>
      </a:spcAft>
      <a:buClr>
        <a:schemeClr val="folHlink"/>
      </a:buClr>
      <a:buFont typeface="Wingdings" pitchFamily="2" charset="2"/>
      <a:defRPr kumimoji="1" sz="2000" b="1" kern="1200">
        <a:solidFill>
          <a:srgbClr val="000000"/>
        </a:solidFill>
        <a:latin typeface="Courier New" pitchFamily="49" charset="0"/>
        <a:ea typeface="+mn-ea"/>
        <a:cs typeface="+mn-cs"/>
      </a:defRPr>
    </a:lvl2pPr>
    <a:lvl3pPr marL="914400" algn="l" rtl="0" eaLnBrk="0" fontAlgn="base" hangingPunct="0">
      <a:spcBef>
        <a:spcPct val="20000"/>
      </a:spcBef>
      <a:spcAft>
        <a:spcPct val="0"/>
      </a:spcAft>
      <a:buClr>
        <a:schemeClr val="folHlink"/>
      </a:buClr>
      <a:buFont typeface="Wingdings" pitchFamily="2" charset="2"/>
      <a:defRPr kumimoji="1" sz="2000" b="1" kern="1200">
        <a:solidFill>
          <a:srgbClr val="000000"/>
        </a:solidFill>
        <a:latin typeface="Courier New" pitchFamily="49" charset="0"/>
        <a:ea typeface="+mn-ea"/>
        <a:cs typeface="+mn-cs"/>
      </a:defRPr>
    </a:lvl3pPr>
    <a:lvl4pPr marL="1371600" algn="l" rtl="0" eaLnBrk="0" fontAlgn="base" hangingPunct="0">
      <a:spcBef>
        <a:spcPct val="20000"/>
      </a:spcBef>
      <a:spcAft>
        <a:spcPct val="0"/>
      </a:spcAft>
      <a:buClr>
        <a:schemeClr val="folHlink"/>
      </a:buClr>
      <a:buFont typeface="Wingdings" pitchFamily="2" charset="2"/>
      <a:defRPr kumimoji="1" sz="2000" b="1" kern="1200">
        <a:solidFill>
          <a:srgbClr val="000000"/>
        </a:solidFill>
        <a:latin typeface="Courier New" pitchFamily="49" charset="0"/>
        <a:ea typeface="+mn-ea"/>
        <a:cs typeface="+mn-cs"/>
      </a:defRPr>
    </a:lvl4pPr>
    <a:lvl5pPr marL="1828800" algn="l" rtl="0" eaLnBrk="0" fontAlgn="base" hangingPunct="0">
      <a:spcBef>
        <a:spcPct val="20000"/>
      </a:spcBef>
      <a:spcAft>
        <a:spcPct val="0"/>
      </a:spcAft>
      <a:buClr>
        <a:schemeClr val="folHlink"/>
      </a:buClr>
      <a:buFont typeface="Wingdings" pitchFamily="2" charset="2"/>
      <a:defRPr kumimoji="1" sz="2000" b="1" kern="1200">
        <a:solidFill>
          <a:srgbClr val="000000"/>
        </a:solidFill>
        <a:latin typeface="Courier New" pitchFamily="49" charset="0"/>
        <a:ea typeface="+mn-ea"/>
        <a:cs typeface="+mn-cs"/>
      </a:defRPr>
    </a:lvl5pPr>
    <a:lvl6pPr marL="2286000" algn="l" defTabSz="914400" rtl="0" eaLnBrk="1" latinLnBrk="0" hangingPunct="1">
      <a:defRPr kumimoji="1" sz="2000" b="1" kern="1200">
        <a:solidFill>
          <a:srgbClr val="000000"/>
        </a:solidFill>
        <a:latin typeface="Courier New" pitchFamily="49" charset="0"/>
        <a:ea typeface="+mn-ea"/>
        <a:cs typeface="+mn-cs"/>
      </a:defRPr>
    </a:lvl6pPr>
    <a:lvl7pPr marL="2743200" algn="l" defTabSz="914400" rtl="0" eaLnBrk="1" latinLnBrk="0" hangingPunct="1">
      <a:defRPr kumimoji="1" sz="2000" b="1" kern="1200">
        <a:solidFill>
          <a:srgbClr val="000000"/>
        </a:solidFill>
        <a:latin typeface="Courier New" pitchFamily="49" charset="0"/>
        <a:ea typeface="+mn-ea"/>
        <a:cs typeface="+mn-cs"/>
      </a:defRPr>
    </a:lvl7pPr>
    <a:lvl8pPr marL="3200400" algn="l" defTabSz="914400" rtl="0" eaLnBrk="1" latinLnBrk="0" hangingPunct="1">
      <a:defRPr kumimoji="1" sz="2000" b="1" kern="1200">
        <a:solidFill>
          <a:srgbClr val="000000"/>
        </a:solidFill>
        <a:latin typeface="Courier New" pitchFamily="49" charset="0"/>
        <a:ea typeface="+mn-ea"/>
        <a:cs typeface="+mn-cs"/>
      </a:defRPr>
    </a:lvl8pPr>
    <a:lvl9pPr marL="3657600" algn="l" defTabSz="914400" rtl="0" eaLnBrk="1" latinLnBrk="0" hangingPunct="1">
      <a:defRPr kumimoji="1" sz="2000" b="1" kern="1200">
        <a:solidFill>
          <a:srgbClr val="000000"/>
        </a:solidFill>
        <a:latin typeface="Courier New"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a:srgbClr val="008000"/>
    <a:srgbClr val="000099"/>
    <a:srgbClr val="FFCC99"/>
    <a:srgbClr val="FF9900"/>
    <a:srgbClr val="FFFF00"/>
    <a:srgbClr val="0000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37" autoAdjust="0"/>
    <p:restoredTop sz="85149" autoAdjust="0"/>
  </p:normalViewPr>
  <p:slideViewPr>
    <p:cSldViewPr snapToGrid="0">
      <p:cViewPr varScale="1">
        <p:scale>
          <a:sx n="81" d="100"/>
          <a:sy n="81" d="100"/>
        </p:scale>
        <p:origin x="-942" y="-84"/>
      </p:cViewPr>
      <p:guideLst>
        <p:guide orient="horz" pos="2160"/>
        <p:guide pos="312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1" d="100"/>
          <a:sy n="71" d="100"/>
        </p:scale>
        <p:origin x="-1272" y="-114"/>
      </p:cViewPr>
      <p:guideLst>
        <p:guide orient="horz" pos="3102"/>
        <p:guide pos="2099"/>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22.xml"/><Relationship Id="rId18" Type="http://schemas.openxmlformats.org/officeDocument/2006/relationships/slide" Target="slides/slide36.xml"/><Relationship Id="rId3" Type="http://schemas.openxmlformats.org/officeDocument/2006/relationships/slide" Target="slides/slide8.xml"/><Relationship Id="rId21" Type="http://schemas.openxmlformats.org/officeDocument/2006/relationships/slide" Target="slides/slide41.xml"/><Relationship Id="rId7" Type="http://schemas.openxmlformats.org/officeDocument/2006/relationships/slide" Target="slides/slide13.xml"/><Relationship Id="rId12" Type="http://schemas.openxmlformats.org/officeDocument/2006/relationships/slide" Target="slides/slide20.xml"/><Relationship Id="rId17" Type="http://schemas.openxmlformats.org/officeDocument/2006/relationships/slide" Target="slides/slide34.xml"/><Relationship Id="rId2" Type="http://schemas.openxmlformats.org/officeDocument/2006/relationships/slide" Target="slides/slide6.xml"/><Relationship Id="rId16" Type="http://schemas.openxmlformats.org/officeDocument/2006/relationships/slide" Target="slides/slide32.xml"/><Relationship Id="rId20" Type="http://schemas.openxmlformats.org/officeDocument/2006/relationships/slide" Target="slides/slide40.xml"/><Relationship Id="rId1" Type="http://schemas.openxmlformats.org/officeDocument/2006/relationships/slide" Target="slides/slide4.xml"/><Relationship Id="rId6" Type="http://schemas.openxmlformats.org/officeDocument/2006/relationships/slide" Target="slides/slide12.xml"/><Relationship Id="rId11" Type="http://schemas.openxmlformats.org/officeDocument/2006/relationships/slide" Target="slides/slide18.xml"/><Relationship Id="rId5" Type="http://schemas.openxmlformats.org/officeDocument/2006/relationships/slide" Target="slides/slide11.xml"/><Relationship Id="rId15" Type="http://schemas.openxmlformats.org/officeDocument/2006/relationships/slide" Target="slides/slide29.xml"/><Relationship Id="rId10" Type="http://schemas.openxmlformats.org/officeDocument/2006/relationships/slide" Target="slides/slide16.xml"/><Relationship Id="rId19" Type="http://schemas.openxmlformats.org/officeDocument/2006/relationships/slide" Target="slides/slide38.xml"/><Relationship Id="rId4" Type="http://schemas.openxmlformats.org/officeDocument/2006/relationships/slide" Target="slides/slide10.xml"/><Relationship Id="rId9" Type="http://schemas.openxmlformats.org/officeDocument/2006/relationships/slide" Target="slides/slide15.xml"/><Relationship Id="rId14" Type="http://schemas.openxmlformats.org/officeDocument/2006/relationships/slide" Target="slides/slide25.xml"/><Relationship Id="rId22" Type="http://schemas.openxmlformats.org/officeDocument/2006/relationships/slide" Target="slides/slide4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5" name="Rectangle 7"/>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FontTx/>
              <a:buNone/>
              <a:defRPr kumimoji="0" sz="1200" b="0">
                <a:solidFill>
                  <a:schemeClr val="tx1"/>
                </a:solidFill>
                <a:latin typeface="Times New Roman" pitchFamily="18" charset="0"/>
              </a:defRPr>
            </a:lvl1pPr>
          </a:lstStyle>
          <a:p>
            <a:pPr>
              <a:defRPr/>
            </a:pPr>
            <a:endParaRPr lang="hr-HR"/>
          </a:p>
        </p:txBody>
      </p:sp>
      <p:sp>
        <p:nvSpPr>
          <p:cNvPr id="48136" name="Rectangle 8"/>
          <p:cNvSpPr>
            <a:spLocks noGrp="1" noChangeArrowheads="1"/>
          </p:cNvSpPr>
          <p:nvPr>
            <p:ph type="dt" sz="quarter"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kumimoji="0" sz="1200" b="0">
                <a:solidFill>
                  <a:schemeClr val="tx1"/>
                </a:solidFill>
                <a:latin typeface="Times New Roman" pitchFamily="18" charset="0"/>
              </a:defRPr>
            </a:lvl1pPr>
          </a:lstStyle>
          <a:p>
            <a:pPr>
              <a:defRPr/>
            </a:pPr>
            <a:endParaRPr lang="hr-HR"/>
          </a:p>
        </p:txBody>
      </p:sp>
      <p:sp>
        <p:nvSpPr>
          <p:cNvPr id="48137" name="Rectangle 9"/>
          <p:cNvSpPr>
            <a:spLocks noGrp="1" noChangeArrowheads="1"/>
          </p:cNvSpPr>
          <p:nvPr>
            <p:ph type="ftr" sz="quarter" idx="2"/>
          </p:nvPr>
        </p:nvSpPr>
        <p:spPr bwMode="auto">
          <a:xfrm>
            <a:off x="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FontTx/>
              <a:buNone/>
              <a:defRPr kumimoji="0" sz="1200" b="0">
                <a:solidFill>
                  <a:schemeClr val="tx1"/>
                </a:solidFill>
                <a:latin typeface="Times New Roman" pitchFamily="18" charset="0"/>
              </a:defRPr>
            </a:lvl1pPr>
          </a:lstStyle>
          <a:p>
            <a:pPr>
              <a:defRPr/>
            </a:pPr>
            <a:endParaRPr lang="hr-HR"/>
          </a:p>
        </p:txBody>
      </p:sp>
      <p:sp>
        <p:nvSpPr>
          <p:cNvPr id="48138" name="Rectangle 10"/>
          <p:cNvSpPr>
            <a:spLocks noGrp="1" noChangeArrowheads="1"/>
          </p:cNvSpPr>
          <p:nvPr>
            <p:ph type="sldNum" sz="quarter" idx="3"/>
          </p:nvPr>
        </p:nvSpPr>
        <p:spPr bwMode="auto">
          <a:xfrm>
            <a:off x="377825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FontTx/>
              <a:buNone/>
              <a:defRPr kumimoji="0" sz="1200" b="0">
                <a:solidFill>
                  <a:schemeClr val="tx1"/>
                </a:solidFill>
                <a:latin typeface="Times New Roman" pitchFamily="18" charset="0"/>
              </a:defRPr>
            </a:lvl1pPr>
          </a:lstStyle>
          <a:p>
            <a:pPr>
              <a:defRPr/>
            </a:pPr>
            <a:fld id="{45384D6C-51AB-4226-9628-69ADFC448B26}" type="slidenum">
              <a:rPr lang="hr-HR"/>
              <a:pPr>
                <a:defRPr/>
              </a:pPr>
              <a:t>‹#›</a:t>
            </a:fld>
            <a:endParaRPr lang="hr-H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337" tIns="45668" rIns="91337" bIns="45668" numCol="1" anchor="ctr" anchorCtr="0" compatLnSpc="1">
            <a:prstTxWarp prst="textNoShape">
              <a:avLst/>
            </a:prstTxWarp>
          </a:bodyPr>
          <a:lstStyle>
            <a:lvl1pPr defTabSz="912813">
              <a:spcBef>
                <a:spcPct val="0"/>
              </a:spcBef>
              <a:buClrTx/>
              <a:buFontTx/>
              <a:buNone/>
              <a:defRPr kumimoji="0" sz="1200" b="0">
                <a:latin typeface="Times New Roman" pitchFamily="18" charset="0"/>
              </a:defRPr>
            </a:lvl1pPr>
          </a:lstStyle>
          <a:p>
            <a:pPr>
              <a:defRPr/>
            </a:pPr>
            <a:endParaRPr lang="en-US"/>
          </a:p>
        </p:txBody>
      </p:sp>
      <p:sp>
        <p:nvSpPr>
          <p:cNvPr id="47107" name="Rectangle 3"/>
          <p:cNvSpPr>
            <a:spLocks noGrp="1" noChangeArrowheads="1"/>
          </p:cNvSpPr>
          <p:nvPr>
            <p:ph type="dt" idx="1"/>
          </p:nvPr>
        </p:nvSpPr>
        <p:spPr bwMode="auto">
          <a:xfrm>
            <a:off x="3779838" y="0"/>
            <a:ext cx="2889250" cy="496888"/>
          </a:xfrm>
          <a:prstGeom prst="rect">
            <a:avLst/>
          </a:prstGeom>
          <a:noFill/>
          <a:ln w="9525">
            <a:noFill/>
            <a:miter lim="800000"/>
            <a:headEnd/>
            <a:tailEnd/>
          </a:ln>
          <a:effectLst/>
        </p:spPr>
        <p:txBody>
          <a:bodyPr vert="horz" wrap="square" lIns="91337" tIns="45668" rIns="91337" bIns="45668" numCol="1" anchor="ctr" anchorCtr="0" compatLnSpc="1">
            <a:prstTxWarp prst="textNoShape">
              <a:avLst/>
            </a:prstTxWarp>
          </a:bodyPr>
          <a:lstStyle>
            <a:lvl1pPr algn="r" defTabSz="912813">
              <a:spcBef>
                <a:spcPct val="0"/>
              </a:spcBef>
              <a:buClrTx/>
              <a:buFontTx/>
              <a:buNone/>
              <a:defRPr kumimoji="0" sz="1200" b="0">
                <a:latin typeface="Times New Roman" pitchFamily="18" charset="0"/>
              </a:defRPr>
            </a:lvl1pPr>
          </a:lstStyle>
          <a:p>
            <a:pPr>
              <a:defRPr/>
            </a:pPr>
            <a:endParaRPr lang="en-US"/>
          </a:p>
        </p:txBody>
      </p:sp>
      <p:sp>
        <p:nvSpPr>
          <p:cNvPr id="48132" name="Rectangle 4"/>
          <p:cNvSpPr>
            <a:spLocks noGrp="1" noRot="1" noChangeAspect="1" noChangeArrowheads="1" noTextEdit="1"/>
          </p:cNvSpPr>
          <p:nvPr>
            <p:ph type="sldImg" idx="2"/>
          </p:nvPr>
        </p:nvSpPr>
        <p:spPr bwMode="auto">
          <a:xfrm>
            <a:off x="654050" y="747713"/>
            <a:ext cx="5367338" cy="3717925"/>
          </a:xfrm>
          <a:prstGeom prst="rect">
            <a:avLst/>
          </a:prstGeom>
          <a:noFill/>
          <a:ln w="9525">
            <a:solidFill>
              <a:srgbClr val="000000"/>
            </a:solidFill>
            <a:miter lim="800000"/>
            <a:headEnd/>
            <a:tailEnd/>
          </a:ln>
        </p:spPr>
      </p:sp>
      <p:sp>
        <p:nvSpPr>
          <p:cNvPr id="47109" name="Rectangle 5"/>
          <p:cNvSpPr>
            <a:spLocks noGrp="1" noChangeArrowheads="1"/>
          </p:cNvSpPr>
          <p:nvPr>
            <p:ph type="body" sz="quarter" idx="3"/>
          </p:nvPr>
        </p:nvSpPr>
        <p:spPr bwMode="auto">
          <a:xfrm>
            <a:off x="889000" y="4716463"/>
            <a:ext cx="4891088" cy="4462462"/>
          </a:xfrm>
          <a:prstGeom prst="rect">
            <a:avLst/>
          </a:prstGeom>
          <a:noFill/>
          <a:ln w="9525">
            <a:noFill/>
            <a:miter lim="800000"/>
            <a:headEnd/>
            <a:tailEnd/>
          </a:ln>
          <a:effectLst/>
        </p:spPr>
        <p:txBody>
          <a:bodyPr vert="horz" wrap="square" lIns="91337" tIns="45668" rIns="91337" bIns="45668"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7110" name="Rectangle 6"/>
          <p:cNvSpPr>
            <a:spLocks noGrp="1" noChangeArrowheads="1"/>
          </p:cNvSpPr>
          <p:nvPr>
            <p:ph type="ftr" sz="quarter" idx="4"/>
          </p:nvPr>
        </p:nvSpPr>
        <p:spPr bwMode="auto">
          <a:xfrm>
            <a:off x="0" y="9429750"/>
            <a:ext cx="2889250" cy="496888"/>
          </a:xfrm>
          <a:prstGeom prst="rect">
            <a:avLst/>
          </a:prstGeom>
          <a:noFill/>
          <a:ln w="9525">
            <a:noFill/>
            <a:miter lim="800000"/>
            <a:headEnd/>
            <a:tailEnd/>
          </a:ln>
          <a:effectLst/>
        </p:spPr>
        <p:txBody>
          <a:bodyPr vert="horz" wrap="square" lIns="91337" tIns="45668" rIns="91337" bIns="45668" numCol="1" anchor="b" anchorCtr="0" compatLnSpc="1">
            <a:prstTxWarp prst="textNoShape">
              <a:avLst/>
            </a:prstTxWarp>
          </a:bodyPr>
          <a:lstStyle>
            <a:lvl1pPr defTabSz="912813">
              <a:spcBef>
                <a:spcPct val="0"/>
              </a:spcBef>
              <a:buClrTx/>
              <a:buFontTx/>
              <a:buNone/>
              <a:defRPr kumimoji="0" sz="1200" b="0">
                <a:latin typeface="Times New Roman" pitchFamily="18" charset="0"/>
              </a:defRPr>
            </a:lvl1pPr>
          </a:lstStyle>
          <a:p>
            <a:pPr>
              <a:defRPr/>
            </a:pPr>
            <a:endParaRPr lang="en-US"/>
          </a:p>
        </p:txBody>
      </p:sp>
      <p:sp>
        <p:nvSpPr>
          <p:cNvPr id="47111" name="Rectangle 7"/>
          <p:cNvSpPr>
            <a:spLocks noGrp="1" noChangeArrowheads="1"/>
          </p:cNvSpPr>
          <p:nvPr>
            <p:ph type="sldNum" sz="quarter" idx="5"/>
          </p:nvPr>
        </p:nvSpPr>
        <p:spPr bwMode="auto">
          <a:xfrm>
            <a:off x="3779838" y="9429750"/>
            <a:ext cx="2889250" cy="496888"/>
          </a:xfrm>
          <a:prstGeom prst="rect">
            <a:avLst/>
          </a:prstGeom>
          <a:noFill/>
          <a:ln w="9525">
            <a:noFill/>
            <a:miter lim="800000"/>
            <a:headEnd/>
            <a:tailEnd/>
          </a:ln>
          <a:effectLst/>
        </p:spPr>
        <p:txBody>
          <a:bodyPr vert="horz" wrap="square" lIns="91337" tIns="45668" rIns="91337" bIns="45668" numCol="1" anchor="b" anchorCtr="0" compatLnSpc="1">
            <a:prstTxWarp prst="textNoShape">
              <a:avLst/>
            </a:prstTxWarp>
          </a:bodyPr>
          <a:lstStyle>
            <a:lvl1pPr algn="r" defTabSz="912813">
              <a:spcBef>
                <a:spcPct val="0"/>
              </a:spcBef>
              <a:buClrTx/>
              <a:buFontTx/>
              <a:buNone/>
              <a:defRPr kumimoji="0" sz="1200" b="0">
                <a:latin typeface="Times New Roman" pitchFamily="18" charset="0"/>
              </a:defRPr>
            </a:lvl1pPr>
          </a:lstStyle>
          <a:p>
            <a:pPr>
              <a:defRPr/>
            </a:pPr>
            <a:fld id="{9267BA42-8518-434B-89D6-CE75D9CEFB5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en.wikipedia.org/wiki/Fibonacci"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en.wikipedia.org/wiki/Fibonacci_number" TargetMode="External"/><Relationship Id="rId5" Type="http://schemas.openxmlformats.org/officeDocument/2006/relationships/hyperlink" Target="http://en.wikipedia.org/wiki/1202" TargetMode="External"/><Relationship Id="rId4" Type="http://schemas.openxmlformats.org/officeDocument/2006/relationships/hyperlink" Target="http://en.wikipedia.org/wiki/Liber_Abaci"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en.wikipedia.org/wiki/GNU" TargetMode="External"/><Relationship Id="rId3" Type="http://schemas.openxmlformats.org/officeDocument/2006/relationships/hyperlink" Target="http://en.wikipedia.org/wiki/BWIA_West_Indies_Airways" TargetMode="External"/><Relationship Id="rId7" Type="http://schemas.openxmlformats.org/officeDocument/2006/relationships/hyperlink" Target="http://en.wikipedia.org/wiki/PHP"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en.wikipedia.org/wiki/Saab_Automobile" TargetMode="External"/><Relationship Id="rId5" Type="http://schemas.openxmlformats.org/officeDocument/2006/relationships/hyperlink" Target="http://en.wikipedia.org/wiki/SAAB" TargetMode="External"/><Relationship Id="rId4" Type="http://schemas.openxmlformats.org/officeDocument/2006/relationships/hyperlink" Target="http://en.wikipedia.org/wiki/VISA_(credit_card)"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654050" y="747713"/>
            <a:ext cx="5370513" cy="3717925"/>
          </a:xfrm>
          <a:ln/>
        </p:spPr>
      </p:sp>
      <p:sp>
        <p:nvSpPr>
          <p:cNvPr id="58371"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654050" y="747713"/>
            <a:ext cx="5370513" cy="3717925"/>
          </a:xfrm>
          <a:ln/>
        </p:spPr>
      </p:sp>
      <p:sp>
        <p:nvSpPr>
          <p:cNvPr id="59395"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654050" y="747713"/>
            <a:ext cx="5370513" cy="3717925"/>
          </a:xfrm>
          <a:ln/>
        </p:spPr>
      </p:sp>
      <p:sp>
        <p:nvSpPr>
          <p:cNvPr id="60419"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654050" y="747713"/>
            <a:ext cx="5370513" cy="3717925"/>
          </a:xfrm>
          <a:ln/>
        </p:spPr>
      </p:sp>
      <p:sp>
        <p:nvSpPr>
          <p:cNvPr id="61443"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654050" y="747713"/>
            <a:ext cx="5370513" cy="3717925"/>
          </a:xfrm>
          <a:ln/>
        </p:spPr>
      </p:sp>
      <p:sp>
        <p:nvSpPr>
          <p:cNvPr id="62467" name="Rectangle 3"/>
          <p:cNvSpPr>
            <a:spLocks noGrp="1" noChangeArrowheads="1"/>
          </p:cNvSpPr>
          <p:nvPr>
            <p:ph type="body" idx="1"/>
          </p:nvPr>
        </p:nvSpPr>
        <p:spPr>
          <a:noFill/>
          <a:ln/>
        </p:spPr>
        <p:txBody>
          <a:bodyPr/>
          <a:lstStyle/>
          <a:p>
            <a:pPr eaLnBrk="1" hangingPunct="1"/>
            <a:r>
              <a:rPr lang="hr-HR" smtClean="0"/>
              <a:t>http://en.wikipedia.org/wiki/Fibonacci_number</a:t>
            </a:r>
          </a:p>
          <a:p>
            <a:pPr eaLnBrk="1" hangingPunct="1"/>
            <a:r>
              <a:rPr lang="hr-HR" smtClean="0"/>
              <a:t>In the West, the sequence was first studied by Leonardo of Pisa, known as </a:t>
            </a:r>
            <a:r>
              <a:rPr lang="hr-HR" smtClean="0">
                <a:hlinkClick r:id="rId3" tooltip="Fibonacci"/>
              </a:rPr>
              <a:t>Fibonacci</a:t>
            </a:r>
            <a:r>
              <a:rPr lang="hr-HR" smtClean="0"/>
              <a:t>, in his </a:t>
            </a:r>
            <a:r>
              <a:rPr lang="hr-HR" smtClean="0">
                <a:hlinkClick r:id="rId4" tooltip="Liber Abaci"/>
              </a:rPr>
              <a:t>Liber Abaci</a:t>
            </a:r>
            <a:r>
              <a:rPr lang="hr-HR" smtClean="0"/>
              <a:t> (</a:t>
            </a:r>
            <a:r>
              <a:rPr lang="hr-HR" smtClean="0">
                <a:hlinkClick r:id="rId5" tooltip="1202"/>
              </a:rPr>
              <a:t>1202</a:t>
            </a:r>
            <a:r>
              <a:rPr lang="hr-HR" smtClean="0"/>
              <a:t>)</a:t>
            </a:r>
            <a:r>
              <a:rPr lang="hr-HR" smtClean="0">
                <a:hlinkClick r:id="rId6"/>
              </a:rPr>
              <a:t>[3]</a:t>
            </a:r>
            <a:r>
              <a:rPr lang="hr-HR" smtClean="0"/>
              <a:t>. He considers the growth of an idealised (biologically unrealistic) rabbit population, assuming that:</a:t>
            </a:r>
          </a:p>
          <a:p>
            <a:pPr eaLnBrk="1" hangingPunct="1"/>
            <a:r>
              <a:rPr lang="hr-HR" smtClean="0"/>
              <a:t>in the first month there is just one newly-born pair, </a:t>
            </a:r>
          </a:p>
          <a:p>
            <a:pPr eaLnBrk="1" hangingPunct="1"/>
            <a:r>
              <a:rPr lang="hr-HR" smtClean="0"/>
              <a:t>new-born pairs become fertile from their second month on </a:t>
            </a:r>
          </a:p>
          <a:p>
            <a:pPr eaLnBrk="1" hangingPunct="1"/>
            <a:r>
              <a:rPr lang="hr-HR" smtClean="0"/>
              <a:t>each month every fertile pair begets a new pair, and </a:t>
            </a:r>
          </a:p>
          <a:p>
            <a:pPr eaLnBrk="1" hangingPunct="1"/>
            <a:r>
              <a:rPr lang="hr-HR" smtClean="0"/>
              <a:t>the rabbits never die </a:t>
            </a:r>
          </a:p>
          <a:p>
            <a:pPr eaLnBrk="1" hangingPunct="1"/>
            <a:r>
              <a:rPr lang="hr-HR" smtClean="0"/>
              <a:t>Let the population at month </a:t>
            </a:r>
            <a:r>
              <a:rPr lang="hr-HR" i="1" smtClean="0"/>
              <a:t>n</a:t>
            </a:r>
            <a:r>
              <a:rPr lang="hr-HR" smtClean="0"/>
              <a:t> be </a:t>
            </a:r>
            <a:r>
              <a:rPr lang="hr-HR" i="1" smtClean="0"/>
              <a:t>F</a:t>
            </a:r>
            <a:r>
              <a:rPr lang="hr-HR" smtClean="0"/>
              <a:t>(</a:t>
            </a:r>
            <a:r>
              <a:rPr lang="hr-HR" i="1" smtClean="0"/>
              <a:t>n</a:t>
            </a:r>
            <a:r>
              <a:rPr lang="hr-HR" smtClean="0"/>
              <a:t>). At this time, only rabbits who were alive at month </a:t>
            </a:r>
            <a:r>
              <a:rPr lang="hr-HR" i="1" smtClean="0"/>
              <a:t>n</a:t>
            </a:r>
            <a:r>
              <a:rPr lang="hr-HR" smtClean="0"/>
              <a:t>−2 are fertile and produce offspring, so </a:t>
            </a:r>
            <a:r>
              <a:rPr lang="hr-HR" i="1" smtClean="0"/>
              <a:t>F</a:t>
            </a:r>
            <a:r>
              <a:rPr lang="hr-HR" smtClean="0"/>
              <a:t>(</a:t>
            </a:r>
            <a:r>
              <a:rPr lang="hr-HR" i="1" smtClean="0"/>
              <a:t>n</a:t>
            </a:r>
            <a:r>
              <a:rPr lang="hr-HR" smtClean="0"/>
              <a:t>−2) pairs are added to the current population of </a:t>
            </a:r>
            <a:r>
              <a:rPr lang="hr-HR" i="1" smtClean="0"/>
              <a:t>F</a:t>
            </a:r>
            <a:r>
              <a:rPr lang="hr-HR" smtClean="0"/>
              <a:t>(</a:t>
            </a:r>
            <a:r>
              <a:rPr lang="hr-HR" i="1" smtClean="0"/>
              <a:t>n</a:t>
            </a:r>
            <a:r>
              <a:rPr lang="hr-HR" smtClean="0"/>
              <a:t>−1). Thus the total is </a:t>
            </a:r>
            <a:r>
              <a:rPr lang="hr-HR" i="1" smtClean="0"/>
              <a:t>F</a:t>
            </a:r>
            <a:r>
              <a:rPr lang="hr-HR" smtClean="0"/>
              <a:t>(</a:t>
            </a:r>
            <a:r>
              <a:rPr lang="hr-HR" i="1" smtClean="0"/>
              <a:t>n</a:t>
            </a:r>
            <a:r>
              <a:rPr lang="hr-HR" smtClean="0"/>
              <a:t>) = </a:t>
            </a:r>
            <a:r>
              <a:rPr lang="hr-HR" i="1" smtClean="0"/>
              <a:t>F</a:t>
            </a:r>
            <a:r>
              <a:rPr lang="hr-HR" smtClean="0"/>
              <a:t>(</a:t>
            </a:r>
            <a:r>
              <a:rPr lang="hr-HR" i="1" smtClean="0"/>
              <a:t>n</a:t>
            </a:r>
            <a:r>
              <a:rPr lang="hr-HR" smtClean="0"/>
              <a:t>−1) + </a:t>
            </a:r>
            <a:r>
              <a:rPr lang="hr-HR" i="1" smtClean="0"/>
              <a:t>F</a:t>
            </a:r>
            <a:r>
              <a:rPr lang="hr-HR" smtClean="0"/>
              <a:t>(</a:t>
            </a:r>
            <a:r>
              <a:rPr lang="hr-HR" i="1" smtClean="0"/>
              <a:t>n</a:t>
            </a:r>
            <a:r>
              <a:rPr lang="hr-HR" smtClean="0"/>
              <a:t>−2).</a:t>
            </a:r>
            <a:r>
              <a:rPr lang="hr-HR" smtClean="0">
                <a:hlinkClick r:id="rId6"/>
              </a:rPr>
              <a:t>[4]</a:t>
            </a:r>
            <a:endParaRPr lang="hr-H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654050" y="747713"/>
            <a:ext cx="5370513" cy="3717925"/>
          </a:xfrm>
          <a:ln/>
        </p:spPr>
      </p:sp>
      <p:sp>
        <p:nvSpPr>
          <p:cNvPr id="63491" name="Rectangle 3"/>
          <p:cNvSpPr>
            <a:spLocks noGrp="1" noChangeArrowheads="1"/>
          </p:cNvSpPr>
          <p:nvPr>
            <p:ph type="body" idx="1"/>
          </p:nvPr>
        </p:nvSpPr>
        <p:spPr>
          <a:noFill/>
          <a:ln/>
        </p:spPr>
        <p:txBody>
          <a:bodyPr/>
          <a:lstStyle/>
          <a:p>
            <a:pPr eaLnBrk="1" hangingPunct="1"/>
            <a:r>
              <a:rPr lang="hr-HR" smtClean="0"/>
              <a:t>ovo je cool dok se iscrtava </a:t>
            </a:r>
            <a:r>
              <a:rPr lang="hr-HR" smtClean="0">
                <a:sym typeface="Wingdings" pitchFamily="2" charset="2"/>
              </a:rPr>
              <a:t></a:t>
            </a:r>
            <a:endParaRPr lang="hr-HR"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654050" y="747713"/>
            <a:ext cx="5370513" cy="3717925"/>
          </a:xfrm>
          <a:ln/>
        </p:spPr>
      </p:sp>
      <p:sp>
        <p:nvSpPr>
          <p:cNvPr id="64515"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654050" y="747713"/>
            <a:ext cx="5370513" cy="3717925"/>
          </a:xfrm>
          <a:ln/>
        </p:spPr>
      </p:sp>
      <p:sp>
        <p:nvSpPr>
          <p:cNvPr id="65539"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654050" y="747713"/>
            <a:ext cx="5370513" cy="3717925"/>
          </a:xfrm>
          <a:ln/>
        </p:spPr>
      </p:sp>
      <p:sp>
        <p:nvSpPr>
          <p:cNvPr id="66563"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654050" y="747713"/>
            <a:ext cx="5370513" cy="3717925"/>
          </a:xfrm>
          <a:ln/>
        </p:spPr>
      </p:sp>
      <p:sp>
        <p:nvSpPr>
          <p:cNvPr id="67587"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54050" y="747713"/>
            <a:ext cx="5370513" cy="3717925"/>
          </a:xfrm>
          <a:ln/>
        </p:spPr>
      </p:sp>
      <p:sp>
        <p:nvSpPr>
          <p:cNvPr id="50179" name="Rectangle 3"/>
          <p:cNvSpPr>
            <a:spLocks noGrp="1" noChangeArrowheads="1"/>
          </p:cNvSpPr>
          <p:nvPr>
            <p:ph type="body" idx="1"/>
          </p:nvPr>
        </p:nvSpPr>
        <p:spPr>
          <a:noFill/>
          <a:ln/>
        </p:spPr>
        <p:txBody>
          <a:bodyPr/>
          <a:lstStyle/>
          <a:p>
            <a:pPr eaLnBrk="1" hangingPunct="1"/>
            <a:r>
              <a:rPr lang="hr-HR" smtClean="0"/>
              <a:t>Riječ-dvije o velikim slovima na početku bulleta: </a:t>
            </a:r>
          </a:p>
          <a:p>
            <a:pPr eaLnBrk="1" hangingPunct="1"/>
            <a:endParaRPr lang="hr-HR" smtClean="0"/>
          </a:p>
          <a:p>
            <a:pPr eaLnBrk="1" hangingPunct="1">
              <a:buFontTx/>
              <a:buChar char="-"/>
            </a:pPr>
            <a:r>
              <a:rPr lang="hr-HR" smtClean="0"/>
              <a:t>Ako je u pitanju rečenica, slovo je veliko.</a:t>
            </a:r>
          </a:p>
          <a:p>
            <a:pPr lvl="1" eaLnBrk="1" hangingPunct="1">
              <a:buFontTx/>
              <a:buChar char="-"/>
            </a:pPr>
            <a:r>
              <a:rPr lang="hr-HR" smtClean="0"/>
              <a:t>rečenicu prepoznajete po posljednjem znaku (npr. točka, uskličnik, upitnik; ne i dvotočka!) </a:t>
            </a:r>
            <a:r>
              <a:rPr lang="hr-HR" smtClean="0">
                <a:sym typeface="Wingdings" pitchFamily="2" charset="2"/>
              </a:rPr>
              <a:t></a:t>
            </a:r>
            <a:endParaRPr lang="hr-HR" smtClean="0"/>
          </a:p>
          <a:p>
            <a:pPr eaLnBrk="1" hangingPunct="1">
              <a:buFontTx/>
              <a:buChar char="-"/>
            </a:pPr>
            <a:r>
              <a:rPr lang="hr-HR" smtClean="0"/>
              <a:t>inače je malo</a:t>
            </a:r>
          </a:p>
          <a:p>
            <a:pPr lvl="1" eaLnBrk="1" hangingPunct="1"/>
            <a:endParaRPr lang="hr-H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654050" y="747713"/>
            <a:ext cx="5370513" cy="3717925"/>
          </a:xfrm>
          <a:ln/>
        </p:spPr>
      </p:sp>
      <p:sp>
        <p:nvSpPr>
          <p:cNvPr id="68611"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654050" y="747713"/>
            <a:ext cx="5370513" cy="3717925"/>
          </a:xfrm>
          <a:ln/>
        </p:spPr>
      </p:sp>
      <p:sp>
        <p:nvSpPr>
          <p:cNvPr id="69635"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654050" y="747713"/>
            <a:ext cx="5370513" cy="3717925"/>
          </a:xfrm>
          <a:ln/>
        </p:spPr>
      </p:sp>
      <p:sp>
        <p:nvSpPr>
          <p:cNvPr id="70659"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654050" y="747713"/>
            <a:ext cx="5370513" cy="3717925"/>
          </a:xfrm>
          <a:ln/>
        </p:spPr>
      </p:sp>
      <p:sp>
        <p:nvSpPr>
          <p:cNvPr id="71683"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654050" y="747713"/>
            <a:ext cx="5370513" cy="3717925"/>
          </a:xfrm>
          <a:ln/>
        </p:spPr>
      </p:sp>
      <p:sp>
        <p:nvSpPr>
          <p:cNvPr id="72707"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654050" y="747713"/>
            <a:ext cx="5370513" cy="3717925"/>
          </a:xfrm>
          <a:ln/>
        </p:spPr>
      </p:sp>
      <p:sp>
        <p:nvSpPr>
          <p:cNvPr id="73731"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654050" y="747713"/>
            <a:ext cx="5370513" cy="3717925"/>
          </a:xfrm>
          <a:ln/>
        </p:spPr>
      </p:sp>
      <p:sp>
        <p:nvSpPr>
          <p:cNvPr id="74755"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654050" y="747713"/>
            <a:ext cx="5370513" cy="3717925"/>
          </a:xfrm>
          <a:ln/>
        </p:spPr>
      </p:sp>
      <p:sp>
        <p:nvSpPr>
          <p:cNvPr id="75779" name="Rectangle 3"/>
          <p:cNvSpPr>
            <a:spLocks noGrp="1" noChangeArrowheads="1"/>
          </p:cNvSpPr>
          <p:nvPr>
            <p:ph type="body" idx="1"/>
          </p:nvPr>
        </p:nvSpPr>
        <p:spPr>
          <a:noFill/>
          <a:ln/>
        </p:spPr>
        <p:txBody>
          <a:bodyPr/>
          <a:lstStyle/>
          <a:p>
            <a:pPr eaLnBrk="1" hangingPunct="1"/>
            <a:r>
              <a:rPr lang="hr-HR" smtClean="0"/>
              <a:t>meni je najmiliji onaj</a:t>
            </a:r>
          </a:p>
          <a:p>
            <a:pPr eaLnBrk="1" hangingPunct="1"/>
            <a:r>
              <a:rPr lang="hr-HR" smtClean="0"/>
              <a:t>U BEJRUTU ARAPI KIPARA U TUR JEBU</a:t>
            </a:r>
          </a:p>
          <a:p>
            <a:pPr eaLnBrk="1" hangingPunct="1"/>
            <a:r>
              <a:rPr lang="hr-HR" smtClean="0"/>
              <a:t>al mislim da nije oportuno pisat ga na slajd, možda samo početak napisat na ploču </a:t>
            </a:r>
            <a:r>
              <a:rPr lang="hr-HR" smtClean="0">
                <a:sym typeface="Wingdings" pitchFamily="2" charset="2"/>
              </a:rPr>
              <a:t></a:t>
            </a:r>
            <a:endParaRPr lang="hr-HR" smtClean="0"/>
          </a:p>
          <a:p>
            <a:pPr eaLnBrk="1" hangingPunct="1"/>
            <a:r>
              <a:rPr lang="hr-HR" smtClean="0"/>
              <a:t>prošle godine je ovaj primjer bio totalna katastrofa jer sam ga pokupil negde bogtepita gdi... i onda sam metiljal po ploči dok nisu pošizili i oni i ja</a:t>
            </a:r>
          </a:p>
          <a:p>
            <a:pPr eaLnBrk="1" hangingPunct="1"/>
            <a:r>
              <a:rPr lang="hr-HR" smtClean="0"/>
              <a:t>tko to? pa, GG, jasno.</a:t>
            </a:r>
          </a:p>
          <a:p>
            <a:pPr eaLnBrk="1" hangingPunct="1"/>
            <a:endParaRPr lang="hr-HR" smtClean="0"/>
          </a:p>
          <a:p>
            <a:pPr eaLnBrk="1" hangingPunct="1"/>
            <a:r>
              <a:rPr lang="hr-HR" smtClean="0"/>
              <a:t>DK je sredil malo source, al se snebival pri pogledu na divotu tipa </a:t>
            </a:r>
          </a:p>
          <a:p>
            <a:pPr eaLnBrk="1" hangingPunct="1"/>
            <a:endParaRPr lang="hr-HR" smtClean="0"/>
          </a:p>
          <a:p>
            <a:pPr eaLnBrk="1" hangingPunct="1"/>
            <a:r>
              <a:rPr lang="hr-HR" smtClean="0"/>
              <a:t>do{ *end |= 32; } while(*++end);</a:t>
            </a:r>
          </a:p>
          <a:p>
            <a:pPr eaLnBrk="1" hangingPunct="1"/>
            <a:endParaRPr lang="hr-HR" smtClean="0"/>
          </a:p>
          <a:p>
            <a:pPr eaLnBrk="1" hangingPunct="1"/>
            <a:r>
              <a:rPr lang="hr-HR" smtClean="0"/>
              <a:t>kakvo srce mora imat čovjek da izbaci ovak lijep redak?! </a:t>
            </a:r>
            <a:r>
              <a:rPr lang="hr-HR" smtClean="0">
                <a:sym typeface="Wingdings" pitchFamily="2" charset="2"/>
              </a:rPr>
              <a:t> zlo, zlo, zlo </a:t>
            </a:r>
            <a:endParaRPr lang="hr-HR"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654050" y="747713"/>
            <a:ext cx="5370513" cy="3717925"/>
          </a:xfrm>
          <a:ln/>
        </p:spPr>
      </p:sp>
      <p:sp>
        <p:nvSpPr>
          <p:cNvPr id="76803"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654050" y="747713"/>
            <a:ext cx="5370513" cy="3717925"/>
          </a:xfrm>
          <a:ln/>
        </p:spPr>
      </p:sp>
      <p:sp>
        <p:nvSpPr>
          <p:cNvPr id="77827" name="Rectangle 3"/>
          <p:cNvSpPr>
            <a:spLocks noGrp="1" noChangeArrowheads="1"/>
          </p:cNvSpPr>
          <p:nvPr>
            <p:ph type="body" idx="1"/>
          </p:nvPr>
        </p:nvSpPr>
        <p:spPr>
          <a:noFill/>
          <a:ln/>
        </p:spPr>
        <p:txBody>
          <a:bodyPr/>
          <a:lstStyle/>
          <a:p>
            <a:pPr eaLnBrk="1" hangingPunct="1"/>
            <a:r>
              <a:rPr lang="hr-HR" smtClean="0"/>
              <a:t>ovo ak stignete, al možda bolje ostavit za one koje zanima nešto više, npr. za dimitrija bjelicu</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654050" y="747713"/>
            <a:ext cx="5370513" cy="3717925"/>
          </a:xfrm>
          <a:ln/>
        </p:spPr>
      </p:sp>
      <p:sp>
        <p:nvSpPr>
          <p:cNvPr id="51203"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654050" y="747713"/>
            <a:ext cx="5370513" cy="3717925"/>
          </a:xfrm>
          <a:ln/>
        </p:spPr>
      </p:sp>
      <p:sp>
        <p:nvSpPr>
          <p:cNvPr id="78851" name="Rectangle 3"/>
          <p:cNvSpPr>
            <a:spLocks noGrp="1" noChangeArrowheads="1"/>
          </p:cNvSpPr>
          <p:nvPr>
            <p:ph type="body" idx="1"/>
          </p:nvPr>
        </p:nvSpPr>
        <p:spPr>
          <a:noFill/>
          <a:ln/>
        </p:spPr>
        <p:txBody>
          <a:bodyPr/>
          <a:lstStyle/>
          <a:p>
            <a:pPr eaLnBrk="1" hangingPunct="1"/>
            <a:r>
              <a:rPr lang="hr-HR" smtClean="0"/>
              <a:t>isto ko i za crne kraljice...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654050" y="747713"/>
            <a:ext cx="5370513" cy="3717925"/>
          </a:xfrm>
          <a:ln/>
        </p:spPr>
      </p:sp>
      <p:sp>
        <p:nvSpPr>
          <p:cNvPr id="79875"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654050" y="747713"/>
            <a:ext cx="5370513" cy="3717925"/>
          </a:xfrm>
          <a:ln/>
        </p:spPr>
      </p:sp>
      <p:sp>
        <p:nvSpPr>
          <p:cNvPr id="80899" name="Rectangle 3"/>
          <p:cNvSpPr>
            <a:spLocks noGrp="1" noChangeArrowheads="1"/>
          </p:cNvSpPr>
          <p:nvPr>
            <p:ph type="body" idx="1"/>
          </p:nvPr>
        </p:nvSpPr>
        <p:spPr>
          <a:noFill/>
          <a:ln/>
        </p:spPr>
        <p:txBody>
          <a:bodyPr/>
          <a:lstStyle/>
          <a:p>
            <a:pPr eaLnBrk="1" hangingPunct="1"/>
            <a:r>
              <a:rPr lang="hr-HR" smtClean="0">
                <a:latin typeface="Arial" charset="0"/>
              </a:rPr>
              <a:t>Laž!</a:t>
            </a:r>
          </a:p>
          <a:p>
            <a:pPr eaLnBrk="1" hangingPunct="1"/>
            <a:r>
              <a:rPr lang="hr-HR" smtClean="0">
                <a:latin typeface="Arial" charset="0"/>
              </a:rPr>
              <a:t>Unutrašnja petlja više nema što mijenjati, samo zbraja elemente u granicama koje su postavile vanjske petlje.</a:t>
            </a:r>
          </a:p>
          <a:p>
            <a:pPr eaLnBrk="1" hangingPunct="1"/>
            <a:endParaRPr lang="hr-HR"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654050" y="747713"/>
            <a:ext cx="5370513" cy="3717925"/>
          </a:xfrm>
          <a:ln/>
        </p:spPr>
      </p:sp>
      <p:sp>
        <p:nvSpPr>
          <p:cNvPr id="81923"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654050" y="747713"/>
            <a:ext cx="5370513" cy="3717925"/>
          </a:xfrm>
          <a:ln/>
        </p:spPr>
      </p:sp>
      <p:sp>
        <p:nvSpPr>
          <p:cNvPr id="82947"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654050" y="747713"/>
            <a:ext cx="5370513" cy="3717925"/>
          </a:xfrm>
          <a:ln/>
        </p:spPr>
      </p:sp>
      <p:sp>
        <p:nvSpPr>
          <p:cNvPr id="83971"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654050" y="747713"/>
            <a:ext cx="5370513" cy="3717925"/>
          </a:xfrm>
          <a:ln/>
        </p:spPr>
      </p:sp>
      <p:sp>
        <p:nvSpPr>
          <p:cNvPr id="84995"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654050" y="747713"/>
            <a:ext cx="5370513" cy="3717925"/>
          </a:xfrm>
          <a:ln/>
        </p:spPr>
      </p:sp>
      <p:sp>
        <p:nvSpPr>
          <p:cNvPr id="86019" name="Rectangle 3"/>
          <p:cNvSpPr>
            <a:spLocks noGrp="1" noChangeArrowheads="1"/>
          </p:cNvSpPr>
          <p:nvPr>
            <p:ph type="body" idx="1"/>
          </p:nvPr>
        </p:nvSpPr>
        <p:spPr>
          <a:noFill/>
          <a:ln/>
        </p:spPr>
        <p:txBody>
          <a:bodyPr/>
          <a:lstStyle/>
          <a:p>
            <a:pPr eaLnBrk="1" hangingPunct="1"/>
            <a:r>
              <a:rPr lang="hr-HR" smtClean="0">
                <a:latin typeface="Arial" charset="0"/>
              </a:rPr>
              <a:t>Logika:</a:t>
            </a:r>
          </a:p>
          <a:p>
            <a:pPr eaLnBrk="1" hangingPunct="1"/>
            <a:r>
              <a:rPr lang="hr-HR" smtClean="0">
                <a:latin typeface="Arial" charset="0"/>
              </a:rPr>
              <a:t>Osnovni zaključak je da će najveći zbroj dati onaj niz brojeva u kojem nema dovoljno negativnih da bi bilo koji parcijalni zbroj bio manji od nule jer bi u protivnom bilo bolje početi zbrajati iza tih negativnih brojeva.</a:t>
            </a:r>
          </a:p>
          <a:p>
            <a:pPr eaLnBrk="1" hangingPunct="1"/>
            <a:r>
              <a:rPr lang="hr-HR" smtClean="0">
                <a:latin typeface="Arial" charset="0"/>
              </a:rPr>
              <a:t>Ako je dosadašnji (trenutačni) zbroj &gt;0, pridodan ostatku niza može dovesti do novog najvećeg zbroja pa trenutačni zbroj treba zadržati. Samo ako se pojave negativni brojevi koji bi trenutačni zbroj smanjili na &lt;0 treba trenutačni zbroj resetirati na =0 jer tako neće smanjiti rezultat kad se pridoda najvećem zbroju u ostatku niza. Da će stvarno biti pronađen najveći zbroj bilo kojeg podniza osigurava se pamćenjem najvećeg zabilježenog zbroja. Ako se, nakon postizanja dotadašnjeg maksimuma, trenutačni zbroj smanji zbog negativnih brojeva, ali ne padne ispod nule, bit će manji od najvećeg zabilježenog, ali još uvijek može dovesti do novog najvećeg. Čak i ako se dodavanjem preostalih brojeva ne nađe veći zbroj, najveći zabilježeni će ostati zapamćen.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654050" y="747713"/>
            <a:ext cx="5370513" cy="3717925"/>
          </a:xfrm>
          <a:ln/>
        </p:spPr>
      </p:sp>
      <p:sp>
        <p:nvSpPr>
          <p:cNvPr id="87043"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654050" y="747713"/>
            <a:ext cx="5370513" cy="3717925"/>
          </a:xfrm>
          <a:ln/>
        </p:spPr>
      </p:sp>
      <p:sp>
        <p:nvSpPr>
          <p:cNvPr id="88067"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654050" y="747713"/>
            <a:ext cx="5370513" cy="3717925"/>
          </a:xfrm>
          <a:ln/>
        </p:spPr>
      </p:sp>
      <p:sp>
        <p:nvSpPr>
          <p:cNvPr id="52227" name="Rectangle 3"/>
          <p:cNvSpPr>
            <a:spLocks noGrp="1" noChangeArrowheads="1"/>
          </p:cNvSpPr>
          <p:nvPr>
            <p:ph type="body" idx="1"/>
          </p:nvPr>
        </p:nvSpPr>
        <p:spPr>
          <a:noFill/>
          <a:ln/>
        </p:spPr>
        <p:txBody>
          <a:bodyPr/>
          <a:lstStyle/>
          <a:p>
            <a:pPr eaLnBrk="1" hangingPunct="1"/>
            <a:r>
              <a:rPr lang="hr-HR" smtClean="0"/>
              <a:t>Mislil sam da više osamnaestogodišnjaka zna kaj je rekurzija, prošlogodišnja spoznaja me potresla... Eventualno su čuli za SAAB i VISU, ovo ostalo tek pokoji...</a:t>
            </a:r>
          </a:p>
          <a:p>
            <a:pPr eaLnBrk="1" hangingPunct="1"/>
            <a:endParaRPr lang="hr-HR" smtClean="0"/>
          </a:p>
          <a:p>
            <a:pPr eaLnBrk="1" hangingPunct="1"/>
            <a:r>
              <a:rPr lang="hr-HR" smtClean="0"/>
              <a:t>Rekurzivne kratice:</a:t>
            </a:r>
          </a:p>
          <a:p>
            <a:pPr eaLnBrk="1" hangingPunct="1"/>
            <a:r>
              <a:rPr lang="hr-HR" smtClean="0"/>
              <a:t>BWIA — </a:t>
            </a:r>
            <a:r>
              <a:rPr lang="hr-HR" smtClean="0">
                <a:hlinkClick r:id="rId3" tooltip="BWIA West Indies Airways"/>
              </a:rPr>
              <a:t>BWIA West Indies Airways</a:t>
            </a:r>
            <a:r>
              <a:rPr lang="hr-HR" smtClean="0"/>
              <a:t> (formerly British West Indian Airways) </a:t>
            </a:r>
          </a:p>
          <a:p>
            <a:pPr eaLnBrk="1" hangingPunct="1"/>
            <a:r>
              <a:rPr lang="hr-HR" smtClean="0">
                <a:hlinkClick r:id="rId4" tooltip="VISA (credit card)"/>
              </a:rPr>
              <a:t>VISA</a:t>
            </a:r>
            <a:r>
              <a:rPr lang="hr-HR" smtClean="0"/>
              <a:t> — Visa International Service Association </a:t>
            </a:r>
          </a:p>
          <a:p>
            <a:pPr eaLnBrk="1" hangingPunct="1"/>
            <a:r>
              <a:rPr lang="hr-HR" smtClean="0">
                <a:hlinkClick r:id="rId5" tooltip="SAAB"/>
              </a:rPr>
              <a:t>SAAB</a:t>
            </a:r>
            <a:r>
              <a:rPr lang="hr-HR" smtClean="0"/>
              <a:t> — </a:t>
            </a:r>
            <a:r>
              <a:rPr lang="hr-HR" smtClean="0">
                <a:hlinkClick r:id="rId6" tooltip="Saab Automobile"/>
              </a:rPr>
              <a:t>Saab Automobile</a:t>
            </a:r>
            <a:r>
              <a:rPr lang="hr-HR" smtClean="0"/>
              <a:t> Aktiebolaget (Formerly Svenska Aeroplan Aktiebolaget.) </a:t>
            </a:r>
          </a:p>
          <a:p>
            <a:pPr eaLnBrk="1" hangingPunct="1"/>
            <a:r>
              <a:rPr lang="hr-HR" smtClean="0">
                <a:hlinkClick r:id="rId7" tooltip="PHP"/>
              </a:rPr>
              <a:t>PHP</a:t>
            </a:r>
            <a:r>
              <a:rPr lang="hr-HR" smtClean="0"/>
              <a:t> — PHP: Hypertext Preprocessor (originally </a:t>
            </a:r>
            <a:r>
              <a:rPr lang="hr-HR" i="1" smtClean="0"/>
              <a:t>"Personal Home Page" tools</a:t>
            </a:r>
            <a:r>
              <a:rPr lang="hr-HR" smtClean="0"/>
              <a:t>, officially changed for PHP 3) </a:t>
            </a:r>
          </a:p>
          <a:p>
            <a:pPr eaLnBrk="1" hangingPunct="1"/>
            <a:r>
              <a:rPr lang="hr-HR" smtClean="0">
                <a:hlinkClick r:id="rId8" tooltip="GNU"/>
              </a:rPr>
              <a:t>GNU</a:t>
            </a:r>
            <a:r>
              <a:rPr lang="hr-HR" smtClean="0"/>
              <a:t> — GNU's Not Unix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654050" y="747713"/>
            <a:ext cx="5370513" cy="3717925"/>
          </a:xfrm>
          <a:ln/>
        </p:spPr>
      </p:sp>
      <p:sp>
        <p:nvSpPr>
          <p:cNvPr id="89091"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654050" y="747713"/>
            <a:ext cx="5370513" cy="3717925"/>
          </a:xfrm>
          <a:ln/>
        </p:spPr>
      </p:sp>
      <p:sp>
        <p:nvSpPr>
          <p:cNvPr id="90115" name="Rectangle 3"/>
          <p:cNvSpPr>
            <a:spLocks noGrp="1" noChangeArrowheads="1"/>
          </p:cNvSpPr>
          <p:nvPr>
            <p:ph type="body" idx="1"/>
          </p:nvPr>
        </p:nvSpPr>
        <p:spPr>
          <a:noFill/>
          <a:ln/>
        </p:spPr>
        <p:txBody>
          <a:bodyPr/>
          <a:lstStyle/>
          <a:p>
            <a:pPr eaLnBrk="1" hangingPunct="1"/>
            <a:r>
              <a:rPr lang="hr-HR" smtClean="0"/>
              <a:t>ovo nikad ne stižem...</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654050" y="747713"/>
            <a:ext cx="5370513" cy="3717925"/>
          </a:xfrm>
          <a:ln/>
        </p:spPr>
      </p:sp>
      <p:sp>
        <p:nvSpPr>
          <p:cNvPr id="91139" name="Rectangle 3"/>
          <p:cNvSpPr>
            <a:spLocks noGrp="1" noChangeArrowheads="1"/>
          </p:cNvSpPr>
          <p:nvPr>
            <p:ph type="body" idx="1"/>
          </p:nvPr>
        </p:nvSpPr>
        <p:spPr>
          <a:noFill/>
          <a:ln/>
        </p:spPr>
        <p:txBody>
          <a:bodyPr/>
          <a:lstStyle/>
          <a:p>
            <a:pPr eaLnBrk="1" hangingPunct="1"/>
            <a:r>
              <a:rPr lang="hr-HR" smtClean="0"/>
              <a:t>ovo isto, turbo komplicirano, srećom da ne stižem ispredavat ovo, sumnjam da bi skontali, to nek gruntaju oni koji žele znati malo više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654050" y="747713"/>
            <a:ext cx="5370513" cy="3717925"/>
          </a:xfrm>
          <a:ln/>
        </p:spPr>
      </p:sp>
      <p:sp>
        <p:nvSpPr>
          <p:cNvPr id="53251"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654050" y="747713"/>
            <a:ext cx="5370513" cy="3717925"/>
          </a:xfrm>
          <a:ln/>
        </p:spPr>
      </p:sp>
      <p:sp>
        <p:nvSpPr>
          <p:cNvPr id="54275"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654050" y="747713"/>
            <a:ext cx="5370513" cy="3717925"/>
          </a:xfrm>
          <a:ln/>
        </p:spPr>
      </p:sp>
      <p:sp>
        <p:nvSpPr>
          <p:cNvPr id="55299"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654050" y="747713"/>
            <a:ext cx="5370513" cy="3717925"/>
          </a:xfrm>
          <a:ln/>
        </p:spPr>
      </p:sp>
      <p:sp>
        <p:nvSpPr>
          <p:cNvPr id="56323" name="Rectangle 3"/>
          <p:cNvSpPr>
            <a:spLocks noGrp="1" noChangeArrowheads="1"/>
          </p:cNvSpPr>
          <p:nvPr>
            <p:ph type="body" idx="1"/>
          </p:nvPr>
        </p:nvSpPr>
        <p:spPr>
          <a:noFill/>
          <a:ln/>
        </p:spPr>
        <p:txBody>
          <a:bodyPr/>
          <a:lstStyle/>
          <a:p>
            <a:pPr eaLnBrk="1" hangingPunct="1"/>
            <a:r>
              <a:rPr lang="en-US" smtClean="0"/>
              <a:t>Mo</a:t>
            </a:r>
            <a:r>
              <a:rPr lang="hr-HR" smtClean="0"/>
              <a:t>že biti negativna za dovoljno velike argumente ali ne provjeravamo.</a:t>
            </a:r>
          </a:p>
          <a:p>
            <a:pPr eaLnBrk="1" hangingPunct="1"/>
            <a:endParaRPr lang="hr-H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654050" y="747713"/>
            <a:ext cx="5370513" cy="3717925"/>
          </a:xfrm>
          <a:ln/>
        </p:spPr>
      </p:sp>
      <p:sp>
        <p:nvSpPr>
          <p:cNvPr id="57347"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33"/>
          <p:cNvSpPr>
            <a:spLocks noChangeArrowheads="1"/>
          </p:cNvSpPr>
          <p:nvPr userDrawn="1"/>
        </p:nvSpPr>
        <p:spPr bwMode="auto">
          <a:xfrm>
            <a:off x="179388" y="5661025"/>
            <a:ext cx="8424862" cy="673100"/>
          </a:xfrm>
          <a:prstGeom prst="rect">
            <a:avLst/>
          </a:prstGeom>
          <a:noFill/>
          <a:ln w="9525">
            <a:noFill/>
            <a:miter lim="800000"/>
            <a:headEnd/>
            <a:tailEnd/>
          </a:ln>
          <a:effectLst/>
        </p:spPr>
        <p:txBody>
          <a:bodyPr/>
          <a:lstStyle/>
          <a:p>
            <a:pPr>
              <a:buSzPct val="75000"/>
              <a:buFont typeface="Monotype Sorts" pitchFamily="2" charset="2"/>
              <a:buNone/>
              <a:defRPr/>
            </a:pPr>
            <a:endParaRPr lang="en-GB" sz="2800" b="0">
              <a:effectLst>
                <a:outerShdw blurRad="38100" dist="38100" dir="2700000" algn="tl">
                  <a:srgbClr val="C0C0C0"/>
                </a:outerShdw>
              </a:effectLst>
              <a:latin typeface="Arial Narrow" pitchFamily="34" charset="0"/>
            </a:endParaRPr>
          </a:p>
        </p:txBody>
      </p:sp>
      <p:sp>
        <p:nvSpPr>
          <p:cNvPr id="5" name="Line 1035"/>
          <p:cNvSpPr>
            <a:spLocks noChangeShapeType="1"/>
          </p:cNvSpPr>
          <p:nvPr userDrawn="1"/>
        </p:nvSpPr>
        <p:spPr bwMode="auto">
          <a:xfrm flipH="1" flipV="1">
            <a:off x="2627313" y="260350"/>
            <a:ext cx="0" cy="6264275"/>
          </a:xfrm>
          <a:prstGeom prst="line">
            <a:avLst/>
          </a:prstGeom>
          <a:noFill/>
          <a:ln w="76200">
            <a:solidFill>
              <a:srgbClr val="000000"/>
            </a:solidFill>
            <a:round/>
            <a:headEnd/>
            <a:tailEnd/>
          </a:ln>
          <a:effectLst>
            <a:outerShdw dist="107763" dir="2700000" algn="ctr" rotWithShape="0">
              <a:srgbClr val="D70505"/>
            </a:outerShdw>
          </a:effectLst>
        </p:spPr>
        <p:txBody>
          <a:bodyPr wrap="none" anchor="ctr"/>
          <a:lstStyle/>
          <a:p>
            <a:pPr>
              <a:defRPr/>
            </a:pPr>
            <a:endParaRPr lang="hr-HR"/>
          </a:p>
        </p:txBody>
      </p:sp>
      <p:graphicFrame>
        <p:nvGraphicFramePr>
          <p:cNvPr id="6" name="Object 1037"/>
          <p:cNvGraphicFramePr>
            <a:graphicFrameLocks noChangeAspect="1"/>
          </p:cNvGraphicFramePr>
          <p:nvPr/>
        </p:nvGraphicFramePr>
        <p:xfrm>
          <a:off x="1023938" y="333375"/>
          <a:ext cx="617537" cy="1008063"/>
        </p:xfrm>
        <a:graphic>
          <a:graphicData uri="http://schemas.openxmlformats.org/presentationml/2006/ole">
            <p:oleObj spid="_x0000_s106498" name="Picture" r:id="rId3" imgW="708104" imgH="1156204" progId="Word.Picture.8">
              <p:embed/>
            </p:oleObj>
          </a:graphicData>
        </a:graphic>
      </p:graphicFrame>
      <p:sp>
        <p:nvSpPr>
          <p:cNvPr id="3076" name="Rectangle 4"/>
          <p:cNvSpPr>
            <a:spLocks noGrp="1" noChangeArrowheads="1"/>
          </p:cNvSpPr>
          <p:nvPr>
            <p:ph type="subTitle" idx="1"/>
          </p:nvPr>
        </p:nvSpPr>
        <p:spPr>
          <a:xfrm>
            <a:off x="2916238" y="3886200"/>
            <a:ext cx="5565775" cy="1752600"/>
          </a:xfrm>
        </p:spPr>
        <p:txBody>
          <a:bodyPr/>
          <a:lstStyle>
            <a:lvl1pPr marL="0" indent="0">
              <a:buFont typeface="Monotype Sorts" pitchFamily="2" charset="2"/>
              <a:buNone/>
              <a:defRPr/>
            </a:lvl1pPr>
          </a:lstStyle>
          <a:p>
            <a:r>
              <a:rPr lang="en-US"/>
              <a:t>Click to edit Master subtitle style</a:t>
            </a:r>
          </a:p>
        </p:txBody>
      </p:sp>
      <p:sp>
        <p:nvSpPr>
          <p:cNvPr id="904206" name="Rectangle 1038"/>
          <p:cNvSpPr>
            <a:spLocks noGrp="1" noChangeArrowheads="1"/>
          </p:cNvSpPr>
          <p:nvPr>
            <p:ph type="ctrTitle"/>
          </p:nvPr>
        </p:nvSpPr>
        <p:spPr>
          <a:xfrm>
            <a:off x="2914650" y="1916113"/>
            <a:ext cx="5978525" cy="1503362"/>
          </a:xfrm>
        </p:spPr>
        <p:txBody>
          <a:bodyPr lIns="91440" tIns="45720" rIns="91440" bIns="45720" anchor="ctr"/>
          <a:lstStyle>
            <a:lvl1pPr>
              <a:defRPr sz="4000"/>
            </a:lvl1pPr>
          </a:lstStyle>
          <a:p>
            <a:r>
              <a:rPr lang="en-GB"/>
              <a:t>Click to edit Master title style</a:t>
            </a:r>
          </a:p>
        </p:txBody>
      </p:sp>
      <p:sp>
        <p:nvSpPr>
          <p:cNvPr id="7" name="Rectangle 1045"/>
          <p:cNvSpPr>
            <a:spLocks noGrp="1" noChangeArrowheads="1"/>
          </p:cNvSpPr>
          <p:nvPr>
            <p:ph type="dt" sz="half" idx="10"/>
          </p:nvPr>
        </p:nvSpPr>
        <p:spPr>
          <a:xfrm>
            <a:off x="200025" y="6308725"/>
            <a:ext cx="2311400" cy="217488"/>
          </a:xfrm>
        </p:spPr>
        <p:txBody>
          <a:bodyPr/>
          <a:lstStyle>
            <a:lvl1pPr algn="r">
              <a:defRPr smtClean="0"/>
            </a:lvl1pPr>
          </a:lstStyle>
          <a:p>
            <a:pPr>
              <a:defRPr/>
            </a:pPr>
            <a:fld id="{53C331BF-CD97-4721-A4C7-F9AA5E0910BC}" type="datetime1">
              <a:rPr lang="hr-HR" smtClean="0"/>
              <a:pPr>
                <a:defRPr/>
              </a:pPr>
              <a:t>4.3.2013.</a:t>
            </a:fld>
            <a:endParaRPr lang="hr-HR"/>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Rectangle 16"/>
          <p:cNvSpPr>
            <a:spLocks noGrp="1" noChangeArrowheads="1"/>
          </p:cNvSpPr>
          <p:nvPr>
            <p:ph type="ftr" sz="quarter" idx="10"/>
          </p:nvPr>
        </p:nvSpPr>
        <p:spPr>
          <a:ln/>
        </p:spPr>
        <p:txBody>
          <a:bodyPr/>
          <a:lstStyle>
            <a:lvl1pPr>
              <a:defRPr/>
            </a:lvl1pPr>
          </a:lstStyle>
          <a:p>
            <a:r>
              <a:rPr lang="nn-NO" smtClean="0"/>
              <a:t>Algoritmi i strukture podataka, FER</a:t>
            </a:r>
            <a:endParaRPr lang="hr-HR"/>
          </a:p>
        </p:txBody>
      </p:sp>
      <p:sp>
        <p:nvSpPr>
          <p:cNvPr id="5" name="Rectangle 17"/>
          <p:cNvSpPr>
            <a:spLocks noGrp="1" noChangeArrowheads="1"/>
          </p:cNvSpPr>
          <p:nvPr>
            <p:ph type="sldNum" sz="quarter" idx="11"/>
          </p:nvPr>
        </p:nvSpPr>
        <p:spPr>
          <a:ln/>
        </p:spPr>
        <p:txBody>
          <a:bodyPr/>
          <a:lstStyle>
            <a:lvl1pPr>
              <a:defRPr/>
            </a:lvl1pPr>
          </a:lstStyle>
          <a:p>
            <a:pPr>
              <a:defRPr/>
            </a:pPr>
            <a:fld id="{B16B084E-5E57-4F0A-98FA-03643792EFBA}" type="slidenum">
              <a:rPr lang="hr-HR"/>
              <a:pPr>
                <a:defRPr/>
              </a:pPr>
              <a:t>‹#›</a:t>
            </a:fld>
            <a:r>
              <a:rPr lang="hr-HR"/>
              <a:t> / 38</a:t>
            </a:r>
          </a:p>
        </p:txBody>
      </p:sp>
      <p:sp>
        <p:nvSpPr>
          <p:cNvPr id="6" name="Rectangle 18"/>
          <p:cNvSpPr>
            <a:spLocks noGrp="1" noChangeArrowheads="1"/>
          </p:cNvSpPr>
          <p:nvPr>
            <p:ph type="dt" sz="half" idx="12"/>
          </p:nvPr>
        </p:nvSpPr>
        <p:spPr>
          <a:ln/>
        </p:spPr>
        <p:txBody>
          <a:bodyPr/>
          <a:lstStyle>
            <a:lvl1pPr>
              <a:defRPr/>
            </a:lvl1pPr>
          </a:lstStyle>
          <a:p>
            <a:pPr>
              <a:defRPr/>
            </a:pPr>
            <a:fld id="{4DEF9491-CF99-4EAD-A9B5-FEF6C39D5DAA}" type="datetime1">
              <a:rPr lang="hr-HR" smtClean="0"/>
              <a:pPr>
                <a:defRPr/>
              </a:pPr>
              <a:t>4.3.2013.</a:t>
            </a:fld>
            <a:endParaRPr lang="hr-HR"/>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975" y="0"/>
            <a:ext cx="2339975" cy="6308725"/>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273050" y="0"/>
            <a:ext cx="6867525" cy="6308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Rectangle 16"/>
          <p:cNvSpPr>
            <a:spLocks noGrp="1" noChangeArrowheads="1"/>
          </p:cNvSpPr>
          <p:nvPr>
            <p:ph type="ftr" sz="quarter" idx="10"/>
          </p:nvPr>
        </p:nvSpPr>
        <p:spPr>
          <a:ln/>
        </p:spPr>
        <p:txBody>
          <a:bodyPr/>
          <a:lstStyle>
            <a:lvl1pPr>
              <a:defRPr/>
            </a:lvl1pPr>
          </a:lstStyle>
          <a:p>
            <a:r>
              <a:rPr lang="nn-NO" smtClean="0"/>
              <a:t>Algoritmi i strukture podataka, FER</a:t>
            </a:r>
            <a:endParaRPr lang="hr-HR"/>
          </a:p>
        </p:txBody>
      </p:sp>
      <p:sp>
        <p:nvSpPr>
          <p:cNvPr id="5" name="Rectangle 17"/>
          <p:cNvSpPr>
            <a:spLocks noGrp="1" noChangeArrowheads="1"/>
          </p:cNvSpPr>
          <p:nvPr>
            <p:ph type="sldNum" sz="quarter" idx="11"/>
          </p:nvPr>
        </p:nvSpPr>
        <p:spPr>
          <a:ln/>
        </p:spPr>
        <p:txBody>
          <a:bodyPr/>
          <a:lstStyle>
            <a:lvl1pPr>
              <a:defRPr/>
            </a:lvl1pPr>
          </a:lstStyle>
          <a:p>
            <a:pPr>
              <a:defRPr/>
            </a:pPr>
            <a:fld id="{FFB12A7B-2CC2-4247-BFCE-DD75A45BF14C}" type="slidenum">
              <a:rPr lang="hr-HR"/>
              <a:pPr>
                <a:defRPr/>
              </a:pPr>
              <a:t>‹#›</a:t>
            </a:fld>
            <a:r>
              <a:rPr lang="hr-HR"/>
              <a:t> / 38</a:t>
            </a:r>
          </a:p>
        </p:txBody>
      </p:sp>
      <p:sp>
        <p:nvSpPr>
          <p:cNvPr id="6" name="Rectangle 18"/>
          <p:cNvSpPr>
            <a:spLocks noGrp="1" noChangeArrowheads="1"/>
          </p:cNvSpPr>
          <p:nvPr>
            <p:ph type="dt" sz="half" idx="12"/>
          </p:nvPr>
        </p:nvSpPr>
        <p:spPr>
          <a:ln/>
        </p:spPr>
        <p:txBody>
          <a:bodyPr/>
          <a:lstStyle>
            <a:lvl1pPr>
              <a:defRPr/>
            </a:lvl1pPr>
          </a:lstStyle>
          <a:p>
            <a:pPr>
              <a:defRPr/>
            </a:pPr>
            <a:fld id="{2C9FF5CC-44D0-41BA-BB47-79D6A200B98B}" type="datetime1">
              <a:rPr lang="hr-HR" smtClean="0"/>
              <a:pPr>
                <a:defRPr/>
              </a:pPr>
              <a:t>4.3.2013.</a:t>
            </a:fld>
            <a:endParaRPr lang="hr-HR"/>
          </a:p>
        </p:txBody>
      </p:sp>
    </p:spTree>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3050" y="0"/>
            <a:ext cx="9288463" cy="617538"/>
          </a:xfrm>
        </p:spPr>
        <p:txBody>
          <a:bodyPr/>
          <a:lstStyle/>
          <a:p>
            <a:r>
              <a:rPr lang="en-US" smtClean="0"/>
              <a:t>Click to edit Master title style</a:t>
            </a:r>
            <a:endParaRPr lang="hr-HR"/>
          </a:p>
        </p:txBody>
      </p:sp>
      <p:sp>
        <p:nvSpPr>
          <p:cNvPr id="3" name="Table Placeholder 2"/>
          <p:cNvSpPr>
            <a:spLocks noGrp="1"/>
          </p:cNvSpPr>
          <p:nvPr>
            <p:ph type="tbl" idx="1"/>
          </p:nvPr>
        </p:nvSpPr>
        <p:spPr>
          <a:xfrm>
            <a:off x="273050" y="981075"/>
            <a:ext cx="9359900" cy="5327650"/>
          </a:xfrm>
        </p:spPr>
        <p:txBody>
          <a:bodyPr/>
          <a:lstStyle/>
          <a:p>
            <a:pPr lvl="0"/>
            <a:endParaRPr lang="hr-HR" noProof="0" smtClean="0"/>
          </a:p>
        </p:txBody>
      </p:sp>
      <p:sp>
        <p:nvSpPr>
          <p:cNvPr id="4" name="Rectangle 16"/>
          <p:cNvSpPr>
            <a:spLocks noGrp="1" noChangeArrowheads="1"/>
          </p:cNvSpPr>
          <p:nvPr>
            <p:ph type="ftr" sz="quarter" idx="10"/>
          </p:nvPr>
        </p:nvSpPr>
        <p:spPr>
          <a:ln/>
        </p:spPr>
        <p:txBody>
          <a:bodyPr/>
          <a:lstStyle>
            <a:lvl1pPr>
              <a:defRPr/>
            </a:lvl1pPr>
          </a:lstStyle>
          <a:p>
            <a:r>
              <a:rPr lang="nn-NO" smtClean="0"/>
              <a:t>Algoritmi i strukture podataka, FER</a:t>
            </a:r>
            <a:endParaRPr lang="hr-HR"/>
          </a:p>
        </p:txBody>
      </p:sp>
      <p:sp>
        <p:nvSpPr>
          <p:cNvPr id="5" name="Rectangle 17"/>
          <p:cNvSpPr>
            <a:spLocks noGrp="1" noChangeArrowheads="1"/>
          </p:cNvSpPr>
          <p:nvPr>
            <p:ph type="sldNum" sz="quarter" idx="11"/>
          </p:nvPr>
        </p:nvSpPr>
        <p:spPr>
          <a:ln/>
        </p:spPr>
        <p:txBody>
          <a:bodyPr/>
          <a:lstStyle>
            <a:lvl1pPr>
              <a:defRPr/>
            </a:lvl1pPr>
          </a:lstStyle>
          <a:p>
            <a:pPr>
              <a:defRPr/>
            </a:pPr>
            <a:fld id="{F6808138-43DD-4FE4-A31F-05D9024F78E6}" type="slidenum">
              <a:rPr lang="hr-HR"/>
              <a:pPr>
                <a:defRPr/>
              </a:pPr>
              <a:t>‹#›</a:t>
            </a:fld>
            <a:r>
              <a:rPr lang="hr-HR"/>
              <a:t> / 38</a:t>
            </a:r>
          </a:p>
        </p:txBody>
      </p:sp>
      <p:sp>
        <p:nvSpPr>
          <p:cNvPr id="6" name="Rectangle 18"/>
          <p:cNvSpPr>
            <a:spLocks noGrp="1" noChangeArrowheads="1"/>
          </p:cNvSpPr>
          <p:nvPr>
            <p:ph type="dt" sz="half" idx="12"/>
          </p:nvPr>
        </p:nvSpPr>
        <p:spPr>
          <a:ln/>
        </p:spPr>
        <p:txBody>
          <a:bodyPr/>
          <a:lstStyle>
            <a:lvl1pPr>
              <a:defRPr/>
            </a:lvl1pPr>
          </a:lstStyle>
          <a:p>
            <a:pPr>
              <a:defRPr/>
            </a:pPr>
            <a:fld id="{C1789FB8-75B0-4391-98E8-0B4B96AA13EC}" type="datetime1">
              <a:rPr lang="hr-HR" smtClean="0"/>
              <a:pPr>
                <a:defRPr/>
              </a:pPr>
              <a:t>4.3.2013.</a:t>
            </a:fld>
            <a:endParaRPr lang="hr-HR"/>
          </a:p>
        </p:txBody>
      </p:sp>
    </p:spTree>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3050" y="0"/>
            <a:ext cx="9288463" cy="617538"/>
          </a:xfrm>
        </p:spPr>
        <p:txBody>
          <a:bodyPr/>
          <a:lstStyle/>
          <a:p>
            <a:r>
              <a:rPr lang="en-US" smtClean="0"/>
              <a:t>Click to edit Master title style</a:t>
            </a:r>
            <a:endParaRPr lang="hr-HR"/>
          </a:p>
        </p:txBody>
      </p:sp>
      <p:sp>
        <p:nvSpPr>
          <p:cNvPr id="3" name="Text Placeholder 2"/>
          <p:cNvSpPr>
            <a:spLocks noGrp="1"/>
          </p:cNvSpPr>
          <p:nvPr>
            <p:ph type="body" sz="half" idx="1"/>
          </p:nvPr>
        </p:nvSpPr>
        <p:spPr>
          <a:xfrm>
            <a:off x="273050" y="981075"/>
            <a:ext cx="4603750" cy="5327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5029200" y="981075"/>
            <a:ext cx="4603750" cy="5327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Rectangle 16"/>
          <p:cNvSpPr>
            <a:spLocks noGrp="1" noChangeArrowheads="1"/>
          </p:cNvSpPr>
          <p:nvPr>
            <p:ph type="ftr" sz="quarter" idx="10"/>
          </p:nvPr>
        </p:nvSpPr>
        <p:spPr>
          <a:ln/>
        </p:spPr>
        <p:txBody>
          <a:bodyPr/>
          <a:lstStyle>
            <a:lvl1pPr>
              <a:defRPr/>
            </a:lvl1pPr>
          </a:lstStyle>
          <a:p>
            <a:r>
              <a:rPr lang="nn-NO" smtClean="0"/>
              <a:t>Algoritmi i strukture podataka, FER</a:t>
            </a:r>
            <a:endParaRPr lang="hr-HR"/>
          </a:p>
        </p:txBody>
      </p:sp>
      <p:sp>
        <p:nvSpPr>
          <p:cNvPr id="6" name="Rectangle 17"/>
          <p:cNvSpPr>
            <a:spLocks noGrp="1" noChangeArrowheads="1"/>
          </p:cNvSpPr>
          <p:nvPr>
            <p:ph type="sldNum" sz="quarter" idx="11"/>
          </p:nvPr>
        </p:nvSpPr>
        <p:spPr>
          <a:ln/>
        </p:spPr>
        <p:txBody>
          <a:bodyPr/>
          <a:lstStyle>
            <a:lvl1pPr>
              <a:defRPr/>
            </a:lvl1pPr>
          </a:lstStyle>
          <a:p>
            <a:pPr>
              <a:defRPr/>
            </a:pPr>
            <a:fld id="{B2DDBE30-1E38-4686-ADA9-D8C56EB48B86}" type="slidenum">
              <a:rPr lang="hr-HR"/>
              <a:pPr>
                <a:defRPr/>
              </a:pPr>
              <a:t>‹#›</a:t>
            </a:fld>
            <a:r>
              <a:rPr lang="hr-HR"/>
              <a:t> / 38</a:t>
            </a:r>
          </a:p>
        </p:txBody>
      </p:sp>
      <p:sp>
        <p:nvSpPr>
          <p:cNvPr id="7" name="Rectangle 18"/>
          <p:cNvSpPr>
            <a:spLocks noGrp="1" noChangeArrowheads="1"/>
          </p:cNvSpPr>
          <p:nvPr>
            <p:ph type="dt" sz="half" idx="12"/>
          </p:nvPr>
        </p:nvSpPr>
        <p:spPr>
          <a:ln/>
        </p:spPr>
        <p:txBody>
          <a:bodyPr/>
          <a:lstStyle>
            <a:lvl1pPr>
              <a:defRPr/>
            </a:lvl1pPr>
          </a:lstStyle>
          <a:p>
            <a:pPr>
              <a:defRPr/>
            </a:pPr>
            <a:fld id="{B5E6E9BD-61DE-4F1F-A664-C93F0AF20F9A}" type="datetime1">
              <a:rPr lang="hr-HR" smtClean="0"/>
              <a:pPr>
                <a:defRPr/>
              </a:pPr>
              <a:t>4.3.2013.</a:t>
            </a:fld>
            <a:endParaRPr lang="hr-HR"/>
          </a:p>
        </p:txBody>
      </p:sp>
    </p:spTree>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273050" y="0"/>
            <a:ext cx="9288463" cy="617538"/>
          </a:xfrm>
        </p:spPr>
        <p:txBody>
          <a:bodyPr/>
          <a:lstStyle/>
          <a:p>
            <a:r>
              <a:rPr lang="en-US" smtClean="0"/>
              <a:t>Click to edit Master title style</a:t>
            </a:r>
            <a:endParaRPr lang="hr-HR"/>
          </a:p>
        </p:txBody>
      </p:sp>
      <p:sp>
        <p:nvSpPr>
          <p:cNvPr id="3" name="Text Placeholder 2"/>
          <p:cNvSpPr>
            <a:spLocks noGrp="1"/>
          </p:cNvSpPr>
          <p:nvPr>
            <p:ph type="body" sz="half" idx="1"/>
          </p:nvPr>
        </p:nvSpPr>
        <p:spPr>
          <a:xfrm>
            <a:off x="273050" y="981075"/>
            <a:ext cx="4603750" cy="5327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lipArt Placeholder 3"/>
          <p:cNvSpPr>
            <a:spLocks noGrp="1"/>
          </p:cNvSpPr>
          <p:nvPr>
            <p:ph type="clipArt" sz="half" idx="2"/>
          </p:nvPr>
        </p:nvSpPr>
        <p:spPr>
          <a:xfrm>
            <a:off x="5029200" y="981075"/>
            <a:ext cx="4603750" cy="5327650"/>
          </a:xfrm>
        </p:spPr>
        <p:txBody>
          <a:bodyPr/>
          <a:lstStyle/>
          <a:p>
            <a:pPr lvl="0"/>
            <a:endParaRPr lang="hr-HR" noProof="0" smtClean="0"/>
          </a:p>
        </p:txBody>
      </p:sp>
      <p:sp>
        <p:nvSpPr>
          <p:cNvPr id="5" name="Rectangle 16"/>
          <p:cNvSpPr>
            <a:spLocks noGrp="1" noChangeArrowheads="1"/>
          </p:cNvSpPr>
          <p:nvPr>
            <p:ph type="ftr" sz="quarter" idx="10"/>
          </p:nvPr>
        </p:nvSpPr>
        <p:spPr>
          <a:ln/>
        </p:spPr>
        <p:txBody>
          <a:bodyPr/>
          <a:lstStyle>
            <a:lvl1pPr>
              <a:defRPr/>
            </a:lvl1pPr>
          </a:lstStyle>
          <a:p>
            <a:r>
              <a:rPr lang="nn-NO" smtClean="0"/>
              <a:t>Algoritmi i strukture podataka, FER</a:t>
            </a:r>
            <a:endParaRPr lang="hr-HR"/>
          </a:p>
        </p:txBody>
      </p:sp>
      <p:sp>
        <p:nvSpPr>
          <p:cNvPr id="6" name="Rectangle 17"/>
          <p:cNvSpPr>
            <a:spLocks noGrp="1" noChangeArrowheads="1"/>
          </p:cNvSpPr>
          <p:nvPr>
            <p:ph type="sldNum" sz="quarter" idx="11"/>
          </p:nvPr>
        </p:nvSpPr>
        <p:spPr>
          <a:ln/>
        </p:spPr>
        <p:txBody>
          <a:bodyPr/>
          <a:lstStyle>
            <a:lvl1pPr>
              <a:defRPr/>
            </a:lvl1pPr>
          </a:lstStyle>
          <a:p>
            <a:pPr>
              <a:defRPr/>
            </a:pPr>
            <a:fld id="{E65CE161-C394-4ACB-86E8-84F281829C34}" type="slidenum">
              <a:rPr lang="hr-HR"/>
              <a:pPr>
                <a:defRPr/>
              </a:pPr>
              <a:t>‹#›</a:t>
            </a:fld>
            <a:r>
              <a:rPr lang="hr-HR"/>
              <a:t> / 38</a:t>
            </a:r>
          </a:p>
        </p:txBody>
      </p:sp>
      <p:sp>
        <p:nvSpPr>
          <p:cNvPr id="7" name="Rectangle 18"/>
          <p:cNvSpPr>
            <a:spLocks noGrp="1" noChangeArrowheads="1"/>
          </p:cNvSpPr>
          <p:nvPr>
            <p:ph type="dt" sz="half" idx="12"/>
          </p:nvPr>
        </p:nvSpPr>
        <p:spPr>
          <a:ln/>
        </p:spPr>
        <p:txBody>
          <a:bodyPr/>
          <a:lstStyle>
            <a:lvl1pPr>
              <a:defRPr/>
            </a:lvl1pPr>
          </a:lstStyle>
          <a:p>
            <a:pPr>
              <a:defRPr/>
            </a:pPr>
            <a:fld id="{DE5AAACC-C887-4966-80E7-165BD8D1A5BA}" type="datetime1">
              <a:rPr lang="hr-HR" smtClean="0"/>
              <a:pPr>
                <a:defRPr/>
              </a:pPr>
              <a:t>4.3.2013.</a:t>
            </a:fld>
            <a:endParaRPr lang="hr-HR"/>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Rectangle 16"/>
          <p:cNvSpPr>
            <a:spLocks noGrp="1" noChangeArrowheads="1"/>
          </p:cNvSpPr>
          <p:nvPr>
            <p:ph type="ftr" sz="quarter" idx="10"/>
          </p:nvPr>
        </p:nvSpPr>
        <p:spPr/>
        <p:txBody>
          <a:bodyPr/>
          <a:lstStyle>
            <a:lvl1pPr>
              <a:defRPr/>
            </a:lvl1pPr>
          </a:lstStyle>
          <a:p>
            <a:r>
              <a:rPr lang="nn-NO" smtClean="0"/>
              <a:t>Algoritmi i strukture podataka, FER</a:t>
            </a:r>
            <a:endParaRPr lang="hr-HR"/>
          </a:p>
        </p:txBody>
      </p:sp>
      <p:sp>
        <p:nvSpPr>
          <p:cNvPr id="5" name="Rectangle 17"/>
          <p:cNvSpPr>
            <a:spLocks noGrp="1" noChangeArrowheads="1"/>
          </p:cNvSpPr>
          <p:nvPr>
            <p:ph type="sldNum" sz="quarter" idx="11"/>
          </p:nvPr>
        </p:nvSpPr>
        <p:spPr/>
        <p:txBody>
          <a:bodyPr/>
          <a:lstStyle>
            <a:lvl1pPr>
              <a:defRPr smtClean="0"/>
            </a:lvl1pPr>
          </a:lstStyle>
          <a:p>
            <a:fld id="{D337C4F5-6CD2-4C38-820D-1808D3C15541}" type="slidenum">
              <a:rPr lang="hr-HR"/>
              <a:pPr/>
              <a:t>‹#›</a:t>
            </a:fld>
            <a:r>
              <a:rPr lang="hr-HR"/>
              <a:t> / </a:t>
            </a:r>
            <a:r>
              <a:rPr lang="hr-HR">
                <a:latin typeface="Arial" charset="0"/>
              </a:rPr>
              <a:t>42</a:t>
            </a:r>
          </a:p>
        </p:txBody>
      </p:sp>
      <p:sp>
        <p:nvSpPr>
          <p:cNvPr id="6" name="Rectangle 18"/>
          <p:cNvSpPr>
            <a:spLocks noGrp="1" noChangeArrowheads="1"/>
          </p:cNvSpPr>
          <p:nvPr>
            <p:ph type="dt" sz="half" idx="12"/>
          </p:nvPr>
        </p:nvSpPr>
        <p:spPr/>
        <p:txBody>
          <a:bodyPr/>
          <a:lstStyle>
            <a:lvl1pPr>
              <a:defRPr smtClean="0"/>
            </a:lvl1pPr>
          </a:lstStyle>
          <a:p>
            <a:pPr>
              <a:defRPr/>
            </a:pPr>
            <a:fld id="{37244AE5-1FAD-41E2-AE77-8C1E156CB4F3}" type="datetime1">
              <a:rPr lang="hr-HR" smtClean="0"/>
              <a:pPr>
                <a:defRPr/>
              </a:pPr>
              <a:t>4.3.2013.</a:t>
            </a:fld>
            <a:endParaRPr lang="hr-HR"/>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hr-HR"/>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6"/>
          <p:cNvSpPr>
            <a:spLocks noGrp="1" noChangeArrowheads="1"/>
          </p:cNvSpPr>
          <p:nvPr>
            <p:ph type="ftr" sz="quarter" idx="10"/>
          </p:nvPr>
        </p:nvSpPr>
        <p:spPr>
          <a:ln/>
        </p:spPr>
        <p:txBody>
          <a:bodyPr/>
          <a:lstStyle>
            <a:lvl1pPr>
              <a:defRPr/>
            </a:lvl1pPr>
          </a:lstStyle>
          <a:p>
            <a:r>
              <a:rPr lang="nn-NO" smtClean="0"/>
              <a:t>Algoritmi i strukture podataka, FER</a:t>
            </a:r>
            <a:endParaRPr lang="hr-HR"/>
          </a:p>
        </p:txBody>
      </p:sp>
      <p:sp>
        <p:nvSpPr>
          <p:cNvPr id="5" name="Rectangle 17"/>
          <p:cNvSpPr>
            <a:spLocks noGrp="1" noChangeArrowheads="1"/>
          </p:cNvSpPr>
          <p:nvPr>
            <p:ph type="sldNum" sz="quarter" idx="11"/>
          </p:nvPr>
        </p:nvSpPr>
        <p:spPr>
          <a:ln/>
        </p:spPr>
        <p:txBody>
          <a:bodyPr/>
          <a:lstStyle>
            <a:lvl1pPr>
              <a:defRPr/>
            </a:lvl1pPr>
          </a:lstStyle>
          <a:p>
            <a:pPr>
              <a:defRPr/>
            </a:pPr>
            <a:fld id="{131EA73A-B39C-4EB4-BE89-9C1D11284FE2}" type="slidenum">
              <a:rPr lang="hr-HR"/>
              <a:pPr>
                <a:defRPr/>
              </a:pPr>
              <a:t>‹#›</a:t>
            </a:fld>
            <a:r>
              <a:rPr lang="hr-HR"/>
              <a:t> / 38</a:t>
            </a:r>
          </a:p>
        </p:txBody>
      </p:sp>
      <p:sp>
        <p:nvSpPr>
          <p:cNvPr id="6" name="Rectangle 18"/>
          <p:cNvSpPr>
            <a:spLocks noGrp="1" noChangeArrowheads="1"/>
          </p:cNvSpPr>
          <p:nvPr>
            <p:ph type="dt" sz="half" idx="12"/>
          </p:nvPr>
        </p:nvSpPr>
        <p:spPr>
          <a:ln/>
        </p:spPr>
        <p:txBody>
          <a:bodyPr/>
          <a:lstStyle>
            <a:lvl1pPr>
              <a:defRPr/>
            </a:lvl1pPr>
          </a:lstStyle>
          <a:p>
            <a:pPr>
              <a:defRPr/>
            </a:pPr>
            <a:fld id="{F1539B08-B5C4-4528-9052-4AAD3F82AAEB}" type="datetime1">
              <a:rPr lang="hr-HR" smtClean="0"/>
              <a:pPr>
                <a:defRPr/>
              </a:pPr>
              <a:t>4.3.2013.</a:t>
            </a:fld>
            <a:endParaRPr lang="hr-HR"/>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273050" y="981075"/>
            <a:ext cx="4603750"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5029200" y="981075"/>
            <a:ext cx="4603750"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Rectangle 16"/>
          <p:cNvSpPr>
            <a:spLocks noGrp="1" noChangeArrowheads="1"/>
          </p:cNvSpPr>
          <p:nvPr>
            <p:ph type="ftr" sz="quarter" idx="10"/>
          </p:nvPr>
        </p:nvSpPr>
        <p:spPr>
          <a:ln/>
        </p:spPr>
        <p:txBody>
          <a:bodyPr/>
          <a:lstStyle>
            <a:lvl1pPr>
              <a:defRPr/>
            </a:lvl1pPr>
          </a:lstStyle>
          <a:p>
            <a:r>
              <a:rPr lang="nn-NO" smtClean="0"/>
              <a:t>Algoritmi i strukture podataka, FER</a:t>
            </a:r>
            <a:endParaRPr lang="hr-HR"/>
          </a:p>
        </p:txBody>
      </p:sp>
      <p:sp>
        <p:nvSpPr>
          <p:cNvPr id="6" name="Rectangle 17"/>
          <p:cNvSpPr>
            <a:spLocks noGrp="1" noChangeArrowheads="1"/>
          </p:cNvSpPr>
          <p:nvPr>
            <p:ph type="sldNum" sz="quarter" idx="11"/>
          </p:nvPr>
        </p:nvSpPr>
        <p:spPr>
          <a:ln/>
        </p:spPr>
        <p:txBody>
          <a:bodyPr/>
          <a:lstStyle>
            <a:lvl1pPr>
              <a:defRPr/>
            </a:lvl1pPr>
          </a:lstStyle>
          <a:p>
            <a:pPr>
              <a:defRPr/>
            </a:pPr>
            <a:fld id="{E5AB440F-97F9-4CF3-A054-07161738AB0B}" type="slidenum">
              <a:rPr lang="hr-HR"/>
              <a:pPr>
                <a:defRPr/>
              </a:pPr>
              <a:t>‹#›</a:t>
            </a:fld>
            <a:r>
              <a:rPr lang="hr-HR"/>
              <a:t> / 38</a:t>
            </a:r>
          </a:p>
        </p:txBody>
      </p:sp>
      <p:sp>
        <p:nvSpPr>
          <p:cNvPr id="7" name="Rectangle 18"/>
          <p:cNvSpPr>
            <a:spLocks noGrp="1" noChangeArrowheads="1"/>
          </p:cNvSpPr>
          <p:nvPr>
            <p:ph type="dt" sz="half" idx="12"/>
          </p:nvPr>
        </p:nvSpPr>
        <p:spPr>
          <a:ln/>
        </p:spPr>
        <p:txBody>
          <a:bodyPr/>
          <a:lstStyle>
            <a:lvl1pPr>
              <a:defRPr/>
            </a:lvl1pPr>
          </a:lstStyle>
          <a:p>
            <a:pPr>
              <a:defRPr/>
            </a:pPr>
            <a:fld id="{9D689C38-CF97-49D6-B52F-8A46503699FB}" type="datetime1">
              <a:rPr lang="hr-HR" smtClean="0"/>
              <a:pPr>
                <a:defRPr/>
              </a:pPr>
              <a:t>4.3.2013.</a:t>
            </a:fld>
            <a:endParaRPr lang="hr-HR"/>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hr-HR"/>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Rectangle 16"/>
          <p:cNvSpPr>
            <a:spLocks noGrp="1" noChangeArrowheads="1"/>
          </p:cNvSpPr>
          <p:nvPr>
            <p:ph type="ftr" sz="quarter" idx="10"/>
          </p:nvPr>
        </p:nvSpPr>
        <p:spPr>
          <a:ln/>
        </p:spPr>
        <p:txBody>
          <a:bodyPr/>
          <a:lstStyle>
            <a:lvl1pPr>
              <a:defRPr/>
            </a:lvl1pPr>
          </a:lstStyle>
          <a:p>
            <a:r>
              <a:rPr lang="nn-NO" smtClean="0"/>
              <a:t>Algoritmi i strukture podataka, FER</a:t>
            </a:r>
            <a:endParaRPr lang="hr-HR"/>
          </a:p>
        </p:txBody>
      </p:sp>
      <p:sp>
        <p:nvSpPr>
          <p:cNvPr id="8" name="Rectangle 17"/>
          <p:cNvSpPr>
            <a:spLocks noGrp="1" noChangeArrowheads="1"/>
          </p:cNvSpPr>
          <p:nvPr>
            <p:ph type="sldNum" sz="quarter" idx="11"/>
          </p:nvPr>
        </p:nvSpPr>
        <p:spPr>
          <a:ln/>
        </p:spPr>
        <p:txBody>
          <a:bodyPr/>
          <a:lstStyle>
            <a:lvl1pPr>
              <a:defRPr/>
            </a:lvl1pPr>
          </a:lstStyle>
          <a:p>
            <a:pPr>
              <a:defRPr/>
            </a:pPr>
            <a:fld id="{ED89C6D4-7492-4A22-A6AF-BA392190EB5E}" type="slidenum">
              <a:rPr lang="hr-HR"/>
              <a:pPr>
                <a:defRPr/>
              </a:pPr>
              <a:t>‹#›</a:t>
            </a:fld>
            <a:r>
              <a:rPr lang="hr-HR"/>
              <a:t> / 38</a:t>
            </a:r>
          </a:p>
        </p:txBody>
      </p:sp>
      <p:sp>
        <p:nvSpPr>
          <p:cNvPr id="9" name="Rectangle 18"/>
          <p:cNvSpPr>
            <a:spLocks noGrp="1" noChangeArrowheads="1"/>
          </p:cNvSpPr>
          <p:nvPr>
            <p:ph type="dt" sz="half" idx="12"/>
          </p:nvPr>
        </p:nvSpPr>
        <p:spPr>
          <a:ln/>
        </p:spPr>
        <p:txBody>
          <a:bodyPr/>
          <a:lstStyle>
            <a:lvl1pPr>
              <a:defRPr/>
            </a:lvl1pPr>
          </a:lstStyle>
          <a:p>
            <a:pPr>
              <a:defRPr/>
            </a:pPr>
            <a:fld id="{BC66F837-C460-4433-9A5E-DABF2728C2D4}" type="datetime1">
              <a:rPr lang="hr-HR" smtClean="0"/>
              <a:pPr>
                <a:defRPr/>
              </a:pPr>
              <a:t>4.3.2013.</a:t>
            </a:fld>
            <a:endParaRPr lang="hr-HR"/>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Rectangle 16"/>
          <p:cNvSpPr>
            <a:spLocks noGrp="1" noChangeArrowheads="1"/>
          </p:cNvSpPr>
          <p:nvPr>
            <p:ph type="ftr" sz="quarter" idx="10"/>
          </p:nvPr>
        </p:nvSpPr>
        <p:spPr>
          <a:ln/>
        </p:spPr>
        <p:txBody>
          <a:bodyPr/>
          <a:lstStyle>
            <a:lvl1pPr>
              <a:defRPr/>
            </a:lvl1pPr>
          </a:lstStyle>
          <a:p>
            <a:r>
              <a:rPr lang="nn-NO" smtClean="0"/>
              <a:t>Algoritmi i strukture podataka, FER</a:t>
            </a:r>
            <a:endParaRPr lang="hr-HR"/>
          </a:p>
        </p:txBody>
      </p:sp>
      <p:sp>
        <p:nvSpPr>
          <p:cNvPr id="4" name="Rectangle 17"/>
          <p:cNvSpPr>
            <a:spLocks noGrp="1" noChangeArrowheads="1"/>
          </p:cNvSpPr>
          <p:nvPr>
            <p:ph type="sldNum" sz="quarter" idx="11"/>
          </p:nvPr>
        </p:nvSpPr>
        <p:spPr>
          <a:ln/>
        </p:spPr>
        <p:txBody>
          <a:bodyPr/>
          <a:lstStyle>
            <a:lvl1pPr>
              <a:defRPr/>
            </a:lvl1pPr>
          </a:lstStyle>
          <a:p>
            <a:pPr>
              <a:defRPr/>
            </a:pPr>
            <a:fld id="{952E0744-2AF6-421F-BE9E-BD84A70E02BA}" type="slidenum">
              <a:rPr lang="hr-HR"/>
              <a:pPr>
                <a:defRPr/>
              </a:pPr>
              <a:t>‹#›</a:t>
            </a:fld>
            <a:r>
              <a:rPr lang="hr-HR"/>
              <a:t> / 38</a:t>
            </a:r>
          </a:p>
        </p:txBody>
      </p:sp>
      <p:sp>
        <p:nvSpPr>
          <p:cNvPr id="5" name="Rectangle 18"/>
          <p:cNvSpPr>
            <a:spLocks noGrp="1" noChangeArrowheads="1"/>
          </p:cNvSpPr>
          <p:nvPr>
            <p:ph type="dt" sz="half" idx="12"/>
          </p:nvPr>
        </p:nvSpPr>
        <p:spPr>
          <a:ln/>
        </p:spPr>
        <p:txBody>
          <a:bodyPr/>
          <a:lstStyle>
            <a:lvl1pPr>
              <a:defRPr/>
            </a:lvl1pPr>
          </a:lstStyle>
          <a:p>
            <a:pPr>
              <a:defRPr/>
            </a:pPr>
            <a:fld id="{26012A91-B871-45B8-9330-41458AF96BAE}" type="datetime1">
              <a:rPr lang="hr-HR" smtClean="0"/>
              <a:pPr>
                <a:defRPr/>
              </a:pPr>
              <a:t>4.3.2013.</a:t>
            </a:fld>
            <a:endParaRPr lang="hr-HR"/>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ftr" sz="quarter" idx="10"/>
          </p:nvPr>
        </p:nvSpPr>
        <p:spPr>
          <a:ln/>
        </p:spPr>
        <p:txBody>
          <a:bodyPr/>
          <a:lstStyle>
            <a:lvl1pPr>
              <a:defRPr/>
            </a:lvl1pPr>
          </a:lstStyle>
          <a:p>
            <a:r>
              <a:rPr lang="nn-NO" smtClean="0"/>
              <a:t>Algoritmi i strukture podataka, FER</a:t>
            </a:r>
            <a:endParaRPr lang="hr-HR"/>
          </a:p>
        </p:txBody>
      </p:sp>
      <p:sp>
        <p:nvSpPr>
          <p:cNvPr id="3" name="Rectangle 17"/>
          <p:cNvSpPr>
            <a:spLocks noGrp="1" noChangeArrowheads="1"/>
          </p:cNvSpPr>
          <p:nvPr>
            <p:ph type="sldNum" sz="quarter" idx="11"/>
          </p:nvPr>
        </p:nvSpPr>
        <p:spPr>
          <a:ln/>
        </p:spPr>
        <p:txBody>
          <a:bodyPr/>
          <a:lstStyle>
            <a:lvl1pPr>
              <a:defRPr/>
            </a:lvl1pPr>
          </a:lstStyle>
          <a:p>
            <a:pPr>
              <a:defRPr/>
            </a:pPr>
            <a:fld id="{B452229C-85DF-4203-9CB2-BEDADAC7B5F9}" type="slidenum">
              <a:rPr lang="hr-HR"/>
              <a:pPr>
                <a:defRPr/>
              </a:pPr>
              <a:t>‹#›</a:t>
            </a:fld>
            <a:r>
              <a:rPr lang="hr-HR"/>
              <a:t> / 38</a:t>
            </a:r>
          </a:p>
        </p:txBody>
      </p:sp>
      <p:sp>
        <p:nvSpPr>
          <p:cNvPr id="4" name="Rectangle 18"/>
          <p:cNvSpPr>
            <a:spLocks noGrp="1" noChangeArrowheads="1"/>
          </p:cNvSpPr>
          <p:nvPr>
            <p:ph type="dt" sz="half" idx="12"/>
          </p:nvPr>
        </p:nvSpPr>
        <p:spPr>
          <a:ln/>
        </p:spPr>
        <p:txBody>
          <a:bodyPr/>
          <a:lstStyle>
            <a:lvl1pPr>
              <a:defRPr/>
            </a:lvl1pPr>
          </a:lstStyle>
          <a:p>
            <a:pPr>
              <a:defRPr/>
            </a:pPr>
            <a:fld id="{AF0A1AB8-B002-4EDB-92D2-DA046100367E}" type="datetime1">
              <a:rPr lang="hr-HR" smtClean="0"/>
              <a:pPr>
                <a:defRPr/>
              </a:pPr>
              <a:t>4.3.2013.</a:t>
            </a:fld>
            <a:endParaRPr lang="hr-HR"/>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lstStyle>
            <a:lvl1pPr algn="l">
              <a:defRPr sz="2000" b="1"/>
            </a:lvl1pPr>
          </a:lstStyle>
          <a:p>
            <a:r>
              <a:rPr lang="en-US" smtClean="0"/>
              <a:t>Click to edit Master title style</a:t>
            </a:r>
            <a:endParaRPr lang="hr-HR"/>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ftr" sz="quarter" idx="10"/>
          </p:nvPr>
        </p:nvSpPr>
        <p:spPr>
          <a:ln/>
        </p:spPr>
        <p:txBody>
          <a:bodyPr/>
          <a:lstStyle>
            <a:lvl1pPr>
              <a:defRPr/>
            </a:lvl1pPr>
          </a:lstStyle>
          <a:p>
            <a:r>
              <a:rPr lang="nn-NO" smtClean="0"/>
              <a:t>Algoritmi i strukture podataka, FER</a:t>
            </a:r>
            <a:endParaRPr lang="hr-HR"/>
          </a:p>
        </p:txBody>
      </p:sp>
      <p:sp>
        <p:nvSpPr>
          <p:cNvPr id="6" name="Rectangle 17"/>
          <p:cNvSpPr>
            <a:spLocks noGrp="1" noChangeArrowheads="1"/>
          </p:cNvSpPr>
          <p:nvPr>
            <p:ph type="sldNum" sz="quarter" idx="11"/>
          </p:nvPr>
        </p:nvSpPr>
        <p:spPr>
          <a:ln/>
        </p:spPr>
        <p:txBody>
          <a:bodyPr/>
          <a:lstStyle>
            <a:lvl1pPr>
              <a:defRPr/>
            </a:lvl1pPr>
          </a:lstStyle>
          <a:p>
            <a:pPr>
              <a:defRPr/>
            </a:pPr>
            <a:fld id="{72F7FF9D-DD28-4E16-80A4-92A3118AAB30}" type="slidenum">
              <a:rPr lang="hr-HR"/>
              <a:pPr>
                <a:defRPr/>
              </a:pPr>
              <a:t>‹#›</a:t>
            </a:fld>
            <a:r>
              <a:rPr lang="hr-HR"/>
              <a:t> / 38</a:t>
            </a:r>
          </a:p>
        </p:txBody>
      </p:sp>
      <p:sp>
        <p:nvSpPr>
          <p:cNvPr id="7" name="Rectangle 18"/>
          <p:cNvSpPr>
            <a:spLocks noGrp="1" noChangeArrowheads="1"/>
          </p:cNvSpPr>
          <p:nvPr>
            <p:ph type="dt" sz="half" idx="12"/>
          </p:nvPr>
        </p:nvSpPr>
        <p:spPr>
          <a:ln/>
        </p:spPr>
        <p:txBody>
          <a:bodyPr/>
          <a:lstStyle>
            <a:lvl1pPr>
              <a:defRPr/>
            </a:lvl1pPr>
          </a:lstStyle>
          <a:p>
            <a:pPr>
              <a:defRPr/>
            </a:pPr>
            <a:fld id="{D6B523EF-9019-404C-B1D5-7F2DCFE5FEB9}" type="datetime1">
              <a:rPr lang="hr-HR" smtClean="0"/>
              <a:pPr>
                <a:defRPr/>
              </a:pPr>
              <a:t>4.3.2013.</a:t>
            </a:fld>
            <a:endParaRPr lang="hr-HR"/>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lstStyle>
            <a:lvl1pPr algn="l">
              <a:defRPr sz="2000" b="1"/>
            </a:lvl1pPr>
          </a:lstStyle>
          <a:p>
            <a:r>
              <a:rPr lang="en-US" smtClean="0"/>
              <a:t>Click to edit Master title style</a:t>
            </a:r>
            <a:endParaRPr lang="hr-HR"/>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ftr" sz="quarter" idx="10"/>
          </p:nvPr>
        </p:nvSpPr>
        <p:spPr>
          <a:ln/>
        </p:spPr>
        <p:txBody>
          <a:bodyPr/>
          <a:lstStyle>
            <a:lvl1pPr>
              <a:defRPr/>
            </a:lvl1pPr>
          </a:lstStyle>
          <a:p>
            <a:r>
              <a:rPr lang="nn-NO" smtClean="0"/>
              <a:t>Algoritmi i strukture podataka, FER</a:t>
            </a:r>
            <a:endParaRPr lang="hr-HR"/>
          </a:p>
        </p:txBody>
      </p:sp>
      <p:sp>
        <p:nvSpPr>
          <p:cNvPr id="6" name="Rectangle 17"/>
          <p:cNvSpPr>
            <a:spLocks noGrp="1" noChangeArrowheads="1"/>
          </p:cNvSpPr>
          <p:nvPr>
            <p:ph type="sldNum" sz="quarter" idx="11"/>
          </p:nvPr>
        </p:nvSpPr>
        <p:spPr>
          <a:ln/>
        </p:spPr>
        <p:txBody>
          <a:bodyPr/>
          <a:lstStyle>
            <a:lvl1pPr>
              <a:defRPr/>
            </a:lvl1pPr>
          </a:lstStyle>
          <a:p>
            <a:pPr>
              <a:defRPr/>
            </a:pPr>
            <a:fld id="{1FFA1FC0-0196-4461-9653-5EFD639D0D24}" type="slidenum">
              <a:rPr lang="hr-HR"/>
              <a:pPr>
                <a:defRPr/>
              </a:pPr>
              <a:t>‹#›</a:t>
            </a:fld>
            <a:r>
              <a:rPr lang="hr-HR"/>
              <a:t> / 38</a:t>
            </a:r>
          </a:p>
        </p:txBody>
      </p:sp>
      <p:sp>
        <p:nvSpPr>
          <p:cNvPr id="7" name="Rectangle 18"/>
          <p:cNvSpPr>
            <a:spLocks noGrp="1" noChangeArrowheads="1"/>
          </p:cNvSpPr>
          <p:nvPr>
            <p:ph type="dt" sz="half" idx="12"/>
          </p:nvPr>
        </p:nvSpPr>
        <p:spPr>
          <a:ln/>
        </p:spPr>
        <p:txBody>
          <a:bodyPr/>
          <a:lstStyle>
            <a:lvl1pPr>
              <a:defRPr/>
            </a:lvl1pPr>
          </a:lstStyle>
          <a:p>
            <a:pPr>
              <a:defRPr/>
            </a:pPr>
            <a:fld id="{A0CF9F8F-7D94-4B13-BE2B-723833AC584B}" type="datetime1">
              <a:rPr lang="hr-HR" smtClean="0"/>
              <a:pPr>
                <a:defRPr/>
              </a:pPr>
              <a:t>4.3.2013.</a:t>
            </a:fld>
            <a:endParaRPr lang="hr-HR"/>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73050" y="0"/>
            <a:ext cx="9288463" cy="617538"/>
          </a:xfrm>
          <a:prstGeom prst="rect">
            <a:avLst/>
          </a:prstGeom>
          <a:noFill/>
          <a:ln w="9525">
            <a:noFill/>
            <a:miter lim="800000"/>
            <a:headEnd/>
            <a:tailEnd/>
          </a:ln>
        </p:spPr>
        <p:txBody>
          <a:bodyPr vert="horz" wrap="square" lIns="91426" tIns="45714" rIns="91426" bIns="45714" numCol="1" anchor="b" anchorCtr="0" compatLnSpc="1">
            <a:prstTxWarp prst="textNoShape">
              <a:avLst/>
            </a:prstTxWarp>
          </a:bodyPr>
          <a:lstStyle/>
          <a:p>
            <a:pPr lvl="0"/>
            <a:r>
              <a:rPr lang="en-US" smtClean="0"/>
              <a:t>Master title style</a:t>
            </a:r>
          </a:p>
        </p:txBody>
      </p:sp>
      <p:sp>
        <p:nvSpPr>
          <p:cNvPr id="2051" name="Rectangle 3"/>
          <p:cNvSpPr>
            <a:spLocks noGrp="1" noChangeArrowheads="1"/>
          </p:cNvSpPr>
          <p:nvPr>
            <p:ph type="body" idx="1"/>
          </p:nvPr>
        </p:nvSpPr>
        <p:spPr bwMode="auto">
          <a:xfrm>
            <a:off x="273050" y="981075"/>
            <a:ext cx="9359900" cy="5327650"/>
          </a:xfrm>
          <a:prstGeom prst="rect">
            <a:avLst/>
          </a:prstGeom>
          <a:noFill/>
          <a:ln w="9525">
            <a:noFill/>
            <a:miter lim="800000"/>
            <a:headEnd/>
            <a:tailEnd/>
          </a:ln>
        </p:spPr>
        <p:txBody>
          <a:bodyPr vert="horz" wrap="square" lIns="91426" tIns="45714" rIns="91426" bIns="45714" numCol="1" anchor="t" anchorCtr="0" compatLnSpc="1">
            <a:prstTxWarp prst="textNoShape">
              <a:avLst/>
            </a:prstTxWarp>
          </a:bodyPr>
          <a:lstStyle/>
          <a:p>
            <a:pPr lvl="0"/>
            <a:r>
              <a:rPr lang="en-US" smtClean="0"/>
              <a:t>First level</a:t>
            </a:r>
          </a:p>
          <a:p>
            <a:pPr lvl="1"/>
            <a:r>
              <a:rPr lang="en-US" smtClean="0"/>
              <a:t> Second level</a:t>
            </a:r>
          </a:p>
          <a:p>
            <a:pPr lvl="2"/>
            <a:r>
              <a:rPr lang="en-US" smtClean="0"/>
              <a:t>Third level</a:t>
            </a:r>
          </a:p>
        </p:txBody>
      </p:sp>
      <p:sp>
        <p:nvSpPr>
          <p:cNvPr id="2058" name="Line 10"/>
          <p:cNvSpPr>
            <a:spLocks noChangeShapeType="1"/>
          </p:cNvSpPr>
          <p:nvPr userDrawn="1"/>
        </p:nvSpPr>
        <p:spPr bwMode="auto">
          <a:xfrm>
            <a:off x="0" y="692150"/>
            <a:ext cx="9561513" cy="0"/>
          </a:xfrm>
          <a:prstGeom prst="line">
            <a:avLst/>
          </a:prstGeom>
          <a:noFill/>
          <a:ln w="38100">
            <a:solidFill>
              <a:srgbClr val="FF0000"/>
            </a:solidFill>
            <a:round/>
            <a:headEnd/>
            <a:tailEnd/>
          </a:ln>
          <a:effectLst>
            <a:outerShdw dist="107763" dir="2700000" algn="ctr" rotWithShape="0">
              <a:srgbClr val="808080">
                <a:alpha val="50000"/>
              </a:srgbClr>
            </a:outerShdw>
          </a:effectLst>
        </p:spPr>
        <p:txBody>
          <a:bodyPr/>
          <a:lstStyle/>
          <a:p>
            <a:pPr>
              <a:defRPr/>
            </a:pPr>
            <a:endParaRPr lang="hr-HR"/>
          </a:p>
        </p:txBody>
      </p:sp>
      <p:sp>
        <p:nvSpPr>
          <p:cNvPr id="2059" name="Line 11"/>
          <p:cNvSpPr>
            <a:spLocks noChangeShapeType="1"/>
          </p:cNvSpPr>
          <p:nvPr userDrawn="1"/>
        </p:nvSpPr>
        <p:spPr bwMode="auto">
          <a:xfrm>
            <a:off x="128588" y="6453188"/>
            <a:ext cx="9561512" cy="0"/>
          </a:xfrm>
          <a:prstGeom prst="line">
            <a:avLst/>
          </a:prstGeom>
          <a:noFill/>
          <a:ln w="38100">
            <a:solidFill>
              <a:srgbClr val="FF0000"/>
            </a:solidFill>
            <a:round/>
            <a:headEnd/>
            <a:tailEnd/>
          </a:ln>
          <a:effectLst>
            <a:outerShdw dist="107763" dir="2700000" algn="ctr" rotWithShape="0">
              <a:srgbClr val="808080">
                <a:alpha val="50000"/>
              </a:srgbClr>
            </a:outerShdw>
          </a:effectLst>
        </p:spPr>
        <p:txBody>
          <a:bodyPr/>
          <a:lstStyle/>
          <a:p>
            <a:pPr>
              <a:defRPr/>
            </a:pPr>
            <a:endParaRPr lang="hr-HR"/>
          </a:p>
        </p:txBody>
      </p:sp>
      <p:sp>
        <p:nvSpPr>
          <p:cNvPr id="2064" name="Rectangle 16"/>
          <p:cNvSpPr>
            <a:spLocks noGrp="1" noChangeArrowheads="1"/>
          </p:cNvSpPr>
          <p:nvPr>
            <p:ph type="ftr" sz="quarter" idx="3"/>
          </p:nvPr>
        </p:nvSpPr>
        <p:spPr bwMode="auto">
          <a:xfrm>
            <a:off x="273050" y="6524625"/>
            <a:ext cx="3455988" cy="217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FontTx/>
              <a:buNone/>
              <a:defRPr kumimoji="0" sz="1200" b="0">
                <a:latin typeface="Arial Narrow" pitchFamily="34" charset="0"/>
              </a:defRPr>
            </a:lvl1pPr>
          </a:lstStyle>
          <a:p>
            <a:r>
              <a:rPr lang="nn-NO" smtClean="0"/>
              <a:t>Algoritmi i strukture podataka, FER</a:t>
            </a:r>
            <a:endParaRPr lang="hr-HR"/>
          </a:p>
        </p:txBody>
      </p:sp>
      <p:sp>
        <p:nvSpPr>
          <p:cNvPr id="2065" name="Rectangle 17"/>
          <p:cNvSpPr>
            <a:spLocks noGrp="1" noChangeArrowheads="1"/>
          </p:cNvSpPr>
          <p:nvPr>
            <p:ph type="sldNum" sz="quarter" idx="4"/>
          </p:nvPr>
        </p:nvSpPr>
        <p:spPr bwMode="auto">
          <a:xfrm>
            <a:off x="7099300" y="6524625"/>
            <a:ext cx="2533650" cy="217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kumimoji="0" sz="1200" b="0">
                <a:latin typeface="+mn-lt"/>
              </a:defRPr>
            </a:lvl1pPr>
          </a:lstStyle>
          <a:p>
            <a:pPr>
              <a:defRPr/>
            </a:pPr>
            <a:fld id="{15A6308F-A5A9-463D-B585-73E01A00ADF9}" type="slidenum">
              <a:rPr lang="hr-HR"/>
              <a:pPr>
                <a:defRPr/>
              </a:pPr>
              <a:t>‹#›</a:t>
            </a:fld>
            <a:r>
              <a:rPr lang="hr-HR"/>
              <a:t> / 38</a:t>
            </a:r>
          </a:p>
        </p:txBody>
      </p:sp>
      <p:sp>
        <p:nvSpPr>
          <p:cNvPr id="2066" name="Rectangle 18"/>
          <p:cNvSpPr>
            <a:spLocks noGrp="1" noChangeArrowheads="1"/>
          </p:cNvSpPr>
          <p:nvPr>
            <p:ph type="dt" sz="half" idx="2"/>
          </p:nvPr>
        </p:nvSpPr>
        <p:spPr bwMode="auto">
          <a:xfrm>
            <a:off x="4016375" y="6524625"/>
            <a:ext cx="2311400" cy="217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ClrTx/>
              <a:buFontTx/>
              <a:buNone/>
              <a:defRPr kumimoji="0" sz="1200" b="0" smtClean="0">
                <a:latin typeface="+mn-lt"/>
              </a:defRPr>
            </a:lvl1pPr>
          </a:lstStyle>
          <a:p>
            <a:pPr>
              <a:defRPr/>
            </a:pPr>
            <a:fld id="{55243BB5-0944-4E54-B67A-5D4BE8D0C378}" type="datetime1">
              <a:rPr lang="hr-HR" smtClean="0"/>
              <a:pPr>
                <a:defRPr/>
              </a:pPr>
              <a:t>4.3.2013.</a:t>
            </a:fld>
            <a:endParaRPr lang="hr-HR"/>
          </a:p>
        </p:txBody>
      </p:sp>
    </p:spTree>
  </p:cSld>
  <p:clrMap bg1="dk2" tx1="lt1" bg2="dk1" tx2="lt2" accent1="accent1" accent2="accent2" accent3="accent3" accent4="accent4" accent5="accent5" accent6="accent6" hlink="hlink" folHlink="folHlink"/>
  <p:sldLayoutIdLst>
    <p:sldLayoutId id="2147483788" r:id="rId1"/>
    <p:sldLayoutId id="2147483789"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Lst>
  <p:transition>
    <p:wipe/>
  </p:transition>
  <p:timing>
    <p:tnLst>
      <p:par>
        <p:cTn id="1" dur="indefinite" restart="never" nodeType="tmRoot"/>
      </p:par>
    </p:tnLst>
  </p:timing>
  <p:hf hdr="0"/>
  <p:txStyles>
    <p:titleStyle>
      <a:lvl1pPr algn="l" rtl="0" eaLnBrk="0" fontAlgn="base" hangingPunct="0">
        <a:spcBef>
          <a:spcPct val="0"/>
        </a:spcBef>
        <a:spcAft>
          <a:spcPct val="0"/>
        </a:spcAft>
        <a:defRPr kumimoji="1" sz="2800">
          <a:solidFill>
            <a:srgbClr val="00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2800">
          <a:solidFill>
            <a:srgbClr val="000000"/>
          </a:solidFill>
          <a:effectLst>
            <a:outerShdw blurRad="38100" dist="38100" dir="2700000" algn="tl">
              <a:srgbClr val="C0C0C0"/>
            </a:outerShdw>
          </a:effectLst>
          <a:latin typeface="Arial Narrow" pitchFamily="34" charset="0"/>
        </a:defRPr>
      </a:lvl2pPr>
      <a:lvl3pPr algn="l" rtl="0" eaLnBrk="0" fontAlgn="base" hangingPunct="0">
        <a:spcBef>
          <a:spcPct val="0"/>
        </a:spcBef>
        <a:spcAft>
          <a:spcPct val="0"/>
        </a:spcAft>
        <a:defRPr kumimoji="1" sz="2800">
          <a:solidFill>
            <a:srgbClr val="000000"/>
          </a:solidFill>
          <a:effectLst>
            <a:outerShdw blurRad="38100" dist="38100" dir="2700000" algn="tl">
              <a:srgbClr val="C0C0C0"/>
            </a:outerShdw>
          </a:effectLst>
          <a:latin typeface="Arial Narrow" pitchFamily="34" charset="0"/>
        </a:defRPr>
      </a:lvl3pPr>
      <a:lvl4pPr algn="l" rtl="0" eaLnBrk="0" fontAlgn="base" hangingPunct="0">
        <a:spcBef>
          <a:spcPct val="0"/>
        </a:spcBef>
        <a:spcAft>
          <a:spcPct val="0"/>
        </a:spcAft>
        <a:defRPr kumimoji="1" sz="2800">
          <a:solidFill>
            <a:srgbClr val="000000"/>
          </a:solidFill>
          <a:effectLst>
            <a:outerShdw blurRad="38100" dist="38100" dir="2700000" algn="tl">
              <a:srgbClr val="C0C0C0"/>
            </a:outerShdw>
          </a:effectLst>
          <a:latin typeface="Arial Narrow" pitchFamily="34" charset="0"/>
        </a:defRPr>
      </a:lvl4pPr>
      <a:lvl5pPr algn="l" rtl="0" eaLnBrk="0" fontAlgn="base" hangingPunct="0">
        <a:spcBef>
          <a:spcPct val="0"/>
        </a:spcBef>
        <a:spcAft>
          <a:spcPct val="0"/>
        </a:spcAft>
        <a:defRPr kumimoji="1" sz="2800">
          <a:solidFill>
            <a:srgbClr val="000000"/>
          </a:solidFill>
          <a:effectLst>
            <a:outerShdw blurRad="38100" dist="38100" dir="2700000" algn="tl">
              <a:srgbClr val="C0C0C0"/>
            </a:outerShdw>
          </a:effectLst>
          <a:latin typeface="Arial Narrow" pitchFamily="34" charset="0"/>
        </a:defRPr>
      </a:lvl5pPr>
      <a:lvl6pPr marL="457200" algn="l" rtl="0" eaLnBrk="0" fontAlgn="base" hangingPunct="0">
        <a:spcBef>
          <a:spcPct val="0"/>
        </a:spcBef>
        <a:spcAft>
          <a:spcPct val="0"/>
        </a:spcAft>
        <a:defRPr kumimoji="1" sz="2800">
          <a:solidFill>
            <a:srgbClr val="000000"/>
          </a:solidFill>
          <a:effectLst>
            <a:outerShdw blurRad="38100" dist="38100" dir="2700000" algn="tl">
              <a:srgbClr val="C0C0C0"/>
            </a:outerShdw>
          </a:effectLst>
          <a:latin typeface="Arial Narrow" pitchFamily="34" charset="0"/>
        </a:defRPr>
      </a:lvl6pPr>
      <a:lvl7pPr marL="914400" algn="l" rtl="0" eaLnBrk="0" fontAlgn="base" hangingPunct="0">
        <a:spcBef>
          <a:spcPct val="0"/>
        </a:spcBef>
        <a:spcAft>
          <a:spcPct val="0"/>
        </a:spcAft>
        <a:defRPr kumimoji="1" sz="2800">
          <a:solidFill>
            <a:srgbClr val="000000"/>
          </a:solidFill>
          <a:effectLst>
            <a:outerShdw blurRad="38100" dist="38100" dir="2700000" algn="tl">
              <a:srgbClr val="C0C0C0"/>
            </a:outerShdw>
          </a:effectLst>
          <a:latin typeface="Arial Narrow" pitchFamily="34" charset="0"/>
        </a:defRPr>
      </a:lvl7pPr>
      <a:lvl8pPr marL="1371600" algn="l" rtl="0" eaLnBrk="0" fontAlgn="base" hangingPunct="0">
        <a:spcBef>
          <a:spcPct val="0"/>
        </a:spcBef>
        <a:spcAft>
          <a:spcPct val="0"/>
        </a:spcAft>
        <a:defRPr kumimoji="1" sz="2800">
          <a:solidFill>
            <a:srgbClr val="000000"/>
          </a:solidFill>
          <a:effectLst>
            <a:outerShdw blurRad="38100" dist="38100" dir="2700000" algn="tl">
              <a:srgbClr val="C0C0C0"/>
            </a:outerShdw>
          </a:effectLst>
          <a:latin typeface="Arial Narrow" pitchFamily="34" charset="0"/>
        </a:defRPr>
      </a:lvl8pPr>
      <a:lvl9pPr marL="1828800" algn="l" rtl="0" eaLnBrk="0" fontAlgn="base" hangingPunct="0">
        <a:spcBef>
          <a:spcPct val="0"/>
        </a:spcBef>
        <a:spcAft>
          <a:spcPct val="0"/>
        </a:spcAft>
        <a:defRPr kumimoji="1" sz="2800">
          <a:solidFill>
            <a:srgbClr val="000000"/>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folHlink"/>
        </a:buClr>
        <a:buSzPct val="75000"/>
        <a:buFont typeface="Monotype Sorts" pitchFamily="2" charset="2"/>
        <a:buChar char="n"/>
        <a:defRPr kumimoji="1" sz="28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itchFamily="2" charset="2"/>
        <a:buChar char="l"/>
        <a:defRPr kumimoji="1" sz="2400">
          <a:solidFill>
            <a:srgbClr val="000000"/>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folHlink"/>
        </a:buClr>
        <a:buSzPct val="60000"/>
        <a:buChar char="–"/>
        <a:defRPr kumimoji="1" sz="2000">
          <a:solidFill>
            <a:srgbClr val="000000"/>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har char="–"/>
        <a:defRPr kumimoji="1" sz="2000">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effectLst>
            <a:outerShdw blurRad="38100" dist="38100" dir="2700000" algn="tl">
              <a:srgbClr val="C0C0C0"/>
            </a:outerShdw>
          </a:effectLst>
          <a:latin typeface="+mn-lt"/>
        </a:defRPr>
      </a:lvl9pPr>
    </p:bodyStyle>
    <p:otherStyle>
      <a:defPPr>
        <a:defRPr lang="sr-Latn-C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nc-sa/2.5/h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8" Type="http://schemas.openxmlformats.org/officeDocument/2006/relationships/hyperlink" Target="http://muttaqun.com/arabic/audio/5.au" TargetMode="External"/><Relationship Id="rId13" Type="http://schemas.openxmlformats.org/officeDocument/2006/relationships/hyperlink" Target="http://muttaqun.com/arabic/audio/10.au" TargetMode="External"/><Relationship Id="rId3" Type="http://schemas.openxmlformats.org/officeDocument/2006/relationships/hyperlink" Target="http://muttaqun.com/arabic/audio/0.au" TargetMode="External"/><Relationship Id="rId7" Type="http://schemas.openxmlformats.org/officeDocument/2006/relationships/hyperlink" Target="http://muttaqun.com/arabic/audio/4.au" TargetMode="External"/><Relationship Id="rId12" Type="http://schemas.openxmlformats.org/officeDocument/2006/relationships/hyperlink" Target="http://muttaqun.com/arabic/audio/9.au"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hyperlink" Target="http://muttaqun.com/arabic/audio/3.au" TargetMode="External"/><Relationship Id="rId11" Type="http://schemas.openxmlformats.org/officeDocument/2006/relationships/hyperlink" Target="http://muttaqun.com/arabic/audio/8.au" TargetMode="External"/><Relationship Id="rId5" Type="http://schemas.openxmlformats.org/officeDocument/2006/relationships/hyperlink" Target="http://muttaqun.com/arabic/audio/2.au" TargetMode="External"/><Relationship Id="rId10" Type="http://schemas.openxmlformats.org/officeDocument/2006/relationships/hyperlink" Target="http://muttaqun.com/arabic/audio/7.au" TargetMode="External"/><Relationship Id="rId4" Type="http://schemas.openxmlformats.org/officeDocument/2006/relationships/hyperlink" Target="http://muttaqun.com/arabic/audio/1.au" TargetMode="External"/><Relationship Id="rId9" Type="http://schemas.openxmlformats.org/officeDocument/2006/relationships/hyperlink" Target="http://muttaqun.com/arabic/audio/6.au"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45"/>
          <p:cNvSpPr>
            <a:spLocks noGrp="1" noChangeArrowheads="1"/>
          </p:cNvSpPr>
          <p:nvPr>
            <p:ph type="dt" sz="half" idx="10"/>
          </p:nvPr>
        </p:nvSpPr>
        <p:spPr/>
        <p:txBody>
          <a:bodyPr/>
          <a:lstStyle/>
          <a:p>
            <a:pPr>
              <a:defRPr/>
            </a:pPr>
            <a:fld id="{2D059B7D-43E1-458A-9BF1-BEAAA0D3B3C1}" type="datetime1">
              <a:rPr lang="hr-HR" smtClean="0"/>
              <a:pPr>
                <a:defRPr/>
              </a:pPr>
              <a:t>4.3.2013.</a:t>
            </a:fld>
            <a:endParaRPr lang="hr-HR"/>
          </a:p>
        </p:txBody>
      </p:sp>
      <p:sp>
        <p:nvSpPr>
          <p:cNvPr id="2593794" name="Rectangle 2"/>
          <p:cNvSpPr>
            <a:spLocks noGrp="1" noChangeArrowheads="1"/>
          </p:cNvSpPr>
          <p:nvPr>
            <p:ph type="ctrTitle"/>
          </p:nvPr>
        </p:nvSpPr>
        <p:spPr>
          <a:xfrm>
            <a:off x="2952750" y="2000250"/>
            <a:ext cx="5978525" cy="1143000"/>
          </a:xfrm>
        </p:spPr>
        <p:txBody>
          <a:bodyPr lIns="0"/>
          <a:lstStyle/>
          <a:p>
            <a:pPr>
              <a:defRPr/>
            </a:pPr>
            <a:r>
              <a:rPr lang="hr-HR" smtClean="0"/>
              <a:t>Algoritmi i strukture podataka</a:t>
            </a:r>
          </a:p>
        </p:txBody>
      </p:sp>
      <p:sp>
        <p:nvSpPr>
          <p:cNvPr id="2593795" name="Rectangle 3"/>
          <p:cNvSpPr>
            <a:spLocks noChangeArrowheads="1"/>
          </p:cNvSpPr>
          <p:nvPr/>
        </p:nvSpPr>
        <p:spPr bwMode="auto">
          <a:xfrm>
            <a:off x="2881313" y="6357938"/>
            <a:ext cx="6753225" cy="292100"/>
          </a:xfrm>
          <a:prstGeom prst="rect">
            <a:avLst/>
          </a:prstGeom>
          <a:noFill/>
          <a:ln w="9525" algn="ctr">
            <a:noFill/>
            <a:miter lim="800000"/>
            <a:headEnd/>
            <a:tailEnd/>
          </a:ln>
          <a:effectLst/>
        </p:spPr>
        <p:txBody>
          <a:bodyPr>
            <a:spAutoFit/>
          </a:bodyPr>
          <a:lstStyle/>
          <a:p>
            <a:pPr>
              <a:defRPr/>
            </a:pPr>
            <a:r>
              <a:rPr lang="hr-HR" sz="1300">
                <a:latin typeface="+mn-lt"/>
              </a:rPr>
              <a:t>Zaštićeno licencom </a:t>
            </a:r>
            <a:r>
              <a:rPr lang="hr-HR" sz="1300">
                <a:hlinkClick r:id="rId3"/>
              </a:rPr>
              <a:t>http://creativecommons.org/licenses/by-nc-sa/2.5/hr/</a:t>
            </a:r>
            <a:endParaRPr lang="hr-HR" sz="1300"/>
          </a:p>
        </p:txBody>
      </p:sp>
      <p:pic>
        <p:nvPicPr>
          <p:cNvPr id="6148" name="Picture 4" descr="The image “http://i.creativecommons.org/l/by-nc-sa/2.5/hr/88x31.png” cannot be displayed, because it contains errors."/>
          <p:cNvPicPr>
            <a:picLocks noChangeAspect="1" noChangeArrowheads="1"/>
          </p:cNvPicPr>
          <p:nvPr/>
        </p:nvPicPr>
        <p:blipFill>
          <a:blip r:embed="rId4" cstate="print"/>
          <a:srcRect/>
          <a:stretch>
            <a:fillRect/>
          </a:stretch>
        </p:blipFill>
        <p:spPr bwMode="auto">
          <a:xfrm>
            <a:off x="8596313" y="6072188"/>
            <a:ext cx="838200" cy="295275"/>
          </a:xfrm>
          <a:prstGeom prst="rect">
            <a:avLst/>
          </a:prstGeom>
          <a:noFill/>
          <a:ln w="9525">
            <a:noFill/>
            <a:miter lim="800000"/>
            <a:headEnd/>
            <a:tailEnd/>
          </a:ln>
        </p:spPr>
      </p:pic>
      <p:sp>
        <p:nvSpPr>
          <p:cNvPr id="2593797" name="Text Box 5"/>
          <p:cNvSpPr txBox="1">
            <a:spLocks noChangeArrowheads="1"/>
          </p:cNvSpPr>
          <p:nvPr/>
        </p:nvSpPr>
        <p:spPr bwMode="auto">
          <a:xfrm>
            <a:off x="2952750" y="3214688"/>
            <a:ext cx="4951413" cy="1600200"/>
          </a:xfrm>
          <a:prstGeom prst="rect">
            <a:avLst/>
          </a:prstGeom>
          <a:noFill/>
          <a:ln w="9525" algn="ctr">
            <a:noFill/>
            <a:miter lim="800000"/>
            <a:headEnd/>
            <a:tailEnd/>
          </a:ln>
          <a:effectLst/>
        </p:spPr>
        <p:txBody>
          <a:bodyPr lIns="0">
            <a:spAutoFit/>
          </a:bodyPr>
          <a:lstStyle/>
          <a:p>
            <a:pPr>
              <a:spcBef>
                <a:spcPct val="0"/>
              </a:spcBef>
              <a:defRPr/>
            </a:pPr>
            <a:r>
              <a:rPr lang="hr-HR" sz="1400" i="1" dirty="0">
                <a:latin typeface="+mn-lt"/>
              </a:rPr>
              <a:t>Prof. dr. sc. Damir Kalpić</a:t>
            </a:r>
          </a:p>
          <a:p>
            <a:pPr>
              <a:spcBef>
                <a:spcPct val="0"/>
              </a:spcBef>
              <a:defRPr/>
            </a:pPr>
            <a:r>
              <a:rPr lang="hr-HR" sz="1400" i="1" dirty="0">
                <a:latin typeface="+mn-lt"/>
              </a:rPr>
              <a:t>Prof. dr. sc. Vedran Mornar</a:t>
            </a:r>
          </a:p>
          <a:p>
            <a:pPr>
              <a:spcBef>
                <a:spcPct val="0"/>
              </a:spcBef>
              <a:defRPr/>
            </a:pPr>
            <a:r>
              <a:rPr lang="hr-HR" sz="1400" i="1" dirty="0">
                <a:latin typeface="+mn-lt"/>
              </a:rPr>
              <a:t>Prof. dr. sc. Krešimir Fertalj</a:t>
            </a:r>
          </a:p>
          <a:p>
            <a:pPr>
              <a:spcBef>
                <a:spcPct val="0"/>
              </a:spcBef>
              <a:defRPr/>
            </a:pPr>
            <a:r>
              <a:rPr lang="hr-HR" sz="1400" i="1" dirty="0">
                <a:latin typeface="+mn-lt"/>
              </a:rPr>
              <a:t>Doc. dr. sc. Gordan Gledec</a:t>
            </a:r>
          </a:p>
          <a:p>
            <a:pPr>
              <a:spcBef>
                <a:spcPct val="0"/>
              </a:spcBef>
              <a:defRPr/>
            </a:pPr>
            <a:r>
              <a:rPr lang="hr-HR" sz="1400" i="1" dirty="0">
                <a:latin typeface="+mn-lt"/>
              </a:rPr>
              <a:t>d</a:t>
            </a:r>
            <a:r>
              <a:rPr lang="hr-HR" sz="1400" i="1" dirty="0" smtClean="0">
                <a:latin typeface="+mn-lt"/>
              </a:rPr>
              <a:t>r</a:t>
            </a:r>
            <a:r>
              <a:rPr lang="hr-HR" sz="1400" i="1" dirty="0">
                <a:latin typeface="+mn-lt"/>
              </a:rPr>
              <a:t>. sc. Zvonimir Vanjak</a:t>
            </a:r>
          </a:p>
          <a:p>
            <a:pPr>
              <a:spcBef>
                <a:spcPct val="0"/>
              </a:spcBef>
              <a:defRPr/>
            </a:pPr>
            <a:r>
              <a:rPr lang="hr-HR" sz="1400" i="1" dirty="0" smtClean="0">
                <a:latin typeface="+mn-lt"/>
              </a:rPr>
              <a:t>dr</a:t>
            </a:r>
            <a:r>
              <a:rPr lang="hr-HR" sz="1400" i="1" dirty="0">
                <a:latin typeface="+mn-lt"/>
              </a:rPr>
              <a:t>. sc. Boris Milašinović</a:t>
            </a:r>
          </a:p>
          <a:p>
            <a:pPr>
              <a:spcBef>
                <a:spcPct val="0"/>
              </a:spcBef>
              <a:defRPr/>
            </a:pPr>
            <a:r>
              <a:rPr lang="hr-HR" sz="1400" i="1" dirty="0" smtClean="0">
                <a:latin typeface="+mn-lt"/>
              </a:rPr>
              <a:t>Doc. dr. sc. Ivica Botički</a:t>
            </a:r>
            <a:endParaRPr lang="hr-HR" sz="1600" dirty="0">
              <a:latin typeface="+mn-lt"/>
            </a:endParaRPr>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6" name="Rectangle 17"/>
          <p:cNvSpPr>
            <a:spLocks noGrp="1" noChangeArrowheads="1"/>
          </p:cNvSpPr>
          <p:nvPr>
            <p:ph type="sldNum" sz="quarter" idx="11"/>
          </p:nvPr>
        </p:nvSpPr>
        <p:spPr/>
        <p:txBody>
          <a:bodyPr/>
          <a:lstStyle/>
          <a:p>
            <a:fld id="{55572145-DB91-4183-B53C-5D497DCBB27D}" type="slidenum">
              <a:rPr lang="hr-HR"/>
              <a:pPr/>
              <a:t>10</a:t>
            </a:fld>
            <a:r>
              <a:rPr lang="hr-HR"/>
              <a:t> / </a:t>
            </a:r>
            <a:r>
              <a:rPr lang="hr-HR">
                <a:latin typeface="Arial" charset="0"/>
              </a:rPr>
              <a:t>42</a:t>
            </a:r>
          </a:p>
        </p:txBody>
      </p:sp>
      <p:sp>
        <p:nvSpPr>
          <p:cNvPr id="7" name="Rectangle 18"/>
          <p:cNvSpPr>
            <a:spLocks noGrp="1" noChangeArrowheads="1"/>
          </p:cNvSpPr>
          <p:nvPr>
            <p:ph type="dt" sz="half" idx="12"/>
          </p:nvPr>
        </p:nvSpPr>
        <p:spPr/>
        <p:txBody>
          <a:bodyPr/>
          <a:lstStyle/>
          <a:p>
            <a:pPr>
              <a:defRPr/>
            </a:pPr>
            <a:fld id="{67014974-BE6A-4CE8-915E-D96BAB5512B1}" type="datetime1">
              <a:rPr lang="hr-HR" smtClean="0"/>
              <a:pPr>
                <a:defRPr/>
              </a:pPr>
              <a:t>4.3.2013.</a:t>
            </a:fld>
            <a:endParaRPr lang="hr-HR"/>
          </a:p>
        </p:txBody>
      </p:sp>
      <p:sp>
        <p:nvSpPr>
          <p:cNvPr id="15362" name="Rectangle 2"/>
          <p:cNvSpPr>
            <a:spLocks noChangeArrowheads="1"/>
          </p:cNvSpPr>
          <p:nvPr/>
        </p:nvSpPr>
        <p:spPr bwMode="auto">
          <a:xfrm>
            <a:off x="2073275" y="1341438"/>
            <a:ext cx="4319588" cy="431800"/>
          </a:xfrm>
          <a:prstGeom prst="rect">
            <a:avLst/>
          </a:prstGeom>
          <a:solidFill>
            <a:srgbClr val="FFCC99">
              <a:alpha val="39999"/>
            </a:srgbClr>
          </a:solidFill>
          <a:ln w="9525" algn="ctr">
            <a:solidFill>
              <a:srgbClr val="FF9900"/>
            </a:solidFill>
            <a:miter lim="800000"/>
            <a:headEnd/>
            <a:tailEnd/>
          </a:ln>
        </p:spPr>
        <p:txBody>
          <a:bodyPr wrap="none" anchor="ctr"/>
          <a:lstStyle/>
          <a:p>
            <a:endParaRPr lang="hr-HR"/>
          </a:p>
        </p:txBody>
      </p:sp>
      <p:sp>
        <p:nvSpPr>
          <p:cNvPr id="1999875" name="Rectangle 3"/>
          <p:cNvSpPr>
            <a:spLocks noGrp="1" noChangeArrowheads="1"/>
          </p:cNvSpPr>
          <p:nvPr>
            <p:ph type="title"/>
          </p:nvPr>
        </p:nvSpPr>
        <p:spPr/>
        <p:txBody>
          <a:bodyPr/>
          <a:lstStyle/>
          <a:p>
            <a:pPr>
              <a:defRPr/>
            </a:pPr>
            <a:r>
              <a:rPr lang="hr-HR" smtClean="0"/>
              <a:t>Zadaci za vježbu</a:t>
            </a:r>
          </a:p>
        </p:txBody>
      </p:sp>
      <p:sp>
        <p:nvSpPr>
          <p:cNvPr id="1999876" name="Rectangle 4"/>
          <p:cNvSpPr>
            <a:spLocks noGrp="1" noChangeArrowheads="1"/>
          </p:cNvSpPr>
          <p:nvPr>
            <p:ph type="body" idx="1"/>
          </p:nvPr>
        </p:nvSpPr>
        <p:spPr/>
        <p:txBody>
          <a:bodyPr/>
          <a:lstStyle/>
          <a:p>
            <a:pPr>
              <a:lnSpc>
                <a:spcPct val="85000"/>
              </a:lnSpc>
              <a:defRPr/>
            </a:pPr>
            <a:r>
              <a:rPr lang="hr-HR" sz="2400" smtClean="0"/>
              <a:t>Što bi se dogodilo kada bi bila izostavljena linija:</a:t>
            </a:r>
          </a:p>
          <a:p>
            <a:pPr>
              <a:lnSpc>
                <a:spcPct val="85000"/>
              </a:lnSpc>
              <a:buFont typeface="Monotype Sorts" pitchFamily="2" charset="2"/>
              <a:buNone/>
              <a:defRPr/>
            </a:pPr>
            <a:r>
              <a:rPr lang="hr-HR" sz="2400" smtClean="0"/>
              <a:t>			</a:t>
            </a:r>
            <a:r>
              <a:rPr lang="hr-HR" sz="2000" b="1" smtClean="0">
                <a:latin typeface="Courier New" pitchFamily="49" charset="0"/>
              </a:rPr>
              <a:t>if (y &lt;= 0) return 1;</a:t>
            </a:r>
            <a:endParaRPr lang="hr-HR" sz="2400" b="1" smtClean="0">
              <a:latin typeface="Courier New" pitchFamily="49" charset="0"/>
            </a:endParaRPr>
          </a:p>
          <a:p>
            <a:pPr lvl="1">
              <a:lnSpc>
                <a:spcPct val="85000"/>
              </a:lnSpc>
              <a:defRPr/>
            </a:pPr>
            <a:r>
              <a:rPr lang="hr-HR" sz="2000" smtClean="0"/>
              <a:t>funkcija bi samu sebe pozivala beskonačno puta i nikada ne bi vratila neku vrijednost u glavni program</a:t>
            </a:r>
          </a:p>
          <a:p>
            <a:pPr lvl="1">
              <a:lnSpc>
                <a:spcPct val="85000"/>
              </a:lnSpc>
              <a:defRPr/>
            </a:pPr>
            <a:r>
              <a:rPr lang="hr-HR" sz="2000" smtClean="0"/>
              <a:t>u gornjem primjeru dogodilo bi se ovo:</a:t>
            </a:r>
          </a:p>
          <a:p>
            <a:pPr lvl="1">
              <a:lnSpc>
                <a:spcPct val="85000"/>
              </a:lnSpc>
              <a:defRPr/>
            </a:pPr>
            <a:endParaRPr lang="hr-HR" sz="2000" smtClean="0"/>
          </a:p>
          <a:p>
            <a:pPr lvl="1">
              <a:lnSpc>
                <a:spcPct val="85000"/>
              </a:lnSpc>
              <a:buFont typeface="Wingdings" pitchFamily="2" charset="2"/>
              <a:buNone/>
              <a:defRPr/>
            </a:pPr>
            <a:r>
              <a:rPr lang="hr-HR" sz="2000" b="1" smtClean="0">
                <a:latin typeface="Courier New" pitchFamily="49" charset="0"/>
              </a:rPr>
              <a:t>pot(2,5);</a:t>
            </a:r>
          </a:p>
          <a:p>
            <a:pPr lvl="1">
              <a:lnSpc>
                <a:spcPct val="85000"/>
              </a:lnSpc>
              <a:buFont typeface="Wingdings" pitchFamily="2" charset="2"/>
              <a:buNone/>
              <a:defRPr/>
            </a:pPr>
            <a:r>
              <a:rPr lang="hr-HR" sz="2000" b="1" smtClean="0">
                <a:latin typeface="Courier New" pitchFamily="49" charset="0"/>
              </a:rPr>
              <a:t> = 2*pot(2,4)</a:t>
            </a:r>
          </a:p>
          <a:p>
            <a:pPr lvl="1">
              <a:lnSpc>
                <a:spcPct val="85000"/>
              </a:lnSpc>
              <a:buFont typeface="Wingdings" pitchFamily="2" charset="2"/>
              <a:buNone/>
              <a:defRPr/>
            </a:pPr>
            <a:r>
              <a:rPr lang="hr-HR" sz="2000" b="1" smtClean="0">
                <a:latin typeface="Courier New" pitchFamily="49" charset="0"/>
              </a:rPr>
              <a:t>      = 2*pot(2,3)</a:t>
            </a:r>
          </a:p>
          <a:p>
            <a:pPr lvl="1">
              <a:lnSpc>
                <a:spcPct val="85000"/>
              </a:lnSpc>
              <a:buFont typeface="Wingdings" pitchFamily="2" charset="2"/>
              <a:buNone/>
              <a:defRPr/>
            </a:pPr>
            <a:r>
              <a:rPr lang="hr-HR" sz="2000" b="1" smtClean="0">
                <a:latin typeface="Courier New" pitchFamily="49" charset="0"/>
              </a:rPr>
              <a:t>           = 2*pot(2,2)</a:t>
            </a:r>
          </a:p>
          <a:p>
            <a:pPr lvl="1">
              <a:lnSpc>
                <a:spcPct val="85000"/>
              </a:lnSpc>
              <a:buFont typeface="Wingdings" pitchFamily="2" charset="2"/>
              <a:buNone/>
              <a:defRPr/>
            </a:pPr>
            <a:r>
              <a:rPr lang="hr-HR" sz="2000" b="1" smtClean="0">
                <a:latin typeface="Courier New" pitchFamily="49" charset="0"/>
              </a:rPr>
              <a:t>                = 2*pot(2,1)</a:t>
            </a:r>
          </a:p>
          <a:p>
            <a:pPr lvl="1">
              <a:lnSpc>
                <a:spcPct val="85000"/>
              </a:lnSpc>
              <a:buFont typeface="Wingdings" pitchFamily="2" charset="2"/>
              <a:buNone/>
              <a:defRPr/>
            </a:pPr>
            <a:r>
              <a:rPr lang="hr-HR" sz="2000" b="1" smtClean="0">
                <a:latin typeface="Courier New" pitchFamily="49" charset="0"/>
              </a:rPr>
              <a:t>                     = 2*pot(2,0)</a:t>
            </a:r>
          </a:p>
          <a:p>
            <a:pPr lvl="1">
              <a:lnSpc>
                <a:spcPct val="85000"/>
              </a:lnSpc>
              <a:buFont typeface="Wingdings" pitchFamily="2" charset="2"/>
              <a:buNone/>
              <a:defRPr/>
            </a:pPr>
            <a:r>
              <a:rPr lang="hr-HR" sz="2000" b="1" smtClean="0">
                <a:latin typeface="Courier New" pitchFamily="49" charset="0"/>
              </a:rPr>
              <a:t>                          = 2*pot(2,-1)</a:t>
            </a:r>
          </a:p>
          <a:p>
            <a:pPr lvl="1">
              <a:lnSpc>
                <a:spcPct val="85000"/>
              </a:lnSpc>
              <a:buFont typeface="Wingdings" pitchFamily="2" charset="2"/>
              <a:buNone/>
              <a:defRPr/>
            </a:pPr>
            <a:r>
              <a:rPr lang="hr-HR" sz="2000" b="1" smtClean="0">
                <a:latin typeface="Courier New" pitchFamily="49" charset="0"/>
              </a:rPr>
              <a:t>                               = 2*pot(2,-2)</a:t>
            </a:r>
          </a:p>
          <a:p>
            <a:pPr lvl="1">
              <a:lnSpc>
                <a:spcPct val="85000"/>
              </a:lnSpc>
              <a:buFont typeface="Wingdings" pitchFamily="2" charset="2"/>
              <a:buNone/>
              <a:defRPr/>
            </a:pPr>
            <a:r>
              <a:rPr lang="hr-HR" sz="2000" b="1" smtClean="0">
                <a:latin typeface="Courier New" pitchFamily="49" charset="0"/>
              </a:rPr>
              <a:t>                                    = 2*pot(2,-3)</a:t>
            </a:r>
          </a:p>
          <a:p>
            <a:pPr lvl="1">
              <a:lnSpc>
                <a:spcPct val="85000"/>
              </a:lnSpc>
              <a:buFont typeface="Wingdings" pitchFamily="2" charset="2"/>
              <a:buNone/>
              <a:defRPr/>
            </a:pPr>
            <a:r>
              <a:rPr lang="hr-HR" sz="2000" b="1" smtClean="0">
                <a:latin typeface="Courier New" pitchFamily="49" charset="0"/>
              </a:rPr>
              <a:t>                                         ...</a:t>
            </a:r>
            <a:endParaRPr lang="hr-HR" sz="2000" smtClean="0"/>
          </a:p>
        </p:txBody>
      </p:sp>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6" name="Rectangle 17"/>
          <p:cNvSpPr>
            <a:spLocks noGrp="1" noChangeArrowheads="1"/>
          </p:cNvSpPr>
          <p:nvPr>
            <p:ph type="sldNum" sz="quarter" idx="11"/>
          </p:nvPr>
        </p:nvSpPr>
        <p:spPr/>
        <p:txBody>
          <a:bodyPr/>
          <a:lstStyle/>
          <a:p>
            <a:fld id="{E8522A1B-D2CA-47E0-8724-988453F2548E}" type="slidenum">
              <a:rPr lang="hr-HR"/>
              <a:pPr/>
              <a:t>11</a:t>
            </a:fld>
            <a:r>
              <a:rPr lang="hr-HR"/>
              <a:t> / </a:t>
            </a:r>
            <a:r>
              <a:rPr lang="hr-HR">
                <a:latin typeface="Arial" charset="0"/>
              </a:rPr>
              <a:t>42</a:t>
            </a:r>
          </a:p>
        </p:txBody>
      </p:sp>
      <p:sp>
        <p:nvSpPr>
          <p:cNvPr id="7" name="Rectangle 18"/>
          <p:cNvSpPr>
            <a:spLocks noGrp="1" noChangeArrowheads="1"/>
          </p:cNvSpPr>
          <p:nvPr>
            <p:ph type="dt" sz="half" idx="12"/>
          </p:nvPr>
        </p:nvSpPr>
        <p:spPr/>
        <p:txBody>
          <a:bodyPr/>
          <a:lstStyle/>
          <a:p>
            <a:pPr>
              <a:defRPr/>
            </a:pPr>
            <a:fld id="{2D0B5F89-CCB1-41C9-AC3B-68F013ECE566}" type="datetime1">
              <a:rPr lang="hr-HR" smtClean="0"/>
              <a:pPr>
                <a:defRPr/>
              </a:pPr>
              <a:t>4.3.2013.</a:t>
            </a:fld>
            <a:endParaRPr lang="hr-HR"/>
          </a:p>
        </p:txBody>
      </p:sp>
      <p:sp>
        <p:nvSpPr>
          <p:cNvPr id="2001922" name="Rectangle 2"/>
          <p:cNvSpPr>
            <a:spLocks noGrp="1" noChangeArrowheads="1"/>
          </p:cNvSpPr>
          <p:nvPr>
            <p:ph type="title"/>
          </p:nvPr>
        </p:nvSpPr>
        <p:spPr/>
        <p:txBody>
          <a:bodyPr/>
          <a:lstStyle/>
          <a:p>
            <a:pPr>
              <a:defRPr/>
            </a:pPr>
            <a:r>
              <a:rPr lang="hr-HR" smtClean="0"/>
              <a:t>Zadaci za vježbu</a:t>
            </a:r>
          </a:p>
        </p:txBody>
      </p:sp>
      <p:sp>
        <p:nvSpPr>
          <p:cNvPr id="2001923" name="Rectangle 3"/>
          <p:cNvSpPr>
            <a:spLocks noGrp="1" noChangeArrowheads="1"/>
          </p:cNvSpPr>
          <p:nvPr>
            <p:ph type="body" idx="1"/>
          </p:nvPr>
        </p:nvSpPr>
        <p:spPr/>
        <p:txBody>
          <a:bodyPr/>
          <a:lstStyle/>
          <a:p>
            <a:pPr>
              <a:defRPr/>
            </a:pPr>
            <a:r>
              <a:rPr lang="hr-HR" sz="2400" smtClean="0"/>
              <a:t>Rješenje bez rekurzije:</a:t>
            </a:r>
          </a:p>
          <a:p>
            <a:pPr>
              <a:defRPr/>
            </a:pPr>
            <a:endParaRPr lang="hr-HR" sz="2400" smtClean="0"/>
          </a:p>
          <a:p>
            <a:pPr>
              <a:defRPr/>
            </a:pPr>
            <a:endParaRPr lang="hr-HR" sz="2400" smtClean="0"/>
          </a:p>
          <a:p>
            <a:pPr>
              <a:defRPr/>
            </a:pPr>
            <a:endParaRPr lang="hr-HR" sz="2400" smtClean="0"/>
          </a:p>
          <a:p>
            <a:pPr>
              <a:defRPr/>
            </a:pPr>
            <a:endParaRPr lang="hr-HR" sz="2400" smtClean="0"/>
          </a:p>
          <a:p>
            <a:pPr>
              <a:defRPr/>
            </a:pPr>
            <a:endParaRPr lang="hr-HR" sz="2400" smtClean="0"/>
          </a:p>
          <a:p>
            <a:pPr>
              <a:defRPr/>
            </a:pPr>
            <a:endParaRPr lang="hr-HR" sz="2400" smtClean="0"/>
          </a:p>
          <a:p>
            <a:pPr>
              <a:defRPr/>
            </a:pPr>
            <a:r>
              <a:rPr lang="hr-HR" sz="2400" smtClean="0"/>
              <a:t>Napisati funkcije koja ispisuju sve brojeve do ili od </a:t>
            </a:r>
            <a:r>
              <a:rPr lang="hr-HR" sz="2400" b="1" smtClean="0">
                <a:solidFill>
                  <a:srgbClr val="FF0000"/>
                </a:solidFill>
                <a:latin typeface="Courier New" pitchFamily="49" charset="0"/>
              </a:rPr>
              <a:t>n</a:t>
            </a:r>
            <a:r>
              <a:rPr lang="hr-HR" sz="2400" smtClean="0"/>
              <a:t> na razne načine</a:t>
            </a:r>
          </a:p>
          <a:p>
            <a:pPr>
              <a:buFont typeface="Monotype Sorts" pitchFamily="2" charset="2"/>
              <a:buNone/>
              <a:defRPr/>
            </a:pPr>
            <a:r>
              <a:rPr lang="hr-HR" sz="2000" smtClean="0">
                <a:solidFill>
                  <a:schemeClr val="folHlink"/>
                </a:solidFill>
                <a:latin typeface="Courier New" pitchFamily="49" charset="0"/>
                <a:sym typeface="Wingdings" pitchFamily="2" charset="2"/>
              </a:rPr>
              <a:t>	</a:t>
            </a:r>
            <a:r>
              <a:rPr lang="en-GB" sz="2000" smtClean="0">
                <a:solidFill>
                  <a:schemeClr val="folHlink"/>
                </a:solidFill>
                <a:latin typeface="Courier New" pitchFamily="49" charset="0"/>
                <a:sym typeface="Wingdings" pitchFamily="2" charset="2"/>
              </a:rPr>
              <a:t></a:t>
            </a:r>
            <a:r>
              <a:rPr lang="en-GB" sz="2000" smtClean="0">
                <a:solidFill>
                  <a:schemeClr val="folHlink"/>
                </a:solidFill>
                <a:latin typeface="Courier New" pitchFamily="49" charset="0"/>
              </a:rPr>
              <a:t> Rekurz</a:t>
            </a:r>
            <a:r>
              <a:rPr lang="hr-HR" sz="2000" smtClean="0">
                <a:solidFill>
                  <a:schemeClr val="folHlink"/>
                </a:solidFill>
                <a:latin typeface="Courier New" pitchFamily="49" charset="0"/>
              </a:rPr>
              <a:t>ivniIspisRedom</a:t>
            </a:r>
          </a:p>
          <a:p>
            <a:pPr>
              <a:defRPr/>
            </a:pPr>
            <a:r>
              <a:rPr lang="hr-HR" sz="2400" smtClean="0"/>
              <a:t>Napisati rekurzivnu funkciju koja računa </a:t>
            </a:r>
            <a:r>
              <a:rPr lang="hr-HR" sz="2400" b="1" smtClean="0">
                <a:solidFill>
                  <a:srgbClr val="FF0000"/>
                </a:solidFill>
                <a:latin typeface="Courier New" pitchFamily="49" charset="0"/>
              </a:rPr>
              <a:t>n-ti</a:t>
            </a:r>
            <a:r>
              <a:rPr lang="hr-HR" sz="2400" b="1" smtClean="0"/>
              <a:t> </a:t>
            </a:r>
            <a:r>
              <a:rPr lang="hr-HR" sz="2400" smtClean="0"/>
              <a:t>član aritmetičkog niza</a:t>
            </a:r>
          </a:p>
          <a:p>
            <a:pPr>
              <a:buSzTx/>
              <a:buFont typeface="Wingdings" pitchFamily="2" charset="2"/>
              <a:buNone/>
              <a:defRPr/>
            </a:pPr>
            <a:r>
              <a:rPr lang="hr-HR" sz="2000" smtClean="0">
                <a:solidFill>
                  <a:schemeClr val="folHlink"/>
                </a:solidFill>
                <a:latin typeface="Courier New" pitchFamily="49" charset="0"/>
                <a:sym typeface="Wingdings" pitchFamily="2" charset="2"/>
              </a:rPr>
              <a:t>	</a:t>
            </a:r>
            <a:r>
              <a:rPr lang="en-GB" sz="2000" smtClean="0">
                <a:solidFill>
                  <a:schemeClr val="folHlink"/>
                </a:solidFill>
                <a:latin typeface="Courier New" pitchFamily="49" charset="0"/>
                <a:sym typeface="Wingdings" pitchFamily="2" charset="2"/>
              </a:rPr>
              <a:t></a:t>
            </a:r>
            <a:r>
              <a:rPr lang="en-GB" sz="2000" smtClean="0">
                <a:solidFill>
                  <a:schemeClr val="folHlink"/>
                </a:solidFill>
                <a:latin typeface="Courier New" pitchFamily="49" charset="0"/>
              </a:rPr>
              <a:t> </a:t>
            </a:r>
            <a:r>
              <a:rPr lang="hr-HR" sz="2000" smtClean="0">
                <a:solidFill>
                  <a:schemeClr val="folHlink"/>
                </a:solidFill>
                <a:latin typeface="Courier New" pitchFamily="49" charset="0"/>
              </a:rPr>
              <a:t>AritmetickiNiz</a:t>
            </a:r>
          </a:p>
        </p:txBody>
      </p:sp>
      <p:sp>
        <p:nvSpPr>
          <p:cNvPr id="2001924" name="Rectangle 4"/>
          <p:cNvSpPr>
            <a:spLocks noChangeArrowheads="1"/>
          </p:cNvSpPr>
          <p:nvPr/>
        </p:nvSpPr>
        <p:spPr bwMode="auto">
          <a:xfrm>
            <a:off x="1639888" y="1476375"/>
            <a:ext cx="6626225" cy="2447925"/>
          </a:xfrm>
          <a:prstGeom prst="rect">
            <a:avLst/>
          </a:prstGeom>
          <a:solidFill>
            <a:srgbClr val="FFCC99">
              <a:alpha val="39999"/>
            </a:srgbClr>
          </a:solidFill>
          <a:ln w="9525" algn="ctr">
            <a:solidFill>
              <a:srgbClr val="FF9900"/>
            </a:solidFill>
            <a:miter lim="800000"/>
            <a:headEnd/>
            <a:tailEnd/>
          </a:ln>
          <a:effectLst/>
        </p:spPr>
        <p:txBody>
          <a:bodyPr wrap="none" anchor="ctr"/>
          <a:lstStyle/>
          <a:p>
            <a:pPr lvl="1">
              <a:defRPr/>
            </a:pPr>
            <a:r>
              <a:rPr lang="hr-HR">
                <a:effectLst>
                  <a:outerShdw blurRad="38100" dist="38100" dir="2700000" algn="tl">
                    <a:srgbClr val="FFFFFF"/>
                  </a:outerShdw>
                </a:effectLst>
              </a:rPr>
              <a:t>int pot(long x, long y) {</a:t>
            </a:r>
          </a:p>
          <a:p>
            <a:pPr lvl="1">
              <a:defRPr/>
            </a:pPr>
            <a:r>
              <a:rPr lang="hr-HR">
                <a:effectLst>
                  <a:outerShdw blurRad="38100" dist="38100" dir="2700000" algn="tl">
                    <a:srgbClr val="FFFFFF"/>
                  </a:outerShdw>
                </a:effectLst>
              </a:rPr>
              <a:t>   int retval = 1;</a:t>
            </a:r>
          </a:p>
          <a:p>
            <a:pPr lvl="1">
              <a:defRPr/>
            </a:pPr>
            <a:r>
              <a:rPr lang="hr-HR">
                <a:effectLst>
                  <a:outerShdw blurRad="38100" dist="38100" dir="2700000" algn="tl">
                    <a:srgbClr val="FFFFFF"/>
                  </a:outerShdw>
                </a:effectLst>
              </a:rPr>
              <a:t>   int i;</a:t>
            </a:r>
          </a:p>
          <a:p>
            <a:pPr lvl="1">
              <a:defRPr/>
            </a:pPr>
            <a:r>
              <a:rPr lang="hr-HR">
                <a:effectLst>
                  <a:outerShdw blurRad="38100" dist="38100" dir="2700000" algn="tl">
                    <a:srgbClr val="FFFFFF"/>
                  </a:outerShdw>
                </a:effectLst>
              </a:rPr>
              <a:t>   for (i = 0; i &lt; y; i++) retval *= x;</a:t>
            </a:r>
          </a:p>
          <a:p>
            <a:pPr lvl="1">
              <a:defRPr/>
            </a:pPr>
            <a:r>
              <a:rPr lang="hr-HR">
                <a:effectLst>
                  <a:outerShdw blurRad="38100" dist="38100" dir="2700000" algn="tl">
                    <a:srgbClr val="FFFFFF"/>
                  </a:outerShdw>
                </a:effectLst>
              </a:rPr>
              <a:t>   return retval;</a:t>
            </a:r>
          </a:p>
          <a:p>
            <a:pPr lvl="1">
              <a:defRPr/>
            </a:pPr>
            <a:r>
              <a:rPr lang="hr-HR">
                <a:effectLst>
                  <a:outerShdw blurRad="38100" dist="38100" dir="2700000" algn="tl">
                    <a:srgbClr val="FFFFFF"/>
                  </a:outerShdw>
                </a:effectLst>
              </a:rPr>
              <a:t>}</a:t>
            </a:r>
            <a:endParaRPr lang="hr-HR">
              <a:solidFill>
                <a:schemeClr val="tx1"/>
              </a:solidFill>
              <a:effectLst>
                <a:outerShdw blurRad="38100" dist="38100" dir="2700000" algn="tl">
                  <a:srgbClr val="000000"/>
                </a:outerShdw>
              </a:effectLst>
            </a:endParaRPr>
          </a:p>
        </p:txBody>
      </p:sp>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6"/>
          <p:cNvSpPr>
            <a:spLocks noGrp="1" noChangeArrowheads="1"/>
          </p:cNvSpPr>
          <p:nvPr>
            <p:ph type="ftr" sz="quarter" idx="10"/>
          </p:nvPr>
        </p:nvSpPr>
        <p:spPr>
          <a:ln/>
        </p:spPr>
        <p:txBody>
          <a:bodyPr/>
          <a:lstStyle/>
          <a:p>
            <a:r>
              <a:rPr lang="nn-NO" smtClean="0"/>
              <a:t>Algoritmi i strukture podataka, FER</a:t>
            </a:r>
            <a:endParaRPr lang="hr-HR"/>
          </a:p>
        </p:txBody>
      </p:sp>
      <p:sp>
        <p:nvSpPr>
          <p:cNvPr id="6" name="Rectangle 17"/>
          <p:cNvSpPr>
            <a:spLocks noGrp="1" noChangeArrowheads="1"/>
          </p:cNvSpPr>
          <p:nvPr>
            <p:ph type="sldNum" sz="quarter" idx="11"/>
          </p:nvPr>
        </p:nvSpPr>
        <p:spPr>
          <a:ln/>
        </p:spPr>
        <p:txBody>
          <a:bodyPr/>
          <a:lstStyle/>
          <a:p>
            <a:pPr>
              <a:defRPr/>
            </a:pPr>
            <a:fld id="{C108D0E8-DFF8-443B-A1F3-33F1F785B0D6}" type="slidenum">
              <a:rPr lang="hr-HR"/>
              <a:pPr>
                <a:defRPr/>
              </a:pPr>
              <a:t>12</a:t>
            </a:fld>
            <a:r>
              <a:rPr lang="hr-HR"/>
              <a:t> / 38</a:t>
            </a:r>
          </a:p>
        </p:txBody>
      </p:sp>
      <p:sp>
        <p:nvSpPr>
          <p:cNvPr id="7" name="Rectangle 18"/>
          <p:cNvSpPr>
            <a:spLocks noGrp="1" noChangeArrowheads="1"/>
          </p:cNvSpPr>
          <p:nvPr>
            <p:ph type="dt" sz="half" idx="12"/>
          </p:nvPr>
        </p:nvSpPr>
        <p:spPr>
          <a:ln/>
        </p:spPr>
        <p:txBody>
          <a:bodyPr/>
          <a:lstStyle/>
          <a:p>
            <a:pPr>
              <a:defRPr/>
            </a:pPr>
            <a:fld id="{B0622861-7FC4-49C4-BBCD-11B88F92D1CF}" type="datetime1">
              <a:rPr lang="hr-HR" smtClean="0"/>
              <a:pPr>
                <a:defRPr/>
              </a:pPr>
              <a:t>4.3.2013.</a:t>
            </a:fld>
            <a:endParaRPr lang="hr-HR"/>
          </a:p>
        </p:txBody>
      </p:sp>
      <p:sp>
        <p:nvSpPr>
          <p:cNvPr id="2003970" name="Rectangle 2"/>
          <p:cNvSpPr>
            <a:spLocks noGrp="1" noChangeArrowheads="1"/>
          </p:cNvSpPr>
          <p:nvPr>
            <p:ph type="title"/>
          </p:nvPr>
        </p:nvSpPr>
        <p:spPr/>
        <p:txBody>
          <a:bodyPr/>
          <a:lstStyle/>
          <a:p>
            <a:pPr>
              <a:defRPr/>
            </a:pPr>
            <a:r>
              <a:rPr lang="hr-HR" smtClean="0"/>
              <a:t>Leonardo Pisano Fibonacci </a:t>
            </a:r>
          </a:p>
        </p:txBody>
      </p:sp>
      <p:sp>
        <p:nvSpPr>
          <p:cNvPr id="2003971" name="Rectangle 3"/>
          <p:cNvSpPr>
            <a:spLocks noGrp="1" noChangeArrowheads="1"/>
          </p:cNvSpPr>
          <p:nvPr>
            <p:ph type="body" sz="half" idx="1"/>
          </p:nvPr>
        </p:nvSpPr>
        <p:spPr/>
        <p:txBody>
          <a:bodyPr/>
          <a:lstStyle/>
          <a:p>
            <a:r>
              <a:rPr lang="hr-HR" sz="2400" smtClean="0"/>
              <a:t>rođen: 1170 (vjerojatno) Pisa </a:t>
            </a:r>
          </a:p>
          <a:p>
            <a:r>
              <a:rPr lang="hr-HR" sz="2400" smtClean="0"/>
              <a:t>umro: 1250 (vjerojatno) Pisa</a:t>
            </a:r>
          </a:p>
          <a:p>
            <a:endParaRPr lang="hr-HR" sz="2400" smtClean="0"/>
          </a:p>
          <a:p>
            <a:r>
              <a:rPr lang="hr-HR" sz="2400" smtClean="0"/>
              <a:t>godine 1202</a:t>
            </a:r>
            <a:r>
              <a:rPr lang="hr-HR" sz="2400" i="1" smtClean="0"/>
              <a:t>. Liber abaci</a:t>
            </a:r>
            <a:r>
              <a:rPr lang="hr-HR" sz="2400" smtClean="0"/>
              <a:t> : </a:t>
            </a:r>
          </a:p>
          <a:p>
            <a:pPr lvl="1"/>
            <a:r>
              <a:rPr lang="hr-HR" sz="2000" smtClean="0"/>
              <a:t>uvođenje hindu-arapskih brojeva</a:t>
            </a:r>
          </a:p>
          <a:p>
            <a:pPr lvl="1"/>
            <a:r>
              <a:rPr lang="hr-HR" sz="2000" smtClean="0"/>
              <a:t>simultane linearne jednadžbe</a:t>
            </a:r>
          </a:p>
          <a:p>
            <a:pPr lvl="1"/>
            <a:r>
              <a:rPr lang="hr-HR" sz="2000" smtClean="0"/>
              <a:t>trgovački matematički problemi</a:t>
            </a:r>
          </a:p>
          <a:p>
            <a:pPr lvl="1"/>
            <a:r>
              <a:rPr lang="hr-HR" sz="2000" smtClean="0"/>
              <a:t>izračun profita</a:t>
            </a:r>
          </a:p>
          <a:p>
            <a:pPr lvl="1"/>
            <a:r>
              <a:rPr lang="hr-HR" sz="2000" smtClean="0"/>
              <a:t>preračunavanje valuta</a:t>
            </a:r>
          </a:p>
          <a:p>
            <a:endParaRPr lang="hr-HR" sz="2400" smtClean="0"/>
          </a:p>
        </p:txBody>
      </p:sp>
      <p:pic>
        <p:nvPicPr>
          <p:cNvPr id="17412" name="Picture 4" descr="Fibonacci"/>
          <p:cNvPicPr>
            <a:picLocks noChangeAspect="1" noChangeArrowheads="1"/>
          </p:cNvPicPr>
          <p:nvPr/>
        </p:nvPicPr>
        <p:blipFill>
          <a:blip r:embed="rId3" cstate="print"/>
          <a:srcRect/>
          <a:stretch>
            <a:fillRect/>
          </a:stretch>
        </p:blipFill>
        <p:spPr bwMode="auto">
          <a:xfrm>
            <a:off x="5168900" y="1052513"/>
            <a:ext cx="4305300" cy="5238750"/>
          </a:xfrm>
          <a:prstGeom prst="rect">
            <a:avLst/>
          </a:prstGeom>
          <a:noFill/>
          <a:ln w="9525">
            <a:noFill/>
            <a:miter lim="800000"/>
            <a:headEnd/>
            <a:tailEnd/>
          </a:ln>
        </p:spPr>
      </p:pic>
    </p:spTree>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6"/>
          <p:cNvSpPr>
            <a:spLocks noGrp="1" noChangeArrowheads="1"/>
          </p:cNvSpPr>
          <p:nvPr>
            <p:ph type="ftr" sz="quarter" idx="10"/>
          </p:nvPr>
        </p:nvSpPr>
        <p:spPr>
          <a:ln/>
        </p:spPr>
        <p:txBody>
          <a:bodyPr/>
          <a:lstStyle/>
          <a:p>
            <a:r>
              <a:rPr lang="nn-NO" smtClean="0"/>
              <a:t>Algoritmi i strukture podataka, FER</a:t>
            </a:r>
            <a:endParaRPr lang="hr-HR"/>
          </a:p>
        </p:txBody>
      </p:sp>
      <p:sp>
        <p:nvSpPr>
          <p:cNvPr id="6" name="Rectangle 17"/>
          <p:cNvSpPr>
            <a:spLocks noGrp="1" noChangeArrowheads="1"/>
          </p:cNvSpPr>
          <p:nvPr>
            <p:ph type="sldNum" sz="quarter" idx="11"/>
          </p:nvPr>
        </p:nvSpPr>
        <p:spPr>
          <a:ln/>
        </p:spPr>
        <p:txBody>
          <a:bodyPr/>
          <a:lstStyle/>
          <a:p>
            <a:pPr>
              <a:defRPr/>
            </a:pPr>
            <a:fld id="{9C5E6A55-30EE-496E-B3DB-992F62FC32BC}" type="slidenum">
              <a:rPr lang="hr-HR"/>
              <a:pPr>
                <a:defRPr/>
              </a:pPr>
              <a:t>13</a:t>
            </a:fld>
            <a:r>
              <a:rPr lang="hr-HR"/>
              <a:t> / 38</a:t>
            </a:r>
          </a:p>
        </p:txBody>
      </p:sp>
      <p:sp>
        <p:nvSpPr>
          <p:cNvPr id="7" name="Rectangle 18"/>
          <p:cNvSpPr>
            <a:spLocks noGrp="1" noChangeArrowheads="1"/>
          </p:cNvSpPr>
          <p:nvPr>
            <p:ph type="dt" sz="half" idx="12"/>
          </p:nvPr>
        </p:nvSpPr>
        <p:spPr>
          <a:ln/>
        </p:spPr>
        <p:txBody>
          <a:bodyPr/>
          <a:lstStyle/>
          <a:p>
            <a:pPr>
              <a:defRPr/>
            </a:pPr>
            <a:fld id="{94238A83-DB47-4808-AD79-3E8A1E4BE4E2}" type="datetime1">
              <a:rPr lang="hr-HR" smtClean="0"/>
              <a:pPr>
                <a:defRPr/>
              </a:pPr>
              <a:t>4.3.2013.</a:t>
            </a:fld>
            <a:endParaRPr lang="hr-HR"/>
          </a:p>
        </p:txBody>
      </p:sp>
      <p:sp>
        <p:nvSpPr>
          <p:cNvPr id="2006018" name="Rectangle 2"/>
          <p:cNvSpPr>
            <a:spLocks noGrp="1" noChangeArrowheads="1"/>
          </p:cNvSpPr>
          <p:nvPr>
            <p:ph type="title"/>
          </p:nvPr>
        </p:nvSpPr>
        <p:spPr/>
        <p:txBody>
          <a:bodyPr/>
          <a:lstStyle/>
          <a:p>
            <a:pPr>
              <a:defRPr/>
            </a:pPr>
            <a:r>
              <a:rPr lang="hr-HR" smtClean="0"/>
              <a:t>Arapski brojevi</a:t>
            </a:r>
          </a:p>
        </p:txBody>
      </p:sp>
      <p:sp>
        <p:nvSpPr>
          <p:cNvPr id="2006019" name="Rectangle 3"/>
          <p:cNvSpPr>
            <a:spLocks noGrp="1" noChangeArrowheads="1"/>
          </p:cNvSpPr>
          <p:nvPr>
            <p:ph type="body" sz="half" idx="1"/>
          </p:nvPr>
        </p:nvSpPr>
        <p:spPr/>
        <p:txBody>
          <a:bodyPr/>
          <a:lstStyle/>
          <a:p>
            <a:r>
              <a:rPr lang="hr-HR" smtClean="0"/>
              <a:t>ne poklapaju se s našim “arapskim” brojevima</a:t>
            </a:r>
          </a:p>
          <a:p>
            <a:r>
              <a:rPr lang="hr-HR" smtClean="0"/>
              <a:t>najveće dostignuće – uvođenje nule i težinskih mjesta</a:t>
            </a:r>
          </a:p>
          <a:p>
            <a:endParaRPr lang="hr-HR" sz="3200" smtClean="0"/>
          </a:p>
          <a:p>
            <a:endParaRPr lang="hr-HR" sz="2400" smtClean="0"/>
          </a:p>
        </p:txBody>
      </p:sp>
      <p:sp>
        <p:nvSpPr>
          <p:cNvPr id="2006020" name="Rectangle 4"/>
          <p:cNvSpPr>
            <a:spLocks noGrp="1" noChangeArrowheads="1"/>
          </p:cNvSpPr>
          <p:nvPr>
            <p:ph type="body" sz="half" idx="2"/>
          </p:nvPr>
        </p:nvSpPr>
        <p:spPr>
          <a:xfrm>
            <a:off x="6392863" y="981075"/>
            <a:ext cx="3240087" cy="5327650"/>
          </a:xfrm>
        </p:spPr>
        <p:txBody>
          <a:bodyPr/>
          <a:lstStyle/>
          <a:p>
            <a:pPr>
              <a:buFont typeface="Monotype Sorts" pitchFamily="2" charset="2"/>
              <a:buNone/>
              <a:defRPr/>
            </a:pPr>
            <a:r>
              <a:rPr lang="ar-SA" sz="2400" smtClean="0">
                <a:cs typeface="Tahoma" pitchFamily="34" charset="0"/>
              </a:rPr>
              <a:t>٠</a:t>
            </a:r>
            <a:r>
              <a:rPr lang="hr-HR" sz="2400" smtClean="0"/>
              <a:t>		0 </a:t>
            </a:r>
            <a:r>
              <a:rPr lang="hr-HR" sz="2400" smtClean="0">
                <a:hlinkClick r:id="rId3"/>
              </a:rPr>
              <a:t>Sifer</a:t>
            </a:r>
            <a:r>
              <a:rPr lang="hr-HR" sz="2400" smtClean="0"/>
              <a:t>    </a:t>
            </a:r>
          </a:p>
          <a:p>
            <a:pPr>
              <a:buFont typeface="Monotype Sorts" pitchFamily="2" charset="2"/>
              <a:buNone/>
              <a:defRPr/>
            </a:pPr>
            <a:r>
              <a:rPr lang="hr-HR" sz="2400" smtClean="0"/>
              <a:t> </a:t>
            </a:r>
            <a:r>
              <a:rPr lang="ar-SA" sz="2400" smtClean="0">
                <a:cs typeface="Tahoma" pitchFamily="34" charset="0"/>
              </a:rPr>
              <a:t>١</a:t>
            </a:r>
            <a:r>
              <a:rPr lang="hr-HR" sz="2400" smtClean="0"/>
              <a:t>		1 </a:t>
            </a:r>
            <a:r>
              <a:rPr lang="hr-HR" sz="2400" smtClean="0">
                <a:hlinkClick r:id="rId4"/>
              </a:rPr>
              <a:t>Wahid</a:t>
            </a:r>
            <a:endParaRPr lang="hr-HR" sz="2400" smtClean="0"/>
          </a:p>
          <a:p>
            <a:pPr>
              <a:buFont typeface="Monotype Sorts" pitchFamily="2" charset="2"/>
              <a:buNone/>
              <a:defRPr/>
            </a:pPr>
            <a:r>
              <a:rPr lang="ar-SA" sz="2400" smtClean="0">
                <a:cs typeface="Tahoma" pitchFamily="34" charset="0"/>
              </a:rPr>
              <a:t>٢</a:t>
            </a:r>
            <a:r>
              <a:rPr lang="hr-HR" sz="2400" smtClean="0"/>
              <a:t>		2 </a:t>
            </a:r>
            <a:r>
              <a:rPr lang="hr-HR" sz="2400" smtClean="0">
                <a:hlinkClick r:id="rId5"/>
              </a:rPr>
              <a:t>Ithinin</a:t>
            </a:r>
            <a:r>
              <a:rPr lang="hr-HR" sz="2400" smtClean="0"/>
              <a:t> </a:t>
            </a:r>
          </a:p>
          <a:p>
            <a:pPr>
              <a:buFont typeface="Monotype Sorts" pitchFamily="2" charset="2"/>
              <a:buNone/>
              <a:defRPr/>
            </a:pPr>
            <a:r>
              <a:rPr lang="ar-SA" sz="2400" smtClean="0">
                <a:cs typeface="Tahoma" pitchFamily="34" charset="0"/>
              </a:rPr>
              <a:t>٣</a:t>
            </a:r>
            <a:r>
              <a:rPr lang="hr-HR" sz="2400" smtClean="0"/>
              <a:t>		3 </a:t>
            </a:r>
            <a:r>
              <a:rPr lang="hr-HR" sz="2400" smtClean="0">
                <a:hlinkClick r:id="rId6"/>
              </a:rPr>
              <a:t>Thalatha</a:t>
            </a:r>
            <a:r>
              <a:rPr lang="hr-HR" sz="2400" smtClean="0"/>
              <a:t> </a:t>
            </a:r>
          </a:p>
          <a:p>
            <a:pPr>
              <a:buFont typeface="Monotype Sorts" pitchFamily="2" charset="2"/>
              <a:buNone/>
              <a:defRPr/>
            </a:pPr>
            <a:r>
              <a:rPr lang="ar-SA" sz="2400" smtClean="0">
                <a:cs typeface="Tahoma" pitchFamily="34" charset="0"/>
              </a:rPr>
              <a:t>٤</a:t>
            </a:r>
            <a:r>
              <a:rPr lang="hr-HR" sz="2400" smtClean="0"/>
              <a:t>		4 </a:t>
            </a:r>
            <a:r>
              <a:rPr lang="hr-HR" sz="2400" smtClean="0">
                <a:hlinkClick r:id="rId7"/>
              </a:rPr>
              <a:t>Arba'a</a:t>
            </a:r>
            <a:r>
              <a:rPr lang="hr-HR" sz="2400" smtClean="0"/>
              <a:t> </a:t>
            </a:r>
          </a:p>
          <a:p>
            <a:pPr>
              <a:buFont typeface="Monotype Sorts" pitchFamily="2" charset="2"/>
              <a:buNone/>
              <a:defRPr/>
            </a:pPr>
            <a:r>
              <a:rPr lang="ar-SA" sz="2400" smtClean="0">
                <a:cs typeface="Tahoma" pitchFamily="34" charset="0"/>
              </a:rPr>
              <a:t>٥</a:t>
            </a:r>
            <a:r>
              <a:rPr lang="hr-HR" sz="2400" smtClean="0"/>
              <a:t>		5 </a:t>
            </a:r>
            <a:r>
              <a:rPr lang="hr-HR" sz="2400" smtClean="0">
                <a:hlinkClick r:id="rId8"/>
              </a:rPr>
              <a:t>Kamisa</a:t>
            </a:r>
            <a:r>
              <a:rPr lang="hr-HR" sz="2400" smtClean="0"/>
              <a:t> </a:t>
            </a:r>
          </a:p>
          <a:p>
            <a:pPr>
              <a:buFont typeface="Monotype Sorts" pitchFamily="2" charset="2"/>
              <a:buNone/>
              <a:defRPr/>
            </a:pPr>
            <a:r>
              <a:rPr lang="ar-SA" sz="2400" smtClean="0">
                <a:cs typeface="Tahoma" pitchFamily="34" charset="0"/>
              </a:rPr>
              <a:t>٦</a:t>
            </a:r>
            <a:r>
              <a:rPr lang="hr-HR" sz="2400" smtClean="0"/>
              <a:t>		6 </a:t>
            </a:r>
            <a:r>
              <a:rPr lang="hr-HR" sz="2400" smtClean="0">
                <a:hlinkClick r:id="rId9"/>
              </a:rPr>
              <a:t>Sita</a:t>
            </a:r>
            <a:r>
              <a:rPr lang="hr-HR" sz="2400" smtClean="0"/>
              <a:t> </a:t>
            </a:r>
          </a:p>
          <a:p>
            <a:pPr>
              <a:buFont typeface="Monotype Sorts" pitchFamily="2" charset="2"/>
              <a:buNone/>
              <a:defRPr/>
            </a:pPr>
            <a:r>
              <a:rPr lang="ar-SA" sz="2400" smtClean="0">
                <a:cs typeface="Tahoma" pitchFamily="34" charset="0"/>
              </a:rPr>
              <a:t>٧</a:t>
            </a:r>
            <a:r>
              <a:rPr lang="hr-HR" sz="2400" smtClean="0"/>
              <a:t>		7 </a:t>
            </a:r>
            <a:r>
              <a:rPr lang="hr-HR" sz="2400" smtClean="0">
                <a:hlinkClick r:id="rId10"/>
              </a:rPr>
              <a:t>Saba'a</a:t>
            </a:r>
            <a:r>
              <a:rPr lang="hr-HR" sz="2400" smtClean="0"/>
              <a:t> </a:t>
            </a:r>
          </a:p>
          <a:p>
            <a:pPr>
              <a:buFont typeface="Monotype Sorts" pitchFamily="2" charset="2"/>
              <a:buNone/>
              <a:defRPr/>
            </a:pPr>
            <a:r>
              <a:rPr lang="ar-SA" sz="2400" smtClean="0">
                <a:cs typeface="Tahoma" pitchFamily="34" charset="0"/>
              </a:rPr>
              <a:t>٨</a:t>
            </a:r>
            <a:r>
              <a:rPr lang="hr-HR" sz="2400" smtClean="0"/>
              <a:t>		8 </a:t>
            </a:r>
            <a:r>
              <a:rPr lang="hr-HR" sz="2400" smtClean="0">
                <a:hlinkClick r:id="rId11"/>
              </a:rPr>
              <a:t>Thamania</a:t>
            </a:r>
            <a:r>
              <a:rPr lang="hr-HR" sz="2400" smtClean="0"/>
              <a:t> </a:t>
            </a:r>
          </a:p>
          <a:p>
            <a:pPr>
              <a:buFont typeface="Monotype Sorts" pitchFamily="2" charset="2"/>
              <a:buNone/>
              <a:defRPr/>
            </a:pPr>
            <a:r>
              <a:rPr lang="ar-SA" sz="2400" smtClean="0">
                <a:cs typeface="Tahoma" pitchFamily="34" charset="0"/>
              </a:rPr>
              <a:t>٩</a:t>
            </a:r>
            <a:r>
              <a:rPr lang="hr-HR" sz="2400" smtClean="0"/>
              <a:t>		9 </a:t>
            </a:r>
            <a:r>
              <a:rPr lang="hr-HR" sz="2400" smtClean="0">
                <a:hlinkClick r:id="rId12"/>
              </a:rPr>
              <a:t>Tisa'a</a:t>
            </a:r>
            <a:r>
              <a:rPr lang="hr-HR" sz="2400" smtClean="0"/>
              <a:t> </a:t>
            </a:r>
          </a:p>
          <a:p>
            <a:pPr>
              <a:buFont typeface="Monotype Sorts" pitchFamily="2" charset="2"/>
              <a:buNone/>
              <a:defRPr/>
            </a:pPr>
            <a:r>
              <a:rPr lang="ar-SA" sz="2400" smtClean="0">
                <a:cs typeface="Tahoma" pitchFamily="34" charset="0"/>
              </a:rPr>
              <a:t>١</a:t>
            </a:r>
            <a:r>
              <a:rPr lang="hr-HR" sz="2400" smtClean="0"/>
              <a:t> </a:t>
            </a:r>
            <a:r>
              <a:rPr lang="ar-SA" sz="2400" smtClean="0">
                <a:cs typeface="Tahoma" pitchFamily="34" charset="0"/>
              </a:rPr>
              <a:t>٠</a:t>
            </a:r>
            <a:r>
              <a:rPr lang="hr-HR" sz="2400" smtClean="0"/>
              <a:t>     10 </a:t>
            </a:r>
            <a:r>
              <a:rPr lang="hr-HR" sz="2400" smtClean="0">
                <a:hlinkClick r:id="rId13"/>
              </a:rPr>
              <a:t>Ashara</a:t>
            </a:r>
            <a:endParaRPr lang="hr-HR" sz="2400" smtClean="0"/>
          </a:p>
        </p:txBody>
      </p:sp>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6" name="Rectangle 17"/>
          <p:cNvSpPr>
            <a:spLocks noGrp="1" noChangeArrowheads="1"/>
          </p:cNvSpPr>
          <p:nvPr>
            <p:ph type="sldNum" sz="quarter" idx="11"/>
          </p:nvPr>
        </p:nvSpPr>
        <p:spPr/>
        <p:txBody>
          <a:bodyPr/>
          <a:lstStyle/>
          <a:p>
            <a:fld id="{B35EF44E-E0CD-4070-BC99-B08DF1234C1F}" type="slidenum">
              <a:rPr lang="hr-HR"/>
              <a:pPr/>
              <a:t>14</a:t>
            </a:fld>
            <a:r>
              <a:rPr lang="hr-HR"/>
              <a:t> / </a:t>
            </a:r>
            <a:r>
              <a:rPr lang="hr-HR">
                <a:latin typeface="Arial" charset="0"/>
              </a:rPr>
              <a:t>42</a:t>
            </a:r>
          </a:p>
        </p:txBody>
      </p:sp>
      <p:sp>
        <p:nvSpPr>
          <p:cNvPr id="7" name="Rectangle 18"/>
          <p:cNvSpPr>
            <a:spLocks noGrp="1" noChangeArrowheads="1"/>
          </p:cNvSpPr>
          <p:nvPr>
            <p:ph type="dt" sz="half" idx="12"/>
          </p:nvPr>
        </p:nvSpPr>
        <p:spPr/>
        <p:txBody>
          <a:bodyPr/>
          <a:lstStyle/>
          <a:p>
            <a:pPr>
              <a:defRPr/>
            </a:pPr>
            <a:fld id="{9522F32C-7C74-4C8F-8621-5AD5FEAC7827}" type="datetime1">
              <a:rPr lang="hr-HR" smtClean="0"/>
              <a:pPr>
                <a:defRPr/>
              </a:pPr>
              <a:t>4.3.2013.</a:t>
            </a:fld>
            <a:endParaRPr lang="hr-HR"/>
          </a:p>
        </p:txBody>
      </p:sp>
      <p:sp>
        <p:nvSpPr>
          <p:cNvPr id="2008066" name="Rectangle 2"/>
          <p:cNvSpPr>
            <a:spLocks noGrp="1" noChangeArrowheads="1"/>
          </p:cNvSpPr>
          <p:nvPr>
            <p:ph type="title"/>
          </p:nvPr>
        </p:nvSpPr>
        <p:spPr/>
        <p:txBody>
          <a:bodyPr/>
          <a:lstStyle/>
          <a:p>
            <a:pPr>
              <a:defRPr/>
            </a:pPr>
            <a:r>
              <a:rPr lang="hr-HR" smtClean="0"/>
              <a:t>Fibonaccijevi brojevi</a:t>
            </a:r>
          </a:p>
        </p:txBody>
      </p:sp>
      <p:sp>
        <p:nvSpPr>
          <p:cNvPr id="2008067" name="Rectangle 3"/>
          <p:cNvSpPr>
            <a:spLocks noGrp="1" noChangeArrowheads="1"/>
          </p:cNvSpPr>
          <p:nvPr>
            <p:ph type="body" idx="1"/>
          </p:nvPr>
        </p:nvSpPr>
        <p:spPr/>
        <p:txBody>
          <a:bodyPr/>
          <a:lstStyle/>
          <a:p>
            <a:pPr>
              <a:defRPr/>
            </a:pPr>
            <a:r>
              <a:rPr lang="hr-HR" smtClean="0"/>
              <a:t>1, 1, 2, 3, 5, 8, 13, 21, 34,... (koji je sljedeći?)</a:t>
            </a:r>
          </a:p>
          <a:p>
            <a:pPr lvl="1">
              <a:buFont typeface="Wingdings" pitchFamily="2" charset="2"/>
              <a:buNone/>
              <a:defRPr/>
            </a:pPr>
            <a:r>
              <a:rPr lang="hr-HR" b="1" smtClean="0">
                <a:solidFill>
                  <a:srgbClr val="FF0000"/>
                </a:solidFill>
                <a:latin typeface="Courier New" pitchFamily="49" charset="0"/>
              </a:rPr>
              <a:t>F</a:t>
            </a:r>
            <a:r>
              <a:rPr lang="hr-HR" b="1" baseline="-25000" smtClean="0">
                <a:solidFill>
                  <a:srgbClr val="FF0000"/>
                </a:solidFill>
                <a:latin typeface="Courier New" pitchFamily="49" charset="0"/>
              </a:rPr>
              <a:t>0</a:t>
            </a:r>
            <a:r>
              <a:rPr lang="hr-HR" b="1" smtClean="0">
                <a:solidFill>
                  <a:srgbClr val="FF0000"/>
                </a:solidFill>
                <a:latin typeface="Courier New" pitchFamily="49" charset="0"/>
              </a:rPr>
              <a:t>=F</a:t>
            </a:r>
            <a:r>
              <a:rPr lang="hr-HR" b="1" baseline="-25000" smtClean="0">
                <a:solidFill>
                  <a:srgbClr val="FF0000"/>
                </a:solidFill>
                <a:latin typeface="Courier New" pitchFamily="49" charset="0"/>
              </a:rPr>
              <a:t>1</a:t>
            </a:r>
            <a:r>
              <a:rPr lang="hr-HR" b="1" smtClean="0">
                <a:solidFill>
                  <a:srgbClr val="FF0000"/>
                </a:solidFill>
                <a:latin typeface="Courier New" pitchFamily="49" charset="0"/>
              </a:rPr>
              <a:t>=1</a:t>
            </a:r>
          </a:p>
          <a:p>
            <a:pPr lvl="1">
              <a:buFont typeface="Wingdings" pitchFamily="2" charset="2"/>
              <a:buNone/>
              <a:defRPr/>
            </a:pPr>
            <a:r>
              <a:rPr lang="hr-HR" b="1" smtClean="0">
                <a:solidFill>
                  <a:srgbClr val="FF0000"/>
                </a:solidFill>
                <a:latin typeface="Courier New" pitchFamily="49" charset="0"/>
              </a:rPr>
              <a:t>F</a:t>
            </a:r>
            <a:r>
              <a:rPr lang="hr-HR" b="1" baseline="-25000" smtClean="0">
                <a:solidFill>
                  <a:srgbClr val="FF0000"/>
                </a:solidFill>
                <a:latin typeface="Courier New" pitchFamily="49" charset="0"/>
              </a:rPr>
              <a:t>i</a:t>
            </a:r>
            <a:r>
              <a:rPr lang="hr-HR" b="1" smtClean="0">
                <a:solidFill>
                  <a:srgbClr val="FF0000"/>
                </a:solidFill>
                <a:latin typeface="Courier New" pitchFamily="49" charset="0"/>
              </a:rPr>
              <a:t>=F</a:t>
            </a:r>
            <a:r>
              <a:rPr lang="hr-HR" b="1" baseline="-25000" smtClean="0">
                <a:solidFill>
                  <a:srgbClr val="FF0000"/>
                </a:solidFill>
                <a:latin typeface="Courier New" pitchFamily="49" charset="0"/>
              </a:rPr>
              <a:t>i-2</a:t>
            </a:r>
            <a:r>
              <a:rPr lang="hr-HR" b="1" smtClean="0">
                <a:solidFill>
                  <a:srgbClr val="FF0000"/>
                </a:solidFill>
                <a:latin typeface="Courier New" pitchFamily="49" charset="0"/>
              </a:rPr>
              <a:t>+F</a:t>
            </a:r>
            <a:r>
              <a:rPr lang="hr-HR" b="1" baseline="-25000" smtClean="0">
                <a:solidFill>
                  <a:srgbClr val="FF0000"/>
                </a:solidFill>
                <a:latin typeface="Courier New" pitchFamily="49" charset="0"/>
              </a:rPr>
              <a:t>i-1</a:t>
            </a:r>
            <a:r>
              <a:rPr lang="hr-HR" b="1" smtClean="0">
                <a:solidFill>
                  <a:srgbClr val="FF0000"/>
                </a:solidFill>
                <a:latin typeface="Courier New" pitchFamily="49" charset="0"/>
              </a:rPr>
              <a:t>; i&gt;1</a:t>
            </a:r>
          </a:p>
          <a:p>
            <a:pPr lvl="1">
              <a:defRPr/>
            </a:pPr>
            <a:r>
              <a:rPr lang="hr-HR" smtClean="0"/>
              <a:t>program je vrlo kratak i potpuno odgovara matematičkoj definiciji</a:t>
            </a:r>
          </a:p>
          <a:p>
            <a:pPr lvl="2">
              <a:defRPr/>
            </a:pPr>
            <a:r>
              <a:rPr lang="hr-HR" smtClean="0"/>
              <a:t>učinkovitost je vrlo niska</a:t>
            </a:r>
          </a:p>
        </p:txBody>
      </p:sp>
      <p:sp>
        <p:nvSpPr>
          <p:cNvPr id="2008068" name="Rectangle 4"/>
          <p:cNvSpPr>
            <a:spLocks noChangeArrowheads="1"/>
          </p:cNvSpPr>
          <p:nvPr/>
        </p:nvSpPr>
        <p:spPr bwMode="auto">
          <a:xfrm>
            <a:off x="1784350" y="3429000"/>
            <a:ext cx="6553200" cy="2808288"/>
          </a:xfrm>
          <a:prstGeom prst="rect">
            <a:avLst/>
          </a:prstGeom>
          <a:solidFill>
            <a:srgbClr val="FFCC99">
              <a:alpha val="39999"/>
            </a:srgbClr>
          </a:solidFill>
          <a:ln w="9525" algn="ctr">
            <a:solidFill>
              <a:srgbClr val="FF9900"/>
            </a:solidFill>
            <a:miter lim="800000"/>
            <a:headEnd/>
            <a:tailEnd/>
          </a:ln>
          <a:effectLst/>
        </p:spPr>
        <p:txBody>
          <a:bodyPr wrap="none" anchor="ctr"/>
          <a:lstStyle/>
          <a:p>
            <a:pPr lvl="1">
              <a:defRPr/>
            </a:pPr>
            <a:r>
              <a:rPr lang="hr-HR" sz="2400">
                <a:effectLst>
                  <a:outerShdw blurRad="38100" dist="38100" dir="2700000" algn="tl">
                    <a:srgbClr val="FFFFFF"/>
                  </a:outerShdw>
                </a:effectLst>
              </a:rPr>
              <a:t>int F(int n) {</a:t>
            </a:r>
          </a:p>
          <a:p>
            <a:pPr lvl="1">
              <a:defRPr/>
            </a:pPr>
            <a:r>
              <a:rPr lang="hr-HR" sz="2400">
                <a:effectLst>
                  <a:outerShdw blurRad="38100" dist="38100" dir="2700000" algn="tl">
                    <a:srgbClr val="FFFFFF"/>
                  </a:outerShdw>
                </a:effectLst>
              </a:rPr>
              <a:t>	if (n &lt;= 1) </a:t>
            </a:r>
          </a:p>
          <a:p>
            <a:pPr lvl="1">
              <a:defRPr/>
            </a:pPr>
            <a:r>
              <a:rPr lang="hr-HR" sz="2400">
                <a:effectLst>
                  <a:outerShdw blurRad="38100" dist="38100" dir="2700000" algn="tl">
                    <a:srgbClr val="FFFFFF"/>
                  </a:outerShdw>
                </a:effectLst>
              </a:rPr>
              <a:t>		 return 1;</a:t>
            </a:r>
          </a:p>
          <a:p>
            <a:pPr lvl="1">
              <a:defRPr/>
            </a:pPr>
            <a:r>
              <a:rPr lang="hr-HR" sz="2400">
                <a:effectLst>
                  <a:outerShdw blurRad="38100" dist="38100" dir="2700000" algn="tl">
                    <a:srgbClr val="FFFFFF"/>
                  </a:outerShdw>
                </a:effectLst>
              </a:rPr>
              <a:t>	else</a:t>
            </a:r>
          </a:p>
          <a:p>
            <a:pPr lvl="1">
              <a:defRPr/>
            </a:pPr>
            <a:r>
              <a:rPr lang="hr-HR" sz="2400">
                <a:effectLst>
                  <a:outerShdw blurRad="38100" dist="38100" dir="2700000" algn="tl">
                    <a:srgbClr val="FFFFFF"/>
                  </a:outerShdw>
                </a:effectLst>
              </a:rPr>
              <a:t>		 return F(n-2) + F(n-1);</a:t>
            </a:r>
          </a:p>
          <a:p>
            <a:pPr lvl="1">
              <a:defRPr/>
            </a:pPr>
            <a:r>
              <a:rPr lang="hr-HR" sz="2400">
                <a:effectLst>
                  <a:outerShdw blurRad="38100" dist="38100" dir="2700000" algn="tl">
                    <a:srgbClr val="FFFFFF"/>
                  </a:outerShdw>
                </a:effectLst>
              </a:rPr>
              <a:t>}</a:t>
            </a:r>
            <a:endParaRPr lang="hr-HR" sz="2400">
              <a:solidFill>
                <a:schemeClr val="tx1"/>
              </a:solidFill>
              <a:effectLst>
                <a:outerShdw blurRad="38100" dist="38100" dir="2700000" algn="tl">
                  <a:srgbClr val="000000"/>
                </a:outerShdw>
              </a:effectLst>
            </a:endParaRPr>
          </a:p>
        </p:txBody>
      </p:sp>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105" name="Rectangle 17"/>
          <p:cNvSpPr>
            <a:spLocks noGrp="1" noChangeArrowheads="1"/>
          </p:cNvSpPr>
          <p:nvPr>
            <p:ph type="sldNum" sz="quarter" idx="11"/>
          </p:nvPr>
        </p:nvSpPr>
        <p:spPr/>
        <p:txBody>
          <a:bodyPr/>
          <a:lstStyle/>
          <a:p>
            <a:fld id="{744A5D7A-3676-44C2-936C-8213A0F4CE19}" type="slidenum">
              <a:rPr lang="hr-HR"/>
              <a:pPr/>
              <a:t>15</a:t>
            </a:fld>
            <a:r>
              <a:rPr lang="hr-HR"/>
              <a:t> / </a:t>
            </a:r>
            <a:r>
              <a:rPr lang="hr-HR">
                <a:latin typeface="Arial" charset="0"/>
              </a:rPr>
              <a:t>42</a:t>
            </a:r>
          </a:p>
        </p:txBody>
      </p:sp>
      <p:sp>
        <p:nvSpPr>
          <p:cNvPr id="106" name="Rectangle 18"/>
          <p:cNvSpPr>
            <a:spLocks noGrp="1" noChangeArrowheads="1"/>
          </p:cNvSpPr>
          <p:nvPr>
            <p:ph type="dt" sz="half" idx="12"/>
          </p:nvPr>
        </p:nvSpPr>
        <p:spPr/>
        <p:txBody>
          <a:bodyPr/>
          <a:lstStyle/>
          <a:p>
            <a:pPr>
              <a:defRPr/>
            </a:pPr>
            <a:fld id="{4D81AAEF-FCC9-4774-A799-452B8B81B925}" type="datetime1">
              <a:rPr lang="hr-HR" smtClean="0"/>
              <a:pPr>
                <a:defRPr/>
              </a:pPr>
              <a:t>4.3.2013.</a:t>
            </a:fld>
            <a:endParaRPr lang="hr-HR"/>
          </a:p>
        </p:txBody>
      </p:sp>
      <p:sp>
        <p:nvSpPr>
          <p:cNvPr id="2010114" name="Rectangle 2"/>
          <p:cNvSpPr>
            <a:spLocks noGrp="1" noChangeArrowheads="1"/>
          </p:cNvSpPr>
          <p:nvPr>
            <p:ph type="title"/>
          </p:nvPr>
        </p:nvSpPr>
        <p:spPr/>
        <p:txBody>
          <a:bodyPr/>
          <a:lstStyle/>
          <a:p>
            <a:r>
              <a:rPr lang="hr-HR" smtClean="0"/>
              <a:t>Fibonaccijevi brojevi – izvođenje programa</a:t>
            </a:r>
            <a:endParaRPr lang="hr-HR" smtClean="0">
              <a:effectLst/>
            </a:endParaRPr>
          </a:p>
        </p:txBody>
      </p:sp>
      <p:sp>
        <p:nvSpPr>
          <p:cNvPr id="2010115" name="Rectangle 3"/>
          <p:cNvSpPr>
            <a:spLocks noGrp="1" noChangeArrowheads="1"/>
          </p:cNvSpPr>
          <p:nvPr>
            <p:ph type="body" idx="1"/>
          </p:nvPr>
        </p:nvSpPr>
        <p:spPr>
          <a:xfrm>
            <a:off x="6537325" y="836613"/>
            <a:ext cx="3152775" cy="1574800"/>
          </a:xfrm>
        </p:spPr>
        <p:txBody>
          <a:bodyPr/>
          <a:lstStyle/>
          <a:p>
            <a:pPr lvl="1" algn="r">
              <a:lnSpc>
                <a:spcPct val="80000"/>
              </a:lnSpc>
              <a:buFont typeface="Wingdings" pitchFamily="2" charset="2"/>
              <a:buNone/>
              <a:defRPr/>
            </a:pPr>
            <a:r>
              <a:rPr lang="hr-HR" sz="1600" smtClean="0"/>
              <a:t>F(0) se izračunava 5 puta</a:t>
            </a:r>
          </a:p>
          <a:p>
            <a:pPr lvl="1" algn="r">
              <a:lnSpc>
                <a:spcPct val="80000"/>
              </a:lnSpc>
              <a:buFont typeface="Wingdings" pitchFamily="2" charset="2"/>
              <a:buNone/>
              <a:defRPr/>
            </a:pPr>
            <a:r>
              <a:rPr lang="hr-HR" sz="1600" smtClean="0"/>
              <a:t>F(1) se izračunava 8 puta</a:t>
            </a:r>
          </a:p>
          <a:p>
            <a:pPr lvl="1" algn="r">
              <a:lnSpc>
                <a:spcPct val="80000"/>
              </a:lnSpc>
              <a:buFont typeface="Wingdings" pitchFamily="2" charset="2"/>
              <a:buNone/>
              <a:defRPr/>
            </a:pPr>
            <a:r>
              <a:rPr lang="hr-HR" sz="1600" smtClean="0"/>
              <a:t>F(2) se izračunava 5 puta</a:t>
            </a:r>
          </a:p>
          <a:p>
            <a:pPr lvl="1" algn="r">
              <a:lnSpc>
                <a:spcPct val="80000"/>
              </a:lnSpc>
              <a:buFont typeface="Wingdings" pitchFamily="2" charset="2"/>
              <a:buNone/>
              <a:defRPr/>
            </a:pPr>
            <a:r>
              <a:rPr lang="hr-HR" sz="1600" smtClean="0"/>
              <a:t>F(3) se izračunava 3 puta</a:t>
            </a:r>
          </a:p>
          <a:p>
            <a:pPr lvl="1" algn="r">
              <a:lnSpc>
                <a:spcPct val="80000"/>
              </a:lnSpc>
              <a:buFont typeface="Wingdings" pitchFamily="2" charset="2"/>
              <a:buNone/>
              <a:defRPr/>
            </a:pPr>
            <a:r>
              <a:rPr lang="hr-HR" sz="1600" smtClean="0"/>
              <a:t>F(4) se izračunava 2 puta</a:t>
            </a:r>
          </a:p>
          <a:p>
            <a:pPr lvl="1" algn="r">
              <a:lnSpc>
                <a:spcPct val="80000"/>
              </a:lnSpc>
              <a:buFont typeface="Wingdings" pitchFamily="2" charset="2"/>
              <a:buNone/>
              <a:defRPr/>
            </a:pPr>
            <a:r>
              <a:rPr lang="hr-HR" sz="1600" smtClean="0"/>
              <a:t>F(5) se izračunava 1 puta</a:t>
            </a:r>
          </a:p>
          <a:p>
            <a:pPr lvl="1" algn="r">
              <a:lnSpc>
                <a:spcPct val="80000"/>
              </a:lnSpc>
              <a:buFont typeface="Wingdings" pitchFamily="2" charset="2"/>
              <a:buNone/>
              <a:defRPr/>
            </a:pPr>
            <a:r>
              <a:rPr lang="hr-HR" sz="1600" smtClean="0"/>
              <a:t>F(6) se izračunava 1 puta</a:t>
            </a:r>
          </a:p>
          <a:p>
            <a:pPr lvl="1" algn="r">
              <a:lnSpc>
                <a:spcPct val="80000"/>
              </a:lnSpc>
              <a:buFont typeface="Wingdings" pitchFamily="2" charset="2"/>
              <a:buNone/>
              <a:defRPr/>
            </a:pPr>
            <a:r>
              <a:rPr lang="hr-HR" sz="1600" smtClean="0"/>
              <a:t>Ukupno : 25</a:t>
            </a:r>
            <a:endParaRPr lang="hr-HR" sz="1600" u="sng" smtClean="0"/>
          </a:p>
          <a:p>
            <a:pPr lvl="1" algn="r">
              <a:lnSpc>
                <a:spcPct val="80000"/>
              </a:lnSpc>
              <a:buFont typeface="Wingdings" pitchFamily="2" charset="2"/>
              <a:buNone/>
              <a:defRPr/>
            </a:pPr>
            <a:endParaRPr lang="hr-HR" sz="1600" smtClean="0">
              <a:effectLst/>
            </a:endParaRPr>
          </a:p>
        </p:txBody>
      </p:sp>
      <p:sp>
        <p:nvSpPr>
          <p:cNvPr id="2010116" name="Rectangle 4"/>
          <p:cNvSpPr>
            <a:spLocks noChangeArrowheads="1"/>
          </p:cNvSpPr>
          <p:nvPr/>
        </p:nvSpPr>
        <p:spPr bwMode="auto">
          <a:xfrm>
            <a:off x="200025" y="5691188"/>
            <a:ext cx="2789238" cy="519112"/>
          </a:xfrm>
          <a:prstGeom prst="rect">
            <a:avLst/>
          </a:prstGeom>
          <a:noFill/>
          <a:ln w="9525">
            <a:noFill/>
            <a:miter lim="800000"/>
            <a:headEnd/>
            <a:tailEnd/>
          </a:ln>
        </p:spPr>
        <p:txBody>
          <a:bodyPr wrap="none">
            <a:spAutoFit/>
          </a:bodyPr>
          <a:lstStyle/>
          <a:p>
            <a:r>
              <a:rPr kumimoji="0" lang="hr-HR" sz="2800" b="0">
                <a:solidFill>
                  <a:schemeClr val="folHlink"/>
                </a:solidFill>
                <a:sym typeface="Wingdings" pitchFamily="2" charset="2"/>
              </a:rPr>
              <a:t></a:t>
            </a:r>
            <a:r>
              <a:rPr kumimoji="0" lang="hr-HR" sz="2800" b="0">
                <a:solidFill>
                  <a:schemeClr val="folHlink"/>
                </a:solidFill>
              </a:rPr>
              <a:t> Fibonacci</a:t>
            </a:r>
          </a:p>
        </p:txBody>
      </p:sp>
      <p:sp>
        <p:nvSpPr>
          <p:cNvPr id="2010117" name="Oval 5"/>
          <p:cNvSpPr>
            <a:spLocks noChangeArrowheads="1"/>
          </p:cNvSpPr>
          <p:nvPr/>
        </p:nvSpPr>
        <p:spPr bwMode="auto">
          <a:xfrm>
            <a:off x="1857375" y="1628775"/>
            <a:ext cx="576263"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F(4)</a:t>
            </a:r>
          </a:p>
        </p:txBody>
      </p:sp>
      <p:sp>
        <p:nvSpPr>
          <p:cNvPr id="2010118" name="Oval 6"/>
          <p:cNvSpPr>
            <a:spLocks noChangeArrowheads="1"/>
          </p:cNvSpPr>
          <p:nvPr/>
        </p:nvSpPr>
        <p:spPr bwMode="auto">
          <a:xfrm>
            <a:off x="4016375" y="836613"/>
            <a:ext cx="576263"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F(6)</a:t>
            </a:r>
          </a:p>
        </p:txBody>
      </p:sp>
      <p:sp>
        <p:nvSpPr>
          <p:cNvPr id="2010119" name="Oval 7"/>
          <p:cNvSpPr>
            <a:spLocks noChangeArrowheads="1"/>
          </p:cNvSpPr>
          <p:nvPr/>
        </p:nvSpPr>
        <p:spPr bwMode="auto">
          <a:xfrm>
            <a:off x="5889625" y="1557338"/>
            <a:ext cx="576263"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F(5)</a:t>
            </a:r>
          </a:p>
        </p:txBody>
      </p:sp>
      <p:sp>
        <p:nvSpPr>
          <p:cNvPr id="2010120" name="Oval 8"/>
          <p:cNvSpPr>
            <a:spLocks noChangeArrowheads="1"/>
          </p:cNvSpPr>
          <p:nvPr/>
        </p:nvSpPr>
        <p:spPr bwMode="auto">
          <a:xfrm>
            <a:off x="415925" y="3716338"/>
            <a:ext cx="576263"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F(0)</a:t>
            </a:r>
          </a:p>
        </p:txBody>
      </p:sp>
      <p:sp>
        <p:nvSpPr>
          <p:cNvPr id="2010121" name="Oval 9"/>
          <p:cNvSpPr>
            <a:spLocks noChangeArrowheads="1"/>
          </p:cNvSpPr>
          <p:nvPr/>
        </p:nvSpPr>
        <p:spPr bwMode="auto">
          <a:xfrm>
            <a:off x="976313" y="2708275"/>
            <a:ext cx="576262"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F(2)</a:t>
            </a:r>
          </a:p>
        </p:txBody>
      </p:sp>
      <p:sp>
        <p:nvSpPr>
          <p:cNvPr id="2010122" name="Line 10"/>
          <p:cNvSpPr>
            <a:spLocks noChangeShapeType="1"/>
          </p:cNvSpPr>
          <p:nvPr/>
        </p:nvSpPr>
        <p:spPr bwMode="auto">
          <a:xfrm flipH="1">
            <a:off x="704850" y="3213100"/>
            <a:ext cx="431800" cy="503238"/>
          </a:xfrm>
          <a:prstGeom prst="line">
            <a:avLst/>
          </a:prstGeom>
          <a:noFill/>
          <a:ln w="28575">
            <a:solidFill>
              <a:srgbClr val="FF0000"/>
            </a:solidFill>
            <a:round/>
            <a:headEnd/>
            <a:tailEnd type="triangle" w="med" len="med"/>
          </a:ln>
        </p:spPr>
        <p:txBody>
          <a:bodyPr wrap="none" anchor="ctr"/>
          <a:lstStyle/>
          <a:p>
            <a:endParaRPr lang="en-US"/>
          </a:p>
        </p:txBody>
      </p:sp>
      <p:sp>
        <p:nvSpPr>
          <p:cNvPr id="2010123" name="Line 11"/>
          <p:cNvSpPr>
            <a:spLocks noChangeShapeType="1"/>
          </p:cNvSpPr>
          <p:nvPr/>
        </p:nvSpPr>
        <p:spPr bwMode="auto">
          <a:xfrm flipH="1">
            <a:off x="1352550" y="2133600"/>
            <a:ext cx="720725" cy="574675"/>
          </a:xfrm>
          <a:prstGeom prst="line">
            <a:avLst/>
          </a:prstGeom>
          <a:noFill/>
          <a:ln w="28575">
            <a:solidFill>
              <a:srgbClr val="FF0000"/>
            </a:solidFill>
            <a:round/>
            <a:headEnd/>
            <a:tailEnd type="triangle" w="med" len="med"/>
          </a:ln>
        </p:spPr>
        <p:txBody>
          <a:bodyPr wrap="none" anchor="ctr"/>
          <a:lstStyle/>
          <a:p>
            <a:endParaRPr lang="en-US"/>
          </a:p>
        </p:txBody>
      </p:sp>
      <p:sp>
        <p:nvSpPr>
          <p:cNvPr id="2010124" name="Text Box 12"/>
          <p:cNvSpPr txBox="1">
            <a:spLocks noChangeArrowheads="1"/>
          </p:cNvSpPr>
          <p:nvPr/>
        </p:nvSpPr>
        <p:spPr bwMode="auto">
          <a:xfrm>
            <a:off x="1065213" y="3573463"/>
            <a:ext cx="3238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2</a:t>
            </a:r>
          </a:p>
        </p:txBody>
      </p:sp>
      <p:sp>
        <p:nvSpPr>
          <p:cNvPr id="2010125" name="Oval 13"/>
          <p:cNvSpPr>
            <a:spLocks noChangeArrowheads="1"/>
          </p:cNvSpPr>
          <p:nvPr/>
        </p:nvSpPr>
        <p:spPr bwMode="auto">
          <a:xfrm>
            <a:off x="1209675" y="3716338"/>
            <a:ext cx="576263"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F(1)</a:t>
            </a:r>
          </a:p>
        </p:txBody>
      </p:sp>
      <p:sp>
        <p:nvSpPr>
          <p:cNvPr id="2010126" name="Line 14"/>
          <p:cNvSpPr>
            <a:spLocks noChangeShapeType="1"/>
          </p:cNvSpPr>
          <p:nvPr/>
        </p:nvSpPr>
        <p:spPr bwMode="auto">
          <a:xfrm>
            <a:off x="1281113" y="3213100"/>
            <a:ext cx="142875" cy="503238"/>
          </a:xfrm>
          <a:prstGeom prst="line">
            <a:avLst/>
          </a:prstGeom>
          <a:noFill/>
          <a:ln w="28575">
            <a:solidFill>
              <a:srgbClr val="FF0000"/>
            </a:solidFill>
            <a:round/>
            <a:headEnd/>
            <a:tailEnd type="triangle" w="med" len="med"/>
          </a:ln>
        </p:spPr>
        <p:txBody>
          <a:bodyPr wrap="none" anchor="ctr"/>
          <a:lstStyle/>
          <a:p>
            <a:endParaRPr lang="en-US"/>
          </a:p>
        </p:txBody>
      </p:sp>
      <p:sp>
        <p:nvSpPr>
          <p:cNvPr id="2010127" name="Text Box 15"/>
          <p:cNvSpPr txBox="1">
            <a:spLocks noChangeArrowheads="1"/>
          </p:cNvSpPr>
          <p:nvPr/>
        </p:nvSpPr>
        <p:spPr bwMode="auto">
          <a:xfrm>
            <a:off x="273050" y="3573463"/>
            <a:ext cx="3238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1</a:t>
            </a:r>
          </a:p>
        </p:txBody>
      </p:sp>
      <p:sp>
        <p:nvSpPr>
          <p:cNvPr id="2010128" name="Text Box 16"/>
          <p:cNvSpPr txBox="1">
            <a:spLocks noChangeArrowheads="1"/>
          </p:cNvSpPr>
          <p:nvPr/>
        </p:nvSpPr>
        <p:spPr bwMode="auto">
          <a:xfrm>
            <a:off x="827088" y="2578100"/>
            <a:ext cx="3238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3</a:t>
            </a:r>
          </a:p>
        </p:txBody>
      </p:sp>
      <p:sp>
        <p:nvSpPr>
          <p:cNvPr id="2010129" name="Oval 17"/>
          <p:cNvSpPr>
            <a:spLocks noChangeArrowheads="1"/>
          </p:cNvSpPr>
          <p:nvPr/>
        </p:nvSpPr>
        <p:spPr bwMode="auto">
          <a:xfrm>
            <a:off x="2576513" y="2708275"/>
            <a:ext cx="576262"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F(3)</a:t>
            </a:r>
          </a:p>
        </p:txBody>
      </p:sp>
      <p:sp>
        <p:nvSpPr>
          <p:cNvPr id="2010130" name="Oval 18"/>
          <p:cNvSpPr>
            <a:spLocks noChangeArrowheads="1"/>
          </p:cNvSpPr>
          <p:nvPr/>
        </p:nvSpPr>
        <p:spPr bwMode="auto">
          <a:xfrm>
            <a:off x="2073275" y="3716338"/>
            <a:ext cx="576263"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F(1)</a:t>
            </a:r>
          </a:p>
        </p:txBody>
      </p:sp>
      <p:sp>
        <p:nvSpPr>
          <p:cNvPr id="2010131" name="Oval 19"/>
          <p:cNvSpPr>
            <a:spLocks noChangeArrowheads="1"/>
          </p:cNvSpPr>
          <p:nvPr/>
        </p:nvSpPr>
        <p:spPr bwMode="auto">
          <a:xfrm>
            <a:off x="2867025" y="3716338"/>
            <a:ext cx="576263"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F(2)</a:t>
            </a:r>
          </a:p>
        </p:txBody>
      </p:sp>
      <p:sp>
        <p:nvSpPr>
          <p:cNvPr id="2010132" name="Text Box 20"/>
          <p:cNvSpPr txBox="1">
            <a:spLocks noChangeArrowheads="1"/>
          </p:cNvSpPr>
          <p:nvPr/>
        </p:nvSpPr>
        <p:spPr bwMode="auto">
          <a:xfrm>
            <a:off x="1905000" y="3573463"/>
            <a:ext cx="3238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4</a:t>
            </a:r>
          </a:p>
        </p:txBody>
      </p:sp>
      <p:sp>
        <p:nvSpPr>
          <p:cNvPr id="2010133" name="Oval 21"/>
          <p:cNvSpPr>
            <a:spLocks noChangeArrowheads="1"/>
          </p:cNvSpPr>
          <p:nvPr/>
        </p:nvSpPr>
        <p:spPr bwMode="auto">
          <a:xfrm>
            <a:off x="2505075" y="4724400"/>
            <a:ext cx="576263"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F(0)</a:t>
            </a:r>
          </a:p>
        </p:txBody>
      </p:sp>
      <p:sp>
        <p:nvSpPr>
          <p:cNvPr id="2010134" name="Oval 22"/>
          <p:cNvSpPr>
            <a:spLocks noChangeArrowheads="1"/>
          </p:cNvSpPr>
          <p:nvPr/>
        </p:nvSpPr>
        <p:spPr bwMode="auto">
          <a:xfrm>
            <a:off x="3297238" y="4724400"/>
            <a:ext cx="576262"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F(1)</a:t>
            </a:r>
          </a:p>
        </p:txBody>
      </p:sp>
      <p:sp>
        <p:nvSpPr>
          <p:cNvPr id="2010135" name="Text Box 23"/>
          <p:cNvSpPr txBox="1">
            <a:spLocks noChangeArrowheads="1"/>
          </p:cNvSpPr>
          <p:nvPr/>
        </p:nvSpPr>
        <p:spPr bwMode="auto">
          <a:xfrm>
            <a:off x="2397125" y="4581525"/>
            <a:ext cx="3238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5</a:t>
            </a:r>
          </a:p>
        </p:txBody>
      </p:sp>
      <p:sp>
        <p:nvSpPr>
          <p:cNvPr id="2010136" name="Text Box 24"/>
          <p:cNvSpPr txBox="1">
            <a:spLocks noChangeArrowheads="1"/>
          </p:cNvSpPr>
          <p:nvPr/>
        </p:nvSpPr>
        <p:spPr bwMode="auto">
          <a:xfrm>
            <a:off x="3117850" y="4581525"/>
            <a:ext cx="3238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6</a:t>
            </a:r>
          </a:p>
        </p:txBody>
      </p:sp>
      <p:sp>
        <p:nvSpPr>
          <p:cNvPr id="2010137" name="Line 25"/>
          <p:cNvSpPr>
            <a:spLocks noChangeShapeType="1"/>
          </p:cNvSpPr>
          <p:nvPr/>
        </p:nvSpPr>
        <p:spPr bwMode="auto">
          <a:xfrm flipH="1">
            <a:off x="2360613" y="3213100"/>
            <a:ext cx="433387" cy="503238"/>
          </a:xfrm>
          <a:prstGeom prst="line">
            <a:avLst/>
          </a:prstGeom>
          <a:noFill/>
          <a:ln w="28575">
            <a:solidFill>
              <a:srgbClr val="FF0000"/>
            </a:solidFill>
            <a:round/>
            <a:headEnd/>
            <a:tailEnd type="triangle" w="med" len="med"/>
          </a:ln>
        </p:spPr>
        <p:txBody>
          <a:bodyPr wrap="none" anchor="ctr"/>
          <a:lstStyle/>
          <a:p>
            <a:endParaRPr lang="en-US"/>
          </a:p>
        </p:txBody>
      </p:sp>
      <p:sp>
        <p:nvSpPr>
          <p:cNvPr id="2010138" name="Line 26"/>
          <p:cNvSpPr>
            <a:spLocks noChangeShapeType="1"/>
          </p:cNvSpPr>
          <p:nvPr/>
        </p:nvSpPr>
        <p:spPr bwMode="auto">
          <a:xfrm>
            <a:off x="3297238" y="4221163"/>
            <a:ext cx="217487" cy="503237"/>
          </a:xfrm>
          <a:prstGeom prst="line">
            <a:avLst/>
          </a:prstGeom>
          <a:noFill/>
          <a:ln w="28575">
            <a:solidFill>
              <a:srgbClr val="FF0000"/>
            </a:solidFill>
            <a:round/>
            <a:headEnd/>
            <a:tailEnd type="triangle" w="med" len="med"/>
          </a:ln>
        </p:spPr>
        <p:txBody>
          <a:bodyPr wrap="none" anchor="ctr"/>
          <a:lstStyle/>
          <a:p>
            <a:endParaRPr lang="en-US"/>
          </a:p>
        </p:txBody>
      </p:sp>
      <p:sp>
        <p:nvSpPr>
          <p:cNvPr id="2010139" name="Line 27"/>
          <p:cNvSpPr>
            <a:spLocks noChangeShapeType="1"/>
          </p:cNvSpPr>
          <p:nvPr/>
        </p:nvSpPr>
        <p:spPr bwMode="auto">
          <a:xfrm flipH="1">
            <a:off x="2794000" y="4221163"/>
            <a:ext cx="360363" cy="503237"/>
          </a:xfrm>
          <a:prstGeom prst="line">
            <a:avLst/>
          </a:prstGeom>
          <a:noFill/>
          <a:ln w="28575">
            <a:solidFill>
              <a:srgbClr val="FF0000"/>
            </a:solidFill>
            <a:round/>
            <a:headEnd/>
            <a:tailEnd type="triangle" w="med" len="med"/>
          </a:ln>
        </p:spPr>
        <p:txBody>
          <a:bodyPr wrap="none" anchor="ctr"/>
          <a:lstStyle/>
          <a:p>
            <a:endParaRPr lang="en-US"/>
          </a:p>
        </p:txBody>
      </p:sp>
      <p:sp>
        <p:nvSpPr>
          <p:cNvPr id="2010140" name="Line 28"/>
          <p:cNvSpPr>
            <a:spLocks noChangeShapeType="1"/>
          </p:cNvSpPr>
          <p:nvPr/>
        </p:nvSpPr>
        <p:spPr bwMode="auto">
          <a:xfrm>
            <a:off x="2936875" y="3213100"/>
            <a:ext cx="144463" cy="503238"/>
          </a:xfrm>
          <a:prstGeom prst="line">
            <a:avLst/>
          </a:prstGeom>
          <a:noFill/>
          <a:ln w="28575">
            <a:solidFill>
              <a:srgbClr val="FF0000"/>
            </a:solidFill>
            <a:round/>
            <a:headEnd/>
            <a:tailEnd type="triangle" w="med" len="med"/>
          </a:ln>
        </p:spPr>
        <p:txBody>
          <a:bodyPr wrap="none" anchor="ctr"/>
          <a:lstStyle/>
          <a:p>
            <a:endParaRPr lang="en-US"/>
          </a:p>
        </p:txBody>
      </p:sp>
      <p:sp>
        <p:nvSpPr>
          <p:cNvPr id="2010141" name="Text Box 29"/>
          <p:cNvSpPr txBox="1">
            <a:spLocks noChangeArrowheads="1"/>
          </p:cNvSpPr>
          <p:nvPr/>
        </p:nvSpPr>
        <p:spPr bwMode="auto">
          <a:xfrm>
            <a:off x="2773363" y="3573463"/>
            <a:ext cx="3238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7</a:t>
            </a:r>
          </a:p>
        </p:txBody>
      </p:sp>
      <p:sp>
        <p:nvSpPr>
          <p:cNvPr id="2010142" name="Text Box 30"/>
          <p:cNvSpPr txBox="1">
            <a:spLocks noChangeArrowheads="1"/>
          </p:cNvSpPr>
          <p:nvPr/>
        </p:nvSpPr>
        <p:spPr bwMode="auto">
          <a:xfrm>
            <a:off x="2470150" y="2565400"/>
            <a:ext cx="3238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8</a:t>
            </a:r>
          </a:p>
        </p:txBody>
      </p:sp>
      <p:sp>
        <p:nvSpPr>
          <p:cNvPr id="2010143" name="Line 31"/>
          <p:cNvSpPr>
            <a:spLocks noChangeShapeType="1"/>
          </p:cNvSpPr>
          <p:nvPr/>
        </p:nvSpPr>
        <p:spPr bwMode="auto">
          <a:xfrm>
            <a:off x="2216150" y="2133600"/>
            <a:ext cx="649288" cy="574675"/>
          </a:xfrm>
          <a:prstGeom prst="line">
            <a:avLst/>
          </a:prstGeom>
          <a:noFill/>
          <a:ln w="28575">
            <a:solidFill>
              <a:srgbClr val="FF0000"/>
            </a:solidFill>
            <a:round/>
            <a:headEnd/>
            <a:tailEnd type="triangle" w="med" len="med"/>
          </a:ln>
        </p:spPr>
        <p:txBody>
          <a:bodyPr wrap="none" anchor="ctr"/>
          <a:lstStyle/>
          <a:p>
            <a:endParaRPr lang="en-US"/>
          </a:p>
        </p:txBody>
      </p:sp>
      <p:sp>
        <p:nvSpPr>
          <p:cNvPr id="2010144" name="Text Box 32"/>
          <p:cNvSpPr txBox="1">
            <a:spLocks noChangeArrowheads="1"/>
          </p:cNvSpPr>
          <p:nvPr/>
        </p:nvSpPr>
        <p:spPr bwMode="auto">
          <a:xfrm>
            <a:off x="1751013" y="1531938"/>
            <a:ext cx="3238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9</a:t>
            </a:r>
          </a:p>
        </p:txBody>
      </p:sp>
      <p:sp>
        <p:nvSpPr>
          <p:cNvPr id="2010145" name="Oval 33"/>
          <p:cNvSpPr>
            <a:spLocks noChangeArrowheads="1"/>
          </p:cNvSpPr>
          <p:nvPr/>
        </p:nvSpPr>
        <p:spPr bwMode="auto">
          <a:xfrm>
            <a:off x="4232275" y="2708275"/>
            <a:ext cx="576263"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F(3)</a:t>
            </a:r>
          </a:p>
        </p:txBody>
      </p:sp>
      <p:sp>
        <p:nvSpPr>
          <p:cNvPr id="2010146" name="Oval 34"/>
          <p:cNvSpPr>
            <a:spLocks noChangeArrowheads="1"/>
          </p:cNvSpPr>
          <p:nvPr/>
        </p:nvSpPr>
        <p:spPr bwMode="auto">
          <a:xfrm>
            <a:off x="3800475" y="3716338"/>
            <a:ext cx="576263"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F(1)</a:t>
            </a:r>
          </a:p>
        </p:txBody>
      </p:sp>
      <p:sp>
        <p:nvSpPr>
          <p:cNvPr id="2010147" name="Oval 35"/>
          <p:cNvSpPr>
            <a:spLocks noChangeArrowheads="1"/>
          </p:cNvSpPr>
          <p:nvPr/>
        </p:nvSpPr>
        <p:spPr bwMode="auto">
          <a:xfrm>
            <a:off x="4665663" y="3716338"/>
            <a:ext cx="576262"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F(2)</a:t>
            </a:r>
          </a:p>
        </p:txBody>
      </p:sp>
      <p:sp>
        <p:nvSpPr>
          <p:cNvPr id="2010148" name="Oval 36"/>
          <p:cNvSpPr>
            <a:spLocks noChangeArrowheads="1"/>
          </p:cNvSpPr>
          <p:nvPr/>
        </p:nvSpPr>
        <p:spPr bwMode="auto">
          <a:xfrm>
            <a:off x="4160838" y="4724400"/>
            <a:ext cx="576262"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F(0)</a:t>
            </a:r>
          </a:p>
        </p:txBody>
      </p:sp>
      <p:sp>
        <p:nvSpPr>
          <p:cNvPr id="2010149" name="Oval 37"/>
          <p:cNvSpPr>
            <a:spLocks noChangeArrowheads="1"/>
          </p:cNvSpPr>
          <p:nvPr/>
        </p:nvSpPr>
        <p:spPr bwMode="auto">
          <a:xfrm>
            <a:off x="5168900" y="4724400"/>
            <a:ext cx="576263"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F(1)</a:t>
            </a:r>
          </a:p>
        </p:txBody>
      </p:sp>
      <p:sp>
        <p:nvSpPr>
          <p:cNvPr id="2010150" name="Text Box 38"/>
          <p:cNvSpPr txBox="1">
            <a:spLocks noChangeArrowheads="1"/>
          </p:cNvSpPr>
          <p:nvPr/>
        </p:nvSpPr>
        <p:spPr bwMode="auto">
          <a:xfrm>
            <a:off x="3913188" y="4581525"/>
            <a:ext cx="4635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11</a:t>
            </a:r>
          </a:p>
        </p:txBody>
      </p:sp>
      <p:sp>
        <p:nvSpPr>
          <p:cNvPr id="2010151" name="Line 39"/>
          <p:cNvSpPr>
            <a:spLocks noChangeShapeType="1"/>
          </p:cNvSpPr>
          <p:nvPr/>
        </p:nvSpPr>
        <p:spPr bwMode="auto">
          <a:xfrm flipH="1">
            <a:off x="4160838" y="3213100"/>
            <a:ext cx="288925" cy="503238"/>
          </a:xfrm>
          <a:prstGeom prst="line">
            <a:avLst/>
          </a:prstGeom>
          <a:noFill/>
          <a:ln w="28575">
            <a:solidFill>
              <a:srgbClr val="FF0000"/>
            </a:solidFill>
            <a:round/>
            <a:headEnd/>
            <a:tailEnd type="triangle" w="med" len="med"/>
          </a:ln>
        </p:spPr>
        <p:txBody>
          <a:bodyPr wrap="none" anchor="ctr"/>
          <a:lstStyle/>
          <a:p>
            <a:endParaRPr lang="en-US"/>
          </a:p>
        </p:txBody>
      </p:sp>
      <p:sp>
        <p:nvSpPr>
          <p:cNvPr id="2010152" name="Line 40"/>
          <p:cNvSpPr>
            <a:spLocks noChangeShapeType="1"/>
          </p:cNvSpPr>
          <p:nvPr/>
        </p:nvSpPr>
        <p:spPr bwMode="auto">
          <a:xfrm>
            <a:off x="5024438" y="4221163"/>
            <a:ext cx="360362" cy="503237"/>
          </a:xfrm>
          <a:prstGeom prst="line">
            <a:avLst/>
          </a:prstGeom>
          <a:noFill/>
          <a:ln w="28575">
            <a:solidFill>
              <a:srgbClr val="FF0000"/>
            </a:solidFill>
            <a:round/>
            <a:headEnd/>
            <a:tailEnd type="triangle" w="med" len="med"/>
          </a:ln>
        </p:spPr>
        <p:txBody>
          <a:bodyPr wrap="none" anchor="ctr"/>
          <a:lstStyle/>
          <a:p>
            <a:endParaRPr lang="en-US"/>
          </a:p>
        </p:txBody>
      </p:sp>
      <p:sp>
        <p:nvSpPr>
          <p:cNvPr id="2010153" name="Line 41"/>
          <p:cNvSpPr>
            <a:spLocks noChangeShapeType="1"/>
          </p:cNvSpPr>
          <p:nvPr/>
        </p:nvSpPr>
        <p:spPr bwMode="auto">
          <a:xfrm flipH="1">
            <a:off x="4592638" y="4221163"/>
            <a:ext cx="360362" cy="503237"/>
          </a:xfrm>
          <a:prstGeom prst="line">
            <a:avLst/>
          </a:prstGeom>
          <a:noFill/>
          <a:ln w="28575">
            <a:solidFill>
              <a:srgbClr val="FF0000"/>
            </a:solidFill>
            <a:round/>
            <a:headEnd/>
            <a:tailEnd type="triangle" w="med" len="med"/>
          </a:ln>
        </p:spPr>
        <p:txBody>
          <a:bodyPr wrap="none" anchor="ctr"/>
          <a:lstStyle/>
          <a:p>
            <a:endParaRPr lang="en-US"/>
          </a:p>
        </p:txBody>
      </p:sp>
      <p:sp>
        <p:nvSpPr>
          <p:cNvPr id="2010154" name="Line 42"/>
          <p:cNvSpPr>
            <a:spLocks noChangeShapeType="1"/>
          </p:cNvSpPr>
          <p:nvPr/>
        </p:nvSpPr>
        <p:spPr bwMode="auto">
          <a:xfrm>
            <a:off x="4665663" y="3213100"/>
            <a:ext cx="358775" cy="576263"/>
          </a:xfrm>
          <a:prstGeom prst="line">
            <a:avLst/>
          </a:prstGeom>
          <a:noFill/>
          <a:ln w="28575">
            <a:solidFill>
              <a:srgbClr val="FF0000"/>
            </a:solidFill>
            <a:round/>
            <a:headEnd/>
            <a:tailEnd type="triangle" w="med" len="med"/>
          </a:ln>
        </p:spPr>
        <p:txBody>
          <a:bodyPr wrap="none" anchor="ctr"/>
          <a:lstStyle/>
          <a:p>
            <a:endParaRPr lang="en-US"/>
          </a:p>
        </p:txBody>
      </p:sp>
      <p:sp>
        <p:nvSpPr>
          <p:cNvPr id="2010155" name="Text Box 43"/>
          <p:cNvSpPr txBox="1">
            <a:spLocks noChangeArrowheads="1"/>
          </p:cNvSpPr>
          <p:nvPr/>
        </p:nvSpPr>
        <p:spPr bwMode="auto">
          <a:xfrm>
            <a:off x="4376738" y="3573463"/>
            <a:ext cx="4635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13</a:t>
            </a:r>
          </a:p>
        </p:txBody>
      </p:sp>
      <p:sp>
        <p:nvSpPr>
          <p:cNvPr id="2010156" name="Text Box 44"/>
          <p:cNvSpPr txBox="1">
            <a:spLocks noChangeArrowheads="1"/>
          </p:cNvSpPr>
          <p:nvPr/>
        </p:nvSpPr>
        <p:spPr bwMode="auto">
          <a:xfrm>
            <a:off x="3944938" y="2565400"/>
            <a:ext cx="4635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14</a:t>
            </a:r>
          </a:p>
        </p:txBody>
      </p:sp>
      <p:sp>
        <p:nvSpPr>
          <p:cNvPr id="2010157" name="Oval 45"/>
          <p:cNvSpPr>
            <a:spLocks noChangeArrowheads="1"/>
          </p:cNvSpPr>
          <p:nvPr/>
        </p:nvSpPr>
        <p:spPr bwMode="auto">
          <a:xfrm>
            <a:off x="7400925" y="2638425"/>
            <a:ext cx="576263"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F(4)</a:t>
            </a:r>
          </a:p>
        </p:txBody>
      </p:sp>
      <p:sp>
        <p:nvSpPr>
          <p:cNvPr id="2010158" name="Oval 46"/>
          <p:cNvSpPr>
            <a:spLocks noChangeArrowheads="1"/>
          </p:cNvSpPr>
          <p:nvPr/>
        </p:nvSpPr>
        <p:spPr bwMode="auto">
          <a:xfrm>
            <a:off x="5959475" y="4725988"/>
            <a:ext cx="576263"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F(0)</a:t>
            </a:r>
          </a:p>
        </p:txBody>
      </p:sp>
      <p:sp>
        <p:nvSpPr>
          <p:cNvPr id="2010159" name="Oval 47"/>
          <p:cNvSpPr>
            <a:spLocks noChangeArrowheads="1"/>
          </p:cNvSpPr>
          <p:nvPr/>
        </p:nvSpPr>
        <p:spPr bwMode="auto">
          <a:xfrm>
            <a:off x="6519863" y="3717925"/>
            <a:ext cx="576262"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F(2)</a:t>
            </a:r>
          </a:p>
        </p:txBody>
      </p:sp>
      <p:sp>
        <p:nvSpPr>
          <p:cNvPr id="2010160" name="Line 48"/>
          <p:cNvSpPr>
            <a:spLocks noChangeShapeType="1"/>
          </p:cNvSpPr>
          <p:nvPr/>
        </p:nvSpPr>
        <p:spPr bwMode="auto">
          <a:xfrm flipH="1">
            <a:off x="6248400" y="4222750"/>
            <a:ext cx="431800" cy="503238"/>
          </a:xfrm>
          <a:prstGeom prst="line">
            <a:avLst/>
          </a:prstGeom>
          <a:noFill/>
          <a:ln w="28575">
            <a:solidFill>
              <a:srgbClr val="FF0000"/>
            </a:solidFill>
            <a:round/>
            <a:headEnd/>
            <a:tailEnd type="triangle" w="med" len="med"/>
          </a:ln>
        </p:spPr>
        <p:txBody>
          <a:bodyPr wrap="none" anchor="ctr"/>
          <a:lstStyle/>
          <a:p>
            <a:endParaRPr lang="en-US"/>
          </a:p>
        </p:txBody>
      </p:sp>
      <p:sp>
        <p:nvSpPr>
          <p:cNvPr id="2010161" name="Line 49"/>
          <p:cNvSpPr>
            <a:spLocks noChangeShapeType="1"/>
          </p:cNvSpPr>
          <p:nvPr/>
        </p:nvSpPr>
        <p:spPr bwMode="auto">
          <a:xfrm flipH="1">
            <a:off x="6896100" y="3143250"/>
            <a:ext cx="720725" cy="574675"/>
          </a:xfrm>
          <a:prstGeom prst="line">
            <a:avLst/>
          </a:prstGeom>
          <a:noFill/>
          <a:ln w="28575">
            <a:solidFill>
              <a:srgbClr val="FF0000"/>
            </a:solidFill>
            <a:round/>
            <a:headEnd/>
            <a:tailEnd type="triangle" w="med" len="med"/>
          </a:ln>
        </p:spPr>
        <p:txBody>
          <a:bodyPr wrap="none" anchor="ctr"/>
          <a:lstStyle/>
          <a:p>
            <a:endParaRPr lang="en-US"/>
          </a:p>
        </p:txBody>
      </p:sp>
      <p:sp>
        <p:nvSpPr>
          <p:cNvPr id="2010162" name="Text Box 50"/>
          <p:cNvSpPr txBox="1">
            <a:spLocks noChangeArrowheads="1"/>
          </p:cNvSpPr>
          <p:nvPr/>
        </p:nvSpPr>
        <p:spPr bwMode="auto">
          <a:xfrm>
            <a:off x="6478588" y="4583113"/>
            <a:ext cx="4635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16</a:t>
            </a:r>
          </a:p>
        </p:txBody>
      </p:sp>
      <p:sp>
        <p:nvSpPr>
          <p:cNvPr id="2010163" name="Oval 51"/>
          <p:cNvSpPr>
            <a:spLocks noChangeArrowheads="1"/>
          </p:cNvSpPr>
          <p:nvPr/>
        </p:nvSpPr>
        <p:spPr bwMode="auto">
          <a:xfrm>
            <a:off x="6753225" y="4725988"/>
            <a:ext cx="576263"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F(1)</a:t>
            </a:r>
          </a:p>
        </p:txBody>
      </p:sp>
      <p:sp>
        <p:nvSpPr>
          <p:cNvPr id="2010164" name="Line 52"/>
          <p:cNvSpPr>
            <a:spLocks noChangeShapeType="1"/>
          </p:cNvSpPr>
          <p:nvPr/>
        </p:nvSpPr>
        <p:spPr bwMode="auto">
          <a:xfrm>
            <a:off x="6824663" y="4222750"/>
            <a:ext cx="142875" cy="503238"/>
          </a:xfrm>
          <a:prstGeom prst="line">
            <a:avLst/>
          </a:prstGeom>
          <a:noFill/>
          <a:ln w="28575">
            <a:solidFill>
              <a:srgbClr val="FF0000"/>
            </a:solidFill>
            <a:round/>
            <a:headEnd/>
            <a:tailEnd type="triangle" w="med" len="med"/>
          </a:ln>
        </p:spPr>
        <p:txBody>
          <a:bodyPr wrap="none" anchor="ctr"/>
          <a:lstStyle/>
          <a:p>
            <a:endParaRPr lang="en-US"/>
          </a:p>
        </p:txBody>
      </p:sp>
      <p:sp>
        <p:nvSpPr>
          <p:cNvPr id="2010165" name="Text Box 53"/>
          <p:cNvSpPr txBox="1">
            <a:spLocks noChangeArrowheads="1"/>
          </p:cNvSpPr>
          <p:nvPr/>
        </p:nvSpPr>
        <p:spPr bwMode="auto">
          <a:xfrm>
            <a:off x="5699125" y="4583113"/>
            <a:ext cx="4635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15</a:t>
            </a:r>
          </a:p>
        </p:txBody>
      </p:sp>
      <p:sp>
        <p:nvSpPr>
          <p:cNvPr id="2010166" name="Text Box 54"/>
          <p:cNvSpPr txBox="1">
            <a:spLocks noChangeArrowheads="1"/>
          </p:cNvSpPr>
          <p:nvPr/>
        </p:nvSpPr>
        <p:spPr bwMode="auto">
          <a:xfrm>
            <a:off x="6276975" y="3586163"/>
            <a:ext cx="4635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17</a:t>
            </a:r>
          </a:p>
        </p:txBody>
      </p:sp>
      <p:sp>
        <p:nvSpPr>
          <p:cNvPr id="2010167" name="Oval 55"/>
          <p:cNvSpPr>
            <a:spLocks noChangeArrowheads="1"/>
          </p:cNvSpPr>
          <p:nvPr/>
        </p:nvSpPr>
        <p:spPr bwMode="auto">
          <a:xfrm>
            <a:off x="8120063" y="3717925"/>
            <a:ext cx="576262"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F(3)</a:t>
            </a:r>
          </a:p>
        </p:txBody>
      </p:sp>
      <p:sp>
        <p:nvSpPr>
          <p:cNvPr id="2010168" name="Oval 56"/>
          <p:cNvSpPr>
            <a:spLocks noChangeArrowheads="1"/>
          </p:cNvSpPr>
          <p:nvPr/>
        </p:nvSpPr>
        <p:spPr bwMode="auto">
          <a:xfrm>
            <a:off x="7616825" y="4725988"/>
            <a:ext cx="576263"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F(1)</a:t>
            </a:r>
          </a:p>
        </p:txBody>
      </p:sp>
      <p:sp>
        <p:nvSpPr>
          <p:cNvPr id="2010169" name="Oval 57"/>
          <p:cNvSpPr>
            <a:spLocks noChangeArrowheads="1"/>
          </p:cNvSpPr>
          <p:nvPr/>
        </p:nvSpPr>
        <p:spPr bwMode="auto">
          <a:xfrm>
            <a:off x="8410575" y="4725988"/>
            <a:ext cx="576263"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F(2)</a:t>
            </a:r>
          </a:p>
        </p:txBody>
      </p:sp>
      <p:sp>
        <p:nvSpPr>
          <p:cNvPr id="2010170" name="Text Box 58"/>
          <p:cNvSpPr txBox="1">
            <a:spLocks noChangeArrowheads="1"/>
          </p:cNvSpPr>
          <p:nvPr/>
        </p:nvSpPr>
        <p:spPr bwMode="auto">
          <a:xfrm>
            <a:off x="7356475" y="4583113"/>
            <a:ext cx="4635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18</a:t>
            </a:r>
          </a:p>
        </p:txBody>
      </p:sp>
      <p:sp>
        <p:nvSpPr>
          <p:cNvPr id="2010171" name="Oval 59"/>
          <p:cNvSpPr>
            <a:spLocks noChangeArrowheads="1"/>
          </p:cNvSpPr>
          <p:nvPr/>
        </p:nvSpPr>
        <p:spPr bwMode="auto">
          <a:xfrm>
            <a:off x="8107363" y="5659438"/>
            <a:ext cx="576262"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F(0)</a:t>
            </a:r>
          </a:p>
        </p:txBody>
      </p:sp>
      <p:sp>
        <p:nvSpPr>
          <p:cNvPr id="2010172" name="Oval 60"/>
          <p:cNvSpPr>
            <a:spLocks noChangeArrowheads="1"/>
          </p:cNvSpPr>
          <p:nvPr/>
        </p:nvSpPr>
        <p:spPr bwMode="auto">
          <a:xfrm>
            <a:off x="8899525" y="5659438"/>
            <a:ext cx="576263"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F(1)</a:t>
            </a:r>
          </a:p>
        </p:txBody>
      </p:sp>
      <p:sp>
        <p:nvSpPr>
          <p:cNvPr id="2010173" name="Text Box 61"/>
          <p:cNvSpPr txBox="1">
            <a:spLocks noChangeArrowheads="1"/>
          </p:cNvSpPr>
          <p:nvPr/>
        </p:nvSpPr>
        <p:spPr bwMode="auto">
          <a:xfrm>
            <a:off x="7832725" y="5516563"/>
            <a:ext cx="4635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19</a:t>
            </a:r>
          </a:p>
        </p:txBody>
      </p:sp>
      <p:sp>
        <p:nvSpPr>
          <p:cNvPr id="2010174" name="Text Box 62"/>
          <p:cNvSpPr txBox="1">
            <a:spLocks noChangeArrowheads="1"/>
          </p:cNvSpPr>
          <p:nvPr/>
        </p:nvSpPr>
        <p:spPr bwMode="auto">
          <a:xfrm>
            <a:off x="8658225" y="5516563"/>
            <a:ext cx="4635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20</a:t>
            </a:r>
          </a:p>
        </p:txBody>
      </p:sp>
      <p:sp>
        <p:nvSpPr>
          <p:cNvPr id="2010175" name="Line 63"/>
          <p:cNvSpPr>
            <a:spLocks noChangeShapeType="1"/>
          </p:cNvSpPr>
          <p:nvPr/>
        </p:nvSpPr>
        <p:spPr bwMode="auto">
          <a:xfrm flipH="1">
            <a:off x="7904163" y="4222750"/>
            <a:ext cx="433387" cy="503238"/>
          </a:xfrm>
          <a:prstGeom prst="line">
            <a:avLst/>
          </a:prstGeom>
          <a:noFill/>
          <a:ln w="28575">
            <a:solidFill>
              <a:srgbClr val="FF0000"/>
            </a:solidFill>
            <a:round/>
            <a:headEnd/>
            <a:tailEnd type="triangle" w="med" len="med"/>
          </a:ln>
        </p:spPr>
        <p:txBody>
          <a:bodyPr wrap="none" anchor="ctr"/>
          <a:lstStyle/>
          <a:p>
            <a:endParaRPr lang="en-US"/>
          </a:p>
        </p:txBody>
      </p:sp>
      <p:sp>
        <p:nvSpPr>
          <p:cNvPr id="2010176" name="Line 64"/>
          <p:cNvSpPr>
            <a:spLocks noChangeShapeType="1"/>
          </p:cNvSpPr>
          <p:nvPr/>
        </p:nvSpPr>
        <p:spPr bwMode="auto">
          <a:xfrm>
            <a:off x="8769350" y="5230813"/>
            <a:ext cx="431800" cy="430212"/>
          </a:xfrm>
          <a:prstGeom prst="line">
            <a:avLst/>
          </a:prstGeom>
          <a:noFill/>
          <a:ln w="28575">
            <a:solidFill>
              <a:srgbClr val="FF0000"/>
            </a:solidFill>
            <a:round/>
            <a:headEnd/>
            <a:tailEnd type="triangle" w="med" len="med"/>
          </a:ln>
        </p:spPr>
        <p:txBody>
          <a:bodyPr wrap="none" anchor="ctr"/>
          <a:lstStyle/>
          <a:p>
            <a:endParaRPr lang="en-US"/>
          </a:p>
        </p:txBody>
      </p:sp>
      <p:sp>
        <p:nvSpPr>
          <p:cNvPr id="2010177" name="Line 65"/>
          <p:cNvSpPr>
            <a:spLocks noChangeShapeType="1"/>
          </p:cNvSpPr>
          <p:nvPr/>
        </p:nvSpPr>
        <p:spPr bwMode="auto">
          <a:xfrm flipH="1">
            <a:off x="8408988" y="5230813"/>
            <a:ext cx="288925" cy="430212"/>
          </a:xfrm>
          <a:prstGeom prst="line">
            <a:avLst/>
          </a:prstGeom>
          <a:noFill/>
          <a:ln w="28575">
            <a:solidFill>
              <a:srgbClr val="FF0000"/>
            </a:solidFill>
            <a:round/>
            <a:headEnd/>
            <a:tailEnd type="triangle" w="med" len="med"/>
          </a:ln>
        </p:spPr>
        <p:txBody>
          <a:bodyPr wrap="none" anchor="ctr"/>
          <a:lstStyle/>
          <a:p>
            <a:endParaRPr lang="en-US"/>
          </a:p>
        </p:txBody>
      </p:sp>
      <p:sp>
        <p:nvSpPr>
          <p:cNvPr id="2010178" name="Line 66"/>
          <p:cNvSpPr>
            <a:spLocks noChangeShapeType="1"/>
          </p:cNvSpPr>
          <p:nvPr/>
        </p:nvSpPr>
        <p:spPr bwMode="auto">
          <a:xfrm>
            <a:off x="8480425" y="4222750"/>
            <a:ext cx="144463" cy="503238"/>
          </a:xfrm>
          <a:prstGeom prst="line">
            <a:avLst/>
          </a:prstGeom>
          <a:noFill/>
          <a:ln w="28575">
            <a:solidFill>
              <a:srgbClr val="FF0000"/>
            </a:solidFill>
            <a:round/>
            <a:headEnd/>
            <a:tailEnd type="triangle" w="med" len="med"/>
          </a:ln>
        </p:spPr>
        <p:txBody>
          <a:bodyPr wrap="none" anchor="ctr"/>
          <a:lstStyle/>
          <a:p>
            <a:endParaRPr lang="en-US"/>
          </a:p>
        </p:txBody>
      </p:sp>
      <p:sp>
        <p:nvSpPr>
          <p:cNvPr id="2010179" name="Text Box 67"/>
          <p:cNvSpPr txBox="1">
            <a:spLocks noChangeArrowheads="1"/>
          </p:cNvSpPr>
          <p:nvPr/>
        </p:nvSpPr>
        <p:spPr bwMode="auto">
          <a:xfrm>
            <a:off x="8147050" y="4583113"/>
            <a:ext cx="4635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21</a:t>
            </a:r>
          </a:p>
        </p:txBody>
      </p:sp>
      <p:sp>
        <p:nvSpPr>
          <p:cNvPr id="2010180" name="Text Box 68"/>
          <p:cNvSpPr txBox="1">
            <a:spLocks noChangeArrowheads="1"/>
          </p:cNvSpPr>
          <p:nvPr/>
        </p:nvSpPr>
        <p:spPr bwMode="auto">
          <a:xfrm>
            <a:off x="7845425" y="3575050"/>
            <a:ext cx="4635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22</a:t>
            </a:r>
          </a:p>
        </p:txBody>
      </p:sp>
      <p:sp>
        <p:nvSpPr>
          <p:cNvPr id="2010181" name="Line 69"/>
          <p:cNvSpPr>
            <a:spLocks noChangeShapeType="1"/>
          </p:cNvSpPr>
          <p:nvPr/>
        </p:nvSpPr>
        <p:spPr bwMode="auto">
          <a:xfrm>
            <a:off x="4592638" y="1125538"/>
            <a:ext cx="1512887" cy="431800"/>
          </a:xfrm>
          <a:prstGeom prst="line">
            <a:avLst/>
          </a:prstGeom>
          <a:noFill/>
          <a:ln w="28575">
            <a:solidFill>
              <a:srgbClr val="FF0000"/>
            </a:solidFill>
            <a:round/>
            <a:headEnd/>
            <a:tailEnd type="triangle" w="med" len="med"/>
          </a:ln>
        </p:spPr>
        <p:txBody>
          <a:bodyPr wrap="none" anchor="ctr"/>
          <a:lstStyle/>
          <a:p>
            <a:endParaRPr lang="en-US"/>
          </a:p>
        </p:txBody>
      </p:sp>
      <p:sp>
        <p:nvSpPr>
          <p:cNvPr id="2010182" name="Text Box 70"/>
          <p:cNvSpPr txBox="1">
            <a:spLocks noChangeArrowheads="1"/>
          </p:cNvSpPr>
          <p:nvPr/>
        </p:nvSpPr>
        <p:spPr bwMode="auto">
          <a:xfrm>
            <a:off x="7126288" y="2492375"/>
            <a:ext cx="4635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23</a:t>
            </a:r>
          </a:p>
        </p:txBody>
      </p:sp>
      <p:sp>
        <p:nvSpPr>
          <p:cNvPr id="2010183" name="Line 71"/>
          <p:cNvSpPr>
            <a:spLocks noChangeShapeType="1"/>
          </p:cNvSpPr>
          <p:nvPr/>
        </p:nvSpPr>
        <p:spPr bwMode="auto">
          <a:xfrm flipH="1">
            <a:off x="2216150" y="1125538"/>
            <a:ext cx="1800225" cy="503237"/>
          </a:xfrm>
          <a:prstGeom prst="line">
            <a:avLst/>
          </a:prstGeom>
          <a:noFill/>
          <a:ln w="28575">
            <a:solidFill>
              <a:srgbClr val="FF0000"/>
            </a:solidFill>
            <a:round/>
            <a:headEnd/>
            <a:tailEnd type="triangle" w="med" len="med"/>
          </a:ln>
        </p:spPr>
        <p:txBody>
          <a:bodyPr wrap="none" anchor="ctr"/>
          <a:lstStyle/>
          <a:p>
            <a:endParaRPr lang="en-US"/>
          </a:p>
        </p:txBody>
      </p:sp>
      <p:sp>
        <p:nvSpPr>
          <p:cNvPr id="2010184" name="Line 72"/>
          <p:cNvSpPr>
            <a:spLocks noChangeShapeType="1"/>
          </p:cNvSpPr>
          <p:nvPr/>
        </p:nvSpPr>
        <p:spPr bwMode="auto">
          <a:xfrm>
            <a:off x="7761288" y="3141663"/>
            <a:ext cx="647700" cy="574675"/>
          </a:xfrm>
          <a:prstGeom prst="line">
            <a:avLst/>
          </a:prstGeom>
          <a:noFill/>
          <a:ln w="28575">
            <a:solidFill>
              <a:srgbClr val="FF0000"/>
            </a:solidFill>
            <a:round/>
            <a:headEnd/>
            <a:tailEnd type="triangle" w="med" len="med"/>
          </a:ln>
        </p:spPr>
        <p:txBody>
          <a:bodyPr wrap="none" anchor="ctr"/>
          <a:lstStyle/>
          <a:p>
            <a:endParaRPr lang="en-US"/>
          </a:p>
        </p:txBody>
      </p:sp>
      <p:sp>
        <p:nvSpPr>
          <p:cNvPr id="2010185" name="Line 73"/>
          <p:cNvSpPr>
            <a:spLocks noChangeShapeType="1"/>
          </p:cNvSpPr>
          <p:nvPr/>
        </p:nvSpPr>
        <p:spPr bwMode="auto">
          <a:xfrm>
            <a:off x="6392863" y="1989138"/>
            <a:ext cx="1223962" cy="647700"/>
          </a:xfrm>
          <a:prstGeom prst="line">
            <a:avLst/>
          </a:prstGeom>
          <a:noFill/>
          <a:ln w="28575">
            <a:solidFill>
              <a:srgbClr val="FF0000"/>
            </a:solidFill>
            <a:round/>
            <a:headEnd/>
            <a:tailEnd type="triangle" w="med" len="med"/>
          </a:ln>
        </p:spPr>
        <p:txBody>
          <a:bodyPr wrap="none" anchor="ctr"/>
          <a:lstStyle/>
          <a:p>
            <a:endParaRPr lang="en-US"/>
          </a:p>
        </p:txBody>
      </p:sp>
      <p:sp>
        <p:nvSpPr>
          <p:cNvPr id="2010186" name="Line 74"/>
          <p:cNvSpPr>
            <a:spLocks noChangeShapeType="1"/>
          </p:cNvSpPr>
          <p:nvPr/>
        </p:nvSpPr>
        <p:spPr bwMode="auto">
          <a:xfrm flipH="1">
            <a:off x="4592638" y="1989138"/>
            <a:ext cx="1368425" cy="719137"/>
          </a:xfrm>
          <a:prstGeom prst="line">
            <a:avLst/>
          </a:prstGeom>
          <a:noFill/>
          <a:ln w="28575">
            <a:solidFill>
              <a:srgbClr val="FF0000"/>
            </a:solidFill>
            <a:round/>
            <a:headEnd/>
            <a:tailEnd type="triangle" w="med" len="med"/>
          </a:ln>
        </p:spPr>
        <p:txBody>
          <a:bodyPr wrap="none" anchor="ctr"/>
          <a:lstStyle/>
          <a:p>
            <a:endParaRPr lang="en-US"/>
          </a:p>
        </p:txBody>
      </p:sp>
      <p:sp>
        <p:nvSpPr>
          <p:cNvPr id="2010187" name="Text Box 75"/>
          <p:cNvSpPr txBox="1">
            <a:spLocks noChangeArrowheads="1"/>
          </p:cNvSpPr>
          <p:nvPr/>
        </p:nvSpPr>
        <p:spPr bwMode="auto">
          <a:xfrm>
            <a:off x="4921250" y="4581525"/>
            <a:ext cx="4635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12</a:t>
            </a:r>
          </a:p>
        </p:txBody>
      </p:sp>
      <p:sp>
        <p:nvSpPr>
          <p:cNvPr id="2010188" name="Text Box 76"/>
          <p:cNvSpPr txBox="1">
            <a:spLocks noChangeArrowheads="1"/>
          </p:cNvSpPr>
          <p:nvPr/>
        </p:nvSpPr>
        <p:spPr bwMode="auto">
          <a:xfrm>
            <a:off x="3513138" y="3573463"/>
            <a:ext cx="4635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10</a:t>
            </a:r>
          </a:p>
        </p:txBody>
      </p:sp>
      <p:sp>
        <p:nvSpPr>
          <p:cNvPr id="2010189" name="Text Box 77"/>
          <p:cNvSpPr txBox="1">
            <a:spLocks noChangeArrowheads="1"/>
          </p:cNvSpPr>
          <p:nvPr/>
        </p:nvSpPr>
        <p:spPr bwMode="auto">
          <a:xfrm>
            <a:off x="5600700" y="1458913"/>
            <a:ext cx="4635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24</a:t>
            </a:r>
          </a:p>
        </p:txBody>
      </p:sp>
      <p:sp>
        <p:nvSpPr>
          <p:cNvPr id="2010190" name="Text Box 78"/>
          <p:cNvSpPr txBox="1">
            <a:spLocks noChangeArrowheads="1"/>
          </p:cNvSpPr>
          <p:nvPr/>
        </p:nvSpPr>
        <p:spPr bwMode="auto">
          <a:xfrm>
            <a:off x="3768725" y="692150"/>
            <a:ext cx="4635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25</a:t>
            </a:r>
          </a:p>
        </p:txBody>
      </p:sp>
      <p:sp>
        <p:nvSpPr>
          <p:cNvPr id="2010191" name="Text Box 79"/>
          <p:cNvSpPr txBox="1">
            <a:spLocks noChangeArrowheads="1"/>
          </p:cNvSpPr>
          <p:nvPr/>
        </p:nvSpPr>
        <p:spPr bwMode="auto">
          <a:xfrm>
            <a:off x="560388" y="4051300"/>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1</a:t>
            </a:r>
          </a:p>
        </p:txBody>
      </p:sp>
      <p:sp>
        <p:nvSpPr>
          <p:cNvPr id="2010192" name="Text Box 80"/>
          <p:cNvSpPr txBox="1">
            <a:spLocks noChangeArrowheads="1"/>
          </p:cNvSpPr>
          <p:nvPr/>
        </p:nvSpPr>
        <p:spPr bwMode="auto">
          <a:xfrm>
            <a:off x="1316038" y="4051300"/>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1</a:t>
            </a:r>
          </a:p>
        </p:txBody>
      </p:sp>
      <p:sp>
        <p:nvSpPr>
          <p:cNvPr id="2010193" name="Text Box 81"/>
          <p:cNvSpPr txBox="1">
            <a:spLocks noChangeArrowheads="1"/>
          </p:cNvSpPr>
          <p:nvPr/>
        </p:nvSpPr>
        <p:spPr bwMode="auto">
          <a:xfrm>
            <a:off x="1028700" y="3022600"/>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2</a:t>
            </a:r>
          </a:p>
        </p:txBody>
      </p:sp>
      <p:sp>
        <p:nvSpPr>
          <p:cNvPr id="2010194" name="Text Box 82"/>
          <p:cNvSpPr txBox="1">
            <a:spLocks noChangeArrowheads="1"/>
          </p:cNvSpPr>
          <p:nvPr/>
        </p:nvSpPr>
        <p:spPr bwMode="auto">
          <a:xfrm>
            <a:off x="2649538" y="5059363"/>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1</a:t>
            </a:r>
          </a:p>
        </p:txBody>
      </p:sp>
      <p:sp>
        <p:nvSpPr>
          <p:cNvPr id="2010195" name="Text Box 83"/>
          <p:cNvSpPr txBox="1">
            <a:spLocks noChangeArrowheads="1"/>
          </p:cNvSpPr>
          <p:nvPr/>
        </p:nvSpPr>
        <p:spPr bwMode="auto">
          <a:xfrm>
            <a:off x="3405188" y="5059363"/>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1</a:t>
            </a:r>
          </a:p>
        </p:txBody>
      </p:sp>
      <p:sp>
        <p:nvSpPr>
          <p:cNvPr id="2010196" name="Text Box 84"/>
          <p:cNvSpPr txBox="1">
            <a:spLocks noChangeArrowheads="1"/>
          </p:cNvSpPr>
          <p:nvPr/>
        </p:nvSpPr>
        <p:spPr bwMode="auto">
          <a:xfrm>
            <a:off x="3044825" y="4051300"/>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2</a:t>
            </a:r>
          </a:p>
        </p:txBody>
      </p:sp>
      <p:sp>
        <p:nvSpPr>
          <p:cNvPr id="2010197" name="Text Box 85"/>
          <p:cNvSpPr txBox="1">
            <a:spLocks noChangeArrowheads="1"/>
          </p:cNvSpPr>
          <p:nvPr/>
        </p:nvSpPr>
        <p:spPr bwMode="auto">
          <a:xfrm>
            <a:off x="2203450" y="4051300"/>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1</a:t>
            </a:r>
          </a:p>
        </p:txBody>
      </p:sp>
      <p:sp>
        <p:nvSpPr>
          <p:cNvPr id="2010198" name="Text Box 86"/>
          <p:cNvSpPr txBox="1">
            <a:spLocks noChangeArrowheads="1"/>
          </p:cNvSpPr>
          <p:nvPr/>
        </p:nvSpPr>
        <p:spPr bwMode="auto">
          <a:xfrm>
            <a:off x="2684463" y="3022600"/>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3</a:t>
            </a:r>
          </a:p>
        </p:txBody>
      </p:sp>
      <p:sp>
        <p:nvSpPr>
          <p:cNvPr id="2010199" name="Text Box 87"/>
          <p:cNvSpPr txBox="1">
            <a:spLocks noChangeArrowheads="1"/>
          </p:cNvSpPr>
          <p:nvPr/>
        </p:nvSpPr>
        <p:spPr bwMode="auto">
          <a:xfrm>
            <a:off x="2000250" y="1984375"/>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5</a:t>
            </a:r>
          </a:p>
        </p:txBody>
      </p:sp>
      <p:sp>
        <p:nvSpPr>
          <p:cNvPr id="2010200" name="Text Box 88"/>
          <p:cNvSpPr txBox="1">
            <a:spLocks noChangeArrowheads="1"/>
          </p:cNvSpPr>
          <p:nvPr/>
        </p:nvSpPr>
        <p:spPr bwMode="auto">
          <a:xfrm>
            <a:off x="4268788" y="5059363"/>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1</a:t>
            </a:r>
          </a:p>
        </p:txBody>
      </p:sp>
      <p:sp>
        <p:nvSpPr>
          <p:cNvPr id="2010201" name="Text Box 89"/>
          <p:cNvSpPr txBox="1">
            <a:spLocks noChangeArrowheads="1"/>
          </p:cNvSpPr>
          <p:nvPr/>
        </p:nvSpPr>
        <p:spPr bwMode="auto">
          <a:xfrm>
            <a:off x="5313363" y="5059363"/>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1</a:t>
            </a:r>
          </a:p>
        </p:txBody>
      </p:sp>
      <p:sp>
        <p:nvSpPr>
          <p:cNvPr id="2010202" name="Text Box 90"/>
          <p:cNvSpPr txBox="1">
            <a:spLocks noChangeArrowheads="1"/>
          </p:cNvSpPr>
          <p:nvPr/>
        </p:nvSpPr>
        <p:spPr bwMode="auto">
          <a:xfrm>
            <a:off x="6069013" y="5059363"/>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1</a:t>
            </a:r>
          </a:p>
        </p:txBody>
      </p:sp>
      <p:sp>
        <p:nvSpPr>
          <p:cNvPr id="2010203" name="Text Box 91"/>
          <p:cNvSpPr txBox="1">
            <a:spLocks noChangeArrowheads="1"/>
          </p:cNvSpPr>
          <p:nvPr/>
        </p:nvSpPr>
        <p:spPr bwMode="auto">
          <a:xfrm>
            <a:off x="6861175" y="5059363"/>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1</a:t>
            </a:r>
          </a:p>
        </p:txBody>
      </p:sp>
      <p:sp>
        <p:nvSpPr>
          <p:cNvPr id="2010204" name="Text Box 92"/>
          <p:cNvSpPr txBox="1">
            <a:spLocks noChangeArrowheads="1"/>
          </p:cNvSpPr>
          <p:nvPr/>
        </p:nvSpPr>
        <p:spPr bwMode="auto">
          <a:xfrm>
            <a:off x="8229600" y="6018213"/>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1</a:t>
            </a:r>
          </a:p>
        </p:txBody>
      </p:sp>
      <p:sp>
        <p:nvSpPr>
          <p:cNvPr id="2010205" name="Text Box 93"/>
          <p:cNvSpPr txBox="1">
            <a:spLocks noChangeArrowheads="1"/>
          </p:cNvSpPr>
          <p:nvPr/>
        </p:nvSpPr>
        <p:spPr bwMode="auto">
          <a:xfrm>
            <a:off x="9043988" y="6018213"/>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1</a:t>
            </a:r>
          </a:p>
        </p:txBody>
      </p:sp>
      <p:sp>
        <p:nvSpPr>
          <p:cNvPr id="2010206" name="Text Box 94"/>
          <p:cNvSpPr txBox="1">
            <a:spLocks noChangeArrowheads="1"/>
          </p:cNvSpPr>
          <p:nvPr/>
        </p:nvSpPr>
        <p:spPr bwMode="auto">
          <a:xfrm>
            <a:off x="7724775" y="5059363"/>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1</a:t>
            </a:r>
          </a:p>
        </p:txBody>
      </p:sp>
      <p:sp>
        <p:nvSpPr>
          <p:cNvPr id="2010207" name="Text Box 95"/>
          <p:cNvSpPr txBox="1">
            <a:spLocks noChangeArrowheads="1"/>
          </p:cNvSpPr>
          <p:nvPr/>
        </p:nvSpPr>
        <p:spPr bwMode="auto">
          <a:xfrm>
            <a:off x="8589963" y="5059363"/>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2</a:t>
            </a:r>
          </a:p>
        </p:txBody>
      </p:sp>
      <p:sp>
        <p:nvSpPr>
          <p:cNvPr id="2010208" name="Text Box 96"/>
          <p:cNvSpPr txBox="1">
            <a:spLocks noChangeArrowheads="1"/>
          </p:cNvSpPr>
          <p:nvPr/>
        </p:nvSpPr>
        <p:spPr bwMode="auto">
          <a:xfrm>
            <a:off x="8229600" y="4051300"/>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3</a:t>
            </a:r>
          </a:p>
        </p:txBody>
      </p:sp>
      <p:sp>
        <p:nvSpPr>
          <p:cNvPr id="2010209" name="Text Box 97"/>
          <p:cNvSpPr txBox="1">
            <a:spLocks noChangeArrowheads="1"/>
          </p:cNvSpPr>
          <p:nvPr/>
        </p:nvSpPr>
        <p:spPr bwMode="auto">
          <a:xfrm>
            <a:off x="6608763" y="4051300"/>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2</a:t>
            </a:r>
          </a:p>
        </p:txBody>
      </p:sp>
      <p:sp>
        <p:nvSpPr>
          <p:cNvPr id="2010210" name="Text Box 98"/>
          <p:cNvSpPr txBox="1">
            <a:spLocks noChangeArrowheads="1"/>
          </p:cNvSpPr>
          <p:nvPr/>
        </p:nvSpPr>
        <p:spPr bwMode="auto">
          <a:xfrm>
            <a:off x="4808538" y="4051300"/>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2</a:t>
            </a:r>
          </a:p>
        </p:txBody>
      </p:sp>
      <p:sp>
        <p:nvSpPr>
          <p:cNvPr id="2010211" name="Text Box 99"/>
          <p:cNvSpPr txBox="1">
            <a:spLocks noChangeArrowheads="1"/>
          </p:cNvSpPr>
          <p:nvPr/>
        </p:nvSpPr>
        <p:spPr bwMode="auto">
          <a:xfrm>
            <a:off x="3908425" y="4051300"/>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1</a:t>
            </a:r>
          </a:p>
        </p:txBody>
      </p:sp>
      <p:sp>
        <p:nvSpPr>
          <p:cNvPr id="2010212" name="Text Box 100"/>
          <p:cNvSpPr txBox="1">
            <a:spLocks noChangeArrowheads="1"/>
          </p:cNvSpPr>
          <p:nvPr/>
        </p:nvSpPr>
        <p:spPr bwMode="auto">
          <a:xfrm>
            <a:off x="4389438" y="3022600"/>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3</a:t>
            </a:r>
          </a:p>
        </p:txBody>
      </p:sp>
      <p:sp>
        <p:nvSpPr>
          <p:cNvPr id="2010213" name="Text Box 101"/>
          <p:cNvSpPr txBox="1">
            <a:spLocks noChangeArrowheads="1"/>
          </p:cNvSpPr>
          <p:nvPr/>
        </p:nvSpPr>
        <p:spPr bwMode="auto">
          <a:xfrm>
            <a:off x="6032500" y="1916113"/>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8</a:t>
            </a:r>
          </a:p>
        </p:txBody>
      </p:sp>
      <p:sp>
        <p:nvSpPr>
          <p:cNvPr id="2010214" name="Text Box 102"/>
          <p:cNvSpPr txBox="1">
            <a:spLocks noChangeArrowheads="1"/>
          </p:cNvSpPr>
          <p:nvPr/>
        </p:nvSpPr>
        <p:spPr bwMode="auto">
          <a:xfrm>
            <a:off x="4057650" y="1171575"/>
            <a:ext cx="4635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13</a:t>
            </a:r>
          </a:p>
        </p:txBody>
      </p:sp>
      <p:sp>
        <p:nvSpPr>
          <p:cNvPr id="2010215" name="Text Box 103"/>
          <p:cNvSpPr txBox="1">
            <a:spLocks noChangeArrowheads="1"/>
          </p:cNvSpPr>
          <p:nvPr/>
        </p:nvSpPr>
        <p:spPr bwMode="auto">
          <a:xfrm>
            <a:off x="7521575" y="2971800"/>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5</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10118"/>
                                        </p:tgtEl>
                                        <p:attrNameLst>
                                          <p:attrName>style.visibility</p:attrName>
                                        </p:attrNameLst>
                                      </p:cBhvr>
                                      <p:to>
                                        <p:strVal val="visible"/>
                                      </p:to>
                                    </p:set>
                                    <p:animEffect transition="in" filter="dissolve">
                                      <p:cBhvr>
                                        <p:cTn id="7" dur="500"/>
                                        <p:tgtEl>
                                          <p:spTgt spid="20101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010183"/>
                                        </p:tgtEl>
                                        <p:attrNameLst>
                                          <p:attrName>style.visibility</p:attrName>
                                        </p:attrNameLst>
                                      </p:cBhvr>
                                      <p:to>
                                        <p:strVal val="visible"/>
                                      </p:to>
                                    </p:set>
                                    <p:animEffect transition="in" filter="wipe(right)">
                                      <p:cBhvr>
                                        <p:cTn id="12" dur="500"/>
                                        <p:tgtEl>
                                          <p:spTgt spid="2010183"/>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010117"/>
                                        </p:tgtEl>
                                        <p:attrNameLst>
                                          <p:attrName>style.visibility</p:attrName>
                                        </p:attrNameLst>
                                      </p:cBhvr>
                                      <p:to>
                                        <p:strVal val="visible"/>
                                      </p:to>
                                    </p:set>
                                    <p:animEffect transition="in" filter="dissolve">
                                      <p:cBhvr>
                                        <p:cTn id="16" dur="500"/>
                                        <p:tgtEl>
                                          <p:spTgt spid="20101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010123"/>
                                        </p:tgtEl>
                                        <p:attrNameLst>
                                          <p:attrName>style.visibility</p:attrName>
                                        </p:attrNameLst>
                                      </p:cBhvr>
                                      <p:to>
                                        <p:strVal val="visible"/>
                                      </p:to>
                                    </p:set>
                                    <p:animEffect transition="in" filter="wipe(up)">
                                      <p:cBhvr>
                                        <p:cTn id="21" dur="500"/>
                                        <p:tgtEl>
                                          <p:spTgt spid="2010123"/>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2010121"/>
                                        </p:tgtEl>
                                        <p:attrNameLst>
                                          <p:attrName>style.visibility</p:attrName>
                                        </p:attrNameLst>
                                      </p:cBhvr>
                                      <p:to>
                                        <p:strVal val="visible"/>
                                      </p:to>
                                    </p:set>
                                    <p:animEffect transition="in" filter="dissolve">
                                      <p:cBhvr>
                                        <p:cTn id="25" dur="500"/>
                                        <p:tgtEl>
                                          <p:spTgt spid="201012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010122"/>
                                        </p:tgtEl>
                                        <p:attrNameLst>
                                          <p:attrName>style.visibility</p:attrName>
                                        </p:attrNameLst>
                                      </p:cBhvr>
                                      <p:to>
                                        <p:strVal val="visible"/>
                                      </p:to>
                                    </p:set>
                                    <p:animEffect transition="in" filter="wipe(up)">
                                      <p:cBhvr>
                                        <p:cTn id="30" dur="500"/>
                                        <p:tgtEl>
                                          <p:spTgt spid="2010122"/>
                                        </p:tgtEl>
                                      </p:cBhvr>
                                    </p:animEffect>
                                  </p:childTnLst>
                                </p:cTn>
                              </p:par>
                            </p:childTnLst>
                          </p:cTn>
                        </p:par>
                        <p:par>
                          <p:cTn id="31" fill="hold">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010120"/>
                                        </p:tgtEl>
                                        <p:attrNameLst>
                                          <p:attrName>style.visibility</p:attrName>
                                        </p:attrNameLst>
                                      </p:cBhvr>
                                      <p:to>
                                        <p:strVal val="visible"/>
                                      </p:to>
                                    </p:set>
                                    <p:animEffect transition="in" filter="dissolve">
                                      <p:cBhvr>
                                        <p:cTn id="34" dur="500"/>
                                        <p:tgtEl>
                                          <p:spTgt spid="2010120"/>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010191"/>
                                        </p:tgtEl>
                                        <p:attrNameLst>
                                          <p:attrName>style.visibility</p:attrName>
                                        </p:attrNameLst>
                                      </p:cBhvr>
                                      <p:to>
                                        <p:strVal val="visible"/>
                                      </p:to>
                                    </p:set>
                                    <p:animEffect transition="in" filter="dissolve">
                                      <p:cBhvr>
                                        <p:cTn id="39" dur="500"/>
                                        <p:tgtEl>
                                          <p:spTgt spid="2010191"/>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2010127"/>
                                        </p:tgtEl>
                                        <p:attrNameLst>
                                          <p:attrName>style.visibility</p:attrName>
                                        </p:attrNameLst>
                                      </p:cBhvr>
                                      <p:to>
                                        <p:strVal val="visible"/>
                                      </p:to>
                                    </p:set>
                                    <p:animEffect transition="in" filter="dissolve">
                                      <p:cBhvr>
                                        <p:cTn id="44" dur="500"/>
                                        <p:tgtEl>
                                          <p:spTgt spid="201012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2010126"/>
                                        </p:tgtEl>
                                        <p:attrNameLst>
                                          <p:attrName>style.visibility</p:attrName>
                                        </p:attrNameLst>
                                      </p:cBhvr>
                                      <p:to>
                                        <p:strVal val="visible"/>
                                      </p:to>
                                    </p:set>
                                    <p:animEffect transition="in" filter="wipe(up)">
                                      <p:cBhvr>
                                        <p:cTn id="49" dur="500"/>
                                        <p:tgtEl>
                                          <p:spTgt spid="2010126"/>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010125"/>
                                        </p:tgtEl>
                                        <p:attrNameLst>
                                          <p:attrName>style.visibility</p:attrName>
                                        </p:attrNameLst>
                                      </p:cBhvr>
                                      <p:to>
                                        <p:strVal val="visible"/>
                                      </p:to>
                                    </p:set>
                                    <p:animEffect transition="in" filter="dissolve">
                                      <p:cBhvr>
                                        <p:cTn id="54" dur="500"/>
                                        <p:tgtEl>
                                          <p:spTgt spid="2010125"/>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2010192"/>
                                        </p:tgtEl>
                                        <p:attrNameLst>
                                          <p:attrName>style.visibility</p:attrName>
                                        </p:attrNameLst>
                                      </p:cBhvr>
                                      <p:to>
                                        <p:strVal val="visible"/>
                                      </p:to>
                                    </p:set>
                                    <p:animEffect transition="in" filter="dissolve">
                                      <p:cBhvr>
                                        <p:cTn id="59" dur="500"/>
                                        <p:tgtEl>
                                          <p:spTgt spid="2010192"/>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2010124"/>
                                        </p:tgtEl>
                                        <p:attrNameLst>
                                          <p:attrName>style.visibility</p:attrName>
                                        </p:attrNameLst>
                                      </p:cBhvr>
                                      <p:to>
                                        <p:strVal val="visible"/>
                                      </p:to>
                                    </p:set>
                                    <p:animEffect transition="in" filter="dissolve">
                                      <p:cBhvr>
                                        <p:cTn id="64" dur="500"/>
                                        <p:tgtEl>
                                          <p:spTgt spid="2010124"/>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010193"/>
                                        </p:tgtEl>
                                        <p:attrNameLst>
                                          <p:attrName>style.visibility</p:attrName>
                                        </p:attrNameLst>
                                      </p:cBhvr>
                                      <p:to>
                                        <p:strVal val="visible"/>
                                      </p:to>
                                    </p:set>
                                    <p:animEffect transition="in" filter="dissolve">
                                      <p:cBhvr>
                                        <p:cTn id="69" dur="500"/>
                                        <p:tgtEl>
                                          <p:spTgt spid="2010193"/>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2010128"/>
                                        </p:tgtEl>
                                        <p:attrNameLst>
                                          <p:attrName>style.visibility</p:attrName>
                                        </p:attrNameLst>
                                      </p:cBhvr>
                                      <p:to>
                                        <p:strVal val="visible"/>
                                      </p:to>
                                    </p:set>
                                    <p:animEffect transition="in" filter="dissolve">
                                      <p:cBhvr>
                                        <p:cTn id="74" dur="500"/>
                                        <p:tgtEl>
                                          <p:spTgt spid="2010128"/>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2010143"/>
                                        </p:tgtEl>
                                        <p:attrNameLst>
                                          <p:attrName>style.visibility</p:attrName>
                                        </p:attrNameLst>
                                      </p:cBhvr>
                                      <p:to>
                                        <p:strVal val="visible"/>
                                      </p:to>
                                    </p:set>
                                    <p:animEffect transition="in" filter="wipe(up)">
                                      <p:cBhvr>
                                        <p:cTn id="79" dur="500"/>
                                        <p:tgtEl>
                                          <p:spTgt spid="2010143"/>
                                        </p:tgtEl>
                                      </p:cBhvr>
                                    </p:animEffect>
                                  </p:childTnLst>
                                </p:cTn>
                              </p:par>
                            </p:childTnLst>
                          </p:cTn>
                        </p:par>
                        <p:par>
                          <p:cTn id="80" fill="hold">
                            <p:stCondLst>
                              <p:cond delay="500"/>
                            </p:stCondLst>
                            <p:childTnLst>
                              <p:par>
                                <p:cTn id="81" presetID="9" presetClass="entr" presetSubtype="0" fill="hold" grpId="0" nodeType="afterEffect">
                                  <p:stCondLst>
                                    <p:cond delay="0"/>
                                  </p:stCondLst>
                                  <p:childTnLst>
                                    <p:set>
                                      <p:cBhvr>
                                        <p:cTn id="82" dur="1" fill="hold">
                                          <p:stCondLst>
                                            <p:cond delay="0"/>
                                          </p:stCondLst>
                                        </p:cTn>
                                        <p:tgtEl>
                                          <p:spTgt spid="2010129"/>
                                        </p:tgtEl>
                                        <p:attrNameLst>
                                          <p:attrName>style.visibility</p:attrName>
                                        </p:attrNameLst>
                                      </p:cBhvr>
                                      <p:to>
                                        <p:strVal val="visible"/>
                                      </p:to>
                                    </p:set>
                                    <p:animEffect transition="in" filter="dissolve">
                                      <p:cBhvr>
                                        <p:cTn id="83" dur="500"/>
                                        <p:tgtEl>
                                          <p:spTgt spid="2010129"/>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grpId="0" nodeType="clickEffect">
                                  <p:stCondLst>
                                    <p:cond delay="0"/>
                                  </p:stCondLst>
                                  <p:childTnLst>
                                    <p:set>
                                      <p:cBhvr>
                                        <p:cTn id="87" dur="1" fill="hold">
                                          <p:stCondLst>
                                            <p:cond delay="0"/>
                                          </p:stCondLst>
                                        </p:cTn>
                                        <p:tgtEl>
                                          <p:spTgt spid="2010137"/>
                                        </p:tgtEl>
                                        <p:attrNameLst>
                                          <p:attrName>style.visibility</p:attrName>
                                        </p:attrNameLst>
                                      </p:cBhvr>
                                      <p:to>
                                        <p:strVal val="visible"/>
                                      </p:to>
                                    </p:set>
                                    <p:animEffect transition="in" filter="wipe(up)">
                                      <p:cBhvr>
                                        <p:cTn id="88" dur="500"/>
                                        <p:tgtEl>
                                          <p:spTgt spid="2010137"/>
                                        </p:tgtEl>
                                      </p:cBhvr>
                                    </p:animEffect>
                                  </p:childTnLst>
                                </p:cTn>
                              </p:par>
                            </p:childTnLst>
                          </p:cTn>
                        </p:par>
                        <p:par>
                          <p:cTn id="89" fill="hold">
                            <p:stCondLst>
                              <p:cond delay="500"/>
                            </p:stCondLst>
                            <p:childTnLst>
                              <p:par>
                                <p:cTn id="90" presetID="9" presetClass="entr" presetSubtype="0" fill="hold" grpId="0" nodeType="afterEffect">
                                  <p:stCondLst>
                                    <p:cond delay="0"/>
                                  </p:stCondLst>
                                  <p:childTnLst>
                                    <p:set>
                                      <p:cBhvr>
                                        <p:cTn id="91" dur="1" fill="hold">
                                          <p:stCondLst>
                                            <p:cond delay="0"/>
                                          </p:stCondLst>
                                        </p:cTn>
                                        <p:tgtEl>
                                          <p:spTgt spid="2010130"/>
                                        </p:tgtEl>
                                        <p:attrNameLst>
                                          <p:attrName>style.visibility</p:attrName>
                                        </p:attrNameLst>
                                      </p:cBhvr>
                                      <p:to>
                                        <p:strVal val="visible"/>
                                      </p:to>
                                    </p:set>
                                    <p:animEffect transition="in" filter="dissolve">
                                      <p:cBhvr>
                                        <p:cTn id="92" dur="500"/>
                                        <p:tgtEl>
                                          <p:spTgt spid="2010130"/>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2010197"/>
                                        </p:tgtEl>
                                        <p:attrNameLst>
                                          <p:attrName>style.visibility</p:attrName>
                                        </p:attrNameLst>
                                      </p:cBhvr>
                                      <p:to>
                                        <p:strVal val="visible"/>
                                      </p:to>
                                    </p:set>
                                    <p:animEffect transition="in" filter="dissolve">
                                      <p:cBhvr>
                                        <p:cTn id="97" dur="500"/>
                                        <p:tgtEl>
                                          <p:spTgt spid="2010197"/>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2010132"/>
                                        </p:tgtEl>
                                        <p:attrNameLst>
                                          <p:attrName>style.visibility</p:attrName>
                                        </p:attrNameLst>
                                      </p:cBhvr>
                                      <p:to>
                                        <p:strVal val="visible"/>
                                      </p:to>
                                    </p:set>
                                    <p:animEffect transition="in" filter="dissolve">
                                      <p:cBhvr>
                                        <p:cTn id="102" dur="500"/>
                                        <p:tgtEl>
                                          <p:spTgt spid="2010132"/>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2010140"/>
                                        </p:tgtEl>
                                        <p:attrNameLst>
                                          <p:attrName>style.visibility</p:attrName>
                                        </p:attrNameLst>
                                      </p:cBhvr>
                                      <p:to>
                                        <p:strVal val="visible"/>
                                      </p:to>
                                    </p:set>
                                    <p:animEffect transition="in" filter="wipe(up)">
                                      <p:cBhvr>
                                        <p:cTn id="107" dur="500"/>
                                        <p:tgtEl>
                                          <p:spTgt spid="2010140"/>
                                        </p:tgtEl>
                                      </p:cBhvr>
                                    </p:animEffect>
                                  </p:childTnLst>
                                </p:cTn>
                              </p:par>
                            </p:childTnLst>
                          </p:cTn>
                        </p:par>
                        <p:par>
                          <p:cTn id="108" fill="hold">
                            <p:stCondLst>
                              <p:cond delay="500"/>
                            </p:stCondLst>
                            <p:childTnLst>
                              <p:par>
                                <p:cTn id="109" presetID="9" presetClass="entr" presetSubtype="0" fill="hold" grpId="0" nodeType="afterEffect">
                                  <p:stCondLst>
                                    <p:cond delay="0"/>
                                  </p:stCondLst>
                                  <p:childTnLst>
                                    <p:set>
                                      <p:cBhvr>
                                        <p:cTn id="110" dur="1" fill="hold">
                                          <p:stCondLst>
                                            <p:cond delay="0"/>
                                          </p:stCondLst>
                                        </p:cTn>
                                        <p:tgtEl>
                                          <p:spTgt spid="2010131"/>
                                        </p:tgtEl>
                                        <p:attrNameLst>
                                          <p:attrName>style.visibility</p:attrName>
                                        </p:attrNameLst>
                                      </p:cBhvr>
                                      <p:to>
                                        <p:strVal val="visible"/>
                                      </p:to>
                                    </p:set>
                                    <p:animEffect transition="in" filter="dissolve">
                                      <p:cBhvr>
                                        <p:cTn id="111" dur="500"/>
                                        <p:tgtEl>
                                          <p:spTgt spid="2010131"/>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grpId="0" nodeType="clickEffect">
                                  <p:stCondLst>
                                    <p:cond delay="0"/>
                                  </p:stCondLst>
                                  <p:childTnLst>
                                    <p:set>
                                      <p:cBhvr>
                                        <p:cTn id="115" dur="1" fill="hold">
                                          <p:stCondLst>
                                            <p:cond delay="0"/>
                                          </p:stCondLst>
                                        </p:cTn>
                                        <p:tgtEl>
                                          <p:spTgt spid="2010139"/>
                                        </p:tgtEl>
                                        <p:attrNameLst>
                                          <p:attrName>style.visibility</p:attrName>
                                        </p:attrNameLst>
                                      </p:cBhvr>
                                      <p:to>
                                        <p:strVal val="visible"/>
                                      </p:to>
                                    </p:set>
                                    <p:animEffect transition="in" filter="wipe(up)">
                                      <p:cBhvr>
                                        <p:cTn id="116" dur="500"/>
                                        <p:tgtEl>
                                          <p:spTgt spid="2010139"/>
                                        </p:tgtEl>
                                      </p:cBhvr>
                                    </p:animEffect>
                                  </p:childTnLst>
                                </p:cTn>
                              </p:par>
                            </p:childTnLst>
                          </p:cTn>
                        </p:par>
                        <p:par>
                          <p:cTn id="117" fill="hold">
                            <p:stCondLst>
                              <p:cond delay="500"/>
                            </p:stCondLst>
                            <p:childTnLst>
                              <p:par>
                                <p:cTn id="118" presetID="9" presetClass="entr" presetSubtype="0" fill="hold" grpId="0" nodeType="afterEffect">
                                  <p:stCondLst>
                                    <p:cond delay="0"/>
                                  </p:stCondLst>
                                  <p:childTnLst>
                                    <p:set>
                                      <p:cBhvr>
                                        <p:cTn id="119" dur="1" fill="hold">
                                          <p:stCondLst>
                                            <p:cond delay="0"/>
                                          </p:stCondLst>
                                        </p:cTn>
                                        <p:tgtEl>
                                          <p:spTgt spid="2010133"/>
                                        </p:tgtEl>
                                        <p:attrNameLst>
                                          <p:attrName>style.visibility</p:attrName>
                                        </p:attrNameLst>
                                      </p:cBhvr>
                                      <p:to>
                                        <p:strVal val="visible"/>
                                      </p:to>
                                    </p:set>
                                    <p:animEffect transition="in" filter="dissolve">
                                      <p:cBhvr>
                                        <p:cTn id="120" dur="500"/>
                                        <p:tgtEl>
                                          <p:spTgt spid="2010133"/>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2010194"/>
                                        </p:tgtEl>
                                        <p:attrNameLst>
                                          <p:attrName>style.visibility</p:attrName>
                                        </p:attrNameLst>
                                      </p:cBhvr>
                                      <p:to>
                                        <p:strVal val="visible"/>
                                      </p:to>
                                    </p:set>
                                    <p:animEffect transition="in" filter="dissolve">
                                      <p:cBhvr>
                                        <p:cTn id="125" dur="500"/>
                                        <p:tgtEl>
                                          <p:spTgt spid="2010194"/>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2010135"/>
                                        </p:tgtEl>
                                        <p:attrNameLst>
                                          <p:attrName>style.visibility</p:attrName>
                                        </p:attrNameLst>
                                      </p:cBhvr>
                                      <p:to>
                                        <p:strVal val="visible"/>
                                      </p:to>
                                    </p:set>
                                    <p:animEffect transition="in" filter="dissolve">
                                      <p:cBhvr>
                                        <p:cTn id="130" dur="500"/>
                                        <p:tgtEl>
                                          <p:spTgt spid="2010135"/>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grpId="0" nodeType="clickEffect">
                                  <p:stCondLst>
                                    <p:cond delay="0"/>
                                  </p:stCondLst>
                                  <p:childTnLst>
                                    <p:set>
                                      <p:cBhvr>
                                        <p:cTn id="134" dur="1" fill="hold">
                                          <p:stCondLst>
                                            <p:cond delay="0"/>
                                          </p:stCondLst>
                                        </p:cTn>
                                        <p:tgtEl>
                                          <p:spTgt spid="2010138"/>
                                        </p:tgtEl>
                                        <p:attrNameLst>
                                          <p:attrName>style.visibility</p:attrName>
                                        </p:attrNameLst>
                                      </p:cBhvr>
                                      <p:to>
                                        <p:strVal val="visible"/>
                                      </p:to>
                                    </p:set>
                                    <p:animEffect transition="in" filter="wipe(up)">
                                      <p:cBhvr>
                                        <p:cTn id="135" dur="500"/>
                                        <p:tgtEl>
                                          <p:spTgt spid="2010138"/>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2010134"/>
                                        </p:tgtEl>
                                        <p:attrNameLst>
                                          <p:attrName>style.visibility</p:attrName>
                                        </p:attrNameLst>
                                      </p:cBhvr>
                                      <p:to>
                                        <p:strVal val="visible"/>
                                      </p:to>
                                    </p:set>
                                    <p:animEffect transition="in" filter="dissolve">
                                      <p:cBhvr>
                                        <p:cTn id="140" dur="500"/>
                                        <p:tgtEl>
                                          <p:spTgt spid="2010134"/>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2010195"/>
                                        </p:tgtEl>
                                        <p:attrNameLst>
                                          <p:attrName>style.visibility</p:attrName>
                                        </p:attrNameLst>
                                      </p:cBhvr>
                                      <p:to>
                                        <p:strVal val="visible"/>
                                      </p:to>
                                    </p:set>
                                    <p:animEffect transition="in" filter="dissolve">
                                      <p:cBhvr>
                                        <p:cTn id="145" dur="500"/>
                                        <p:tgtEl>
                                          <p:spTgt spid="2010195"/>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2010136"/>
                                        </p:tgtEl>
                                        <p:attrNameLst>
                                          <p:attrName>style.visibility</p:attrName>
                                        </p:attrNameLst>
                                      </p:cBhvr>
                                      <p:to>
                                        <p:strVal val="visible"/>
                                      </p:to>
                                    </p:set>
                                    <p:animEffect transition="in" filter="dissolve">
                                      <p:cBhvr>
                                        <p:cTn id="150" dur="500"/>
                                        <p:tgtEl>
                                          <p:spTgt spid="2010136"/>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2010196"/>
                                        </p:tgtEl>
                                        <p:attrNameLst>
                                          <p:attrName>style.visibility</p:attrName>
                                        </p:attrNameLst>
                                      </p:cBhvr>
                                      <p:to>
                                        <p:strVal val="visible"/>
                                      </p:to>
                                    </p:set>
                                    <p:animEffect transition="in" filter="dissolve">
                                      <p:cBhvr>
                                        <p:cTn id="155" dur="500"/>
                                        <p:tgtEl>
                                          <p:spTgt spid="2010196"/>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2010141"/>
                                        </p:tgtEl>
                                        <p:attrNameLst>
                                          <p:attrName>style.visibility</p:attrName>
                                        </p:attrNameLst>
                                      </p:cBhvr>
                                      <p:to>
                                        <p:strVal val="visible"/>
                                      </p:to>
                                    </p:set>
                                    <p:animEffect transition="in" filter="dissolve">
                                      <p:cBhvr>
                                        <p:cTn id="160" dur="500"/>
                                        <p:tgtEl>
                                          <p:spTgt spid="2010141"/>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2010198"/>
                                        </p:tgtEl>
                                        <p:attrNameLst>
                                          <p:attrName>style.visibility</p:attrName>
                                        </p:attrNameLst>
                                      </p:cBhvr>
                                      <p:to>
                                        <p:strVal val="visible"/>
                                      </p:to>
                                    </p:set>
                                    <p:animEffect transition="in" filter="dissolve">
                                      <p:cBhvr>
                                        <p:cTn id="165" dur="500"/>
                                        <p:tgtEl>
                                          <p:spTgt spid="2010198"/>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2010142"/>
                                        </p:tgtEl>
                                        <p:attrNameLst>
                                          <p:attrName>style.visibility</p:attrName>
                                        </p:attrNameLst>
                                      </p:cBhvr>
                                      <p:to>
                                        <p:strVal val="visible"/>
                                      </p:to>
                                    </p:set>
                                    <p:animEffect transition="in" filter="dissolve">
                                      <p:cBhvr>
                                        <p:cTn id="170" dur="500"/>
                                        <p:tgtEl>
                                          <p:spTgt spid="2010142"/>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2010199"/>
                                        </p:tgtEl>
                                        <p:attrNameLst>
                                          <p:attrName>style.visibility</p:attrName>
                                        </p:attrNameLst>
                                      </p:cBhvr>
                                      <p:to>
                                        <p:strVal val="visible"/>
                                      </p:to>
                                    </p:set>
                                    <p:animEffect transition="in" filter="dissolve">
                                      <p:cBhvr>
                                        <p:cTn id="175" dur="500"/>
                                        <p:tgtEl>
                                          <p:spTgt spid="2010199"/>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2010144"/>
                                        </p:tgtEl>
                                        <p:attrNameLst>
                                          <p:attrName>style.visibility</p:attrName>
                                        </p:attrNameLst>
                                      </p:cBhvr>
                                      <p:to>
                                        <p:strVal val="visible"/>
                                      </p:to>
                                    </p:set>
                                    <p:animEffect transition="in" filter="dissolve">
                                      <p:cBhvr>
                                        <p:cTn id="180" dur="500"/>
                                        <p:tgtEl>
                                          <p:spTgt spid="2010144"/>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1" fill="hold" grpId="0" nodeType="clickEffect">
                                  <p:stCondLst>
                                    <p:cond delay="0"/>
                                  </p:stCondLst>
                                  <p:childTnLst>
                                    <p:set>
                                      <p:cBhvr>
                                        <p:cTn id="184" dur="1" fill="hold">
                                          <p:stCondLst>
                                            <p:cond delay="0"/>
                                          </p:stCondLst>
                                        </p:cTn>
                                        <p:tgtEl>
                                          <p:spTgt spid="2010181"/>
                                        </p:tgtEl>
                                        <p:attrNameLst>
                                          <p:attrName>style.visibility</p:attrName>
                                        </p:attrNameLst>
                                      </p:cBhvr>
                                      <p:to>
                                        <p:strVal val="visible"/>
                                      </p:to>
                                    </p:set>
                                    <p:animEffect transition="in" filter="wipe(up)">
                                      <p:cBhvr>
                                        <p:cTn id="185" dur="500"/>
                                        <p:tgtEl>
                                          <p:spTgt spid="2010181"/>
                                        </p:tgtEl>
                                      </p:cBhvr>
                                    </p:animEffect>
                                  </p:childTnLst>
                                </p:cTn>
                              </p:par>
                            </p:childTnLst>
                          </p:cTn>
                        </p:par>
                        <p:par>
                          <p:cTn id="186" fill="hold">
                            <p:stCondLst>
                              <p:cond delay="500"/>
                            </p:stCondLst>
                            <p:childTnLst>
                              <p:par>
                                <p:cTn id="187" presetID="9" presetClass="entr" presetSubtype="0" fill="hold" grpId="0" nodeType="afterEffect">
                                  <p:stCondLst>
                                    <p:cond delay="0"/>
                                  </p:stCondLst>
                                  <p:childTnLst>
                                    <p:set>
                                      <p:cBhvr>
                                        <p:cTn id="188" dur="1" fill="hold">
                                          <p:stCondLst>
                                            <p:cond delay="0"/>
                                          </p:stCondLst>
                                        </p:cTn>
                                        <p:tgtEl>
                                          <p:spTgt spid="2010119"/>
                                        </p:tgtEl>
                                        <p:attrNameLst>
                                          <p:attrName>style.visibility</p:attrName>
                                        </p:attrNameLst>
                                      </p:cBhvr>
                                      <p:to>
                                        <p:strVal val="visible"/>
                                      </p:to>
                                    </p:set>
                                    <p:animEffect transition="in" filter="dissolve">
                                      <p:cBhvr>
                                        <p:cTn id="189" dur="500"/>
                                        <p:tgtEl>
                                          <p:spTgt spid="2010119"/>
                                        </p:tgtEl>
                                      </p:cBhvr>
                                    </p:animEffect>
                                  </p:childTnLst>
                                </p:cTn>
                              </p:par>
                            </p:childTnLst>
                          </p:cTn>
                        </p:par>
                      </p:childTnLst>
                    </p:cTn>
                  </p:par>
                  <p:par>
                    <p:cTn id="190" fill="hold">
                      <p:stCondLst>
                        <p:cond delay="indefinite"/>
                      </p:stCondLst>
                      <p:childTnLst>
                        <p:par>
                          <p:cTn id="191" fill="hold">
                            <p:stCondLst>
                              <p:cond delay="0"/>
                            </p:stCondLst>
                            <p:childTnLst>
                              <p:par>
                                <p:cTn id="192" presetID="22" presetClass="entr" presetSubtype="1" fill="hold" grpId="0" nodeType="clickEffect">
                                  <p:stCondLst>
                                    <p:cond delay="0"/>
                                  </p:stCondLst>
                                  <p:childTnLst>
                                    <p:set>
                                      <p:cBhvr>
                                        <p:cTn id="193" dur="1" fill="hold">
                                          <p:stCondLst>
                                            <p:cond delay="0"/>
                                          </p:stCondLst>
                                        </p:cTn>
                                        <p:tgtEl>
                                          <p:spTgt spid="2010186"/>
                                        </p:tgtEl>
                                        <p:attrNameLst>
                                          <p:attrName>style.visibility</p:attrName>
                                        </p:attrNameLst>
                                      </p:cBhvr>
                                      <p:to>
                                        <p:strVal val="visible"/>
                                      </p:to>
                                    </p:set>
                                    <p:animEffect transition="in" filter="wipe(up)">
                                      <p:cBhvr>
                                        <p:cTn id="194" dur="500"/>
                                        <p:tgtEl>
                                          <p:spTgt spid="2010186"/>
                                        </p:tgtEl>
                                      </p:cBhvr>
                                    </p:animEffect>
                                  </p:childTnLst>
                                </p:cTn>
                              </p:par>
                            </p:childTnLst>
                          </p:cTn>
                        </p:par>
                        <p:par>
                          <p:cTn id="195" fill="hold">
                            <p:stCondLst>
                              <p:cond delay="500"/>
                            </p:stCondLst>
                            <p:childTnLst>
                              <p:par>
                                <p:cTn id="196" presetID="9" presetClass="entr" presetSubtype="0" fill="hold" grpId="0" nodeType="afterEffect">
                                  <p:stCondLst>
                                    <p:cond delay="0"/>
                                  </p:stCondLst>
                                  <p:childTnLst>
                                    <p:set>
                                      <p:cBhvr>
                                        <p:cTn id="197" dur="1" fill="hold">
                                          <p:stCondLst>
                                            <p:cond delay="0"/>
                                          </p:stCondLst>
                                        </p:cTn>
                                        <p:tgtEl>
                                          <p:spTgt spid="2010145"/>
                                        </p:tgtEl>
                                        <p:attrNameLst>
                                          <p:attrName>style.visibility</p:attrName>
                                        </p:attrNameLst>
                                      </p:cBhvr>
                                      <p:to>
                                        <p:strVal val="visible"/>
                                      </p:to>
                                    </p:set>
                                    <p:animEffect transition="in" filter="dissolve">
                                      <p:cBhvr>
                                        <p:cTn id="198" dur="500"/>
                                        <p:tgtEl>
                                          <p:spTgt spid="2010145"/>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ntr" presetSubtype="1" fill="hold" grpId="0" nodeType="clickEffect">
                                  <p:stCondLst>
                                    <p:cond delay="0"/>
                                  </p:stCondLst>
                                  <p:childTnLst>
                                    <p:set>
                                      <p:cBhvr>
                                        <p:cTn id="202" dur="1" fill="hold">
                                          <p:stCondLst>
                                            <p:cond delay="0"/>
                                          </p:stCondLst>
                                        </p:cTn>
                                        <p:tgtEl>
                                          <p:spTgt spid="2010151"/>
                                        </p:tgtEl>
                                        <p:attrNameLst>
                                          <p:attrName>style.visibility</p:attrName>
                                        </p:attrNameLst>
                                      </p:cBhvr>
                                      <p:to>
                                        <p:strVal val="visible"/>
                                      </p:to>
                                    </p:set>
                                    <p:animEffect transition="in" filter="wipe(up)">
                                      <p:cBhvr>
                                        <p:cTn id="203" dur="500"/>
                                        <p:tgtEl>
                                          <p:spTgt spid="2010151"/>
                                        </p:tgtEl>
                                      </p:cBhvr>
                                    </p:animEffect>
                                  </p:childTnLst>
                                </p:cTn>
                              </p:par>
                            </p:childTnLst>
                          </p:cTn>
                        </p:par>
                        <p:par>
                          <p:cTn id="204" fill="hold">
                            <p:stCondLst>
                              <p:cond delay="500"/>
                            </p:stCondLst>
                            <p:childTnLst>
                              <p:par>
                                <p:cTn id="205" presetID="9" presetClass="entr" presetSubtype="0" fill="hold" grpId="0" nodeType="afterEffect">
                                  <p:stCondLst>
                                    <p:cond delay="0"/>
                                  </p:stCondLst>
                                  <p:childTnLst>
                                    <p:set>
                                      <p:cBhvr>
                                        <p:cTn id="206" dur="1" fill="hold">
                                          <p:stCondLst>
                                            <p:cond delay="0"/>
                                          </p:stCondLst>
                                        </p:cTn>
                                        <p:tgtEl>
                                          <p:spTgt spid="2010146"/>
                                        </p:tgtEl>
                                        <p:attrNameLst>
                                          <p:attrName>style.visibility</p:attrName>
                                        </p:attrNameLst>
                                      </p:cBhvr>
                                      <p:to>
                                        <p:strVal val="visible"/>
                                      </p:to>
                                    </p:set>
                                    <p:animEffect transition="in" filter="dissolve">
                                      <p:cBhvr>
                                        <p:cTn id="207" dur="500"/>
                                        <p:tgtEl>
                                          <p:spTgt spid="2010146"/>
                                        </p:tgtEl>
                                      </p:cBhvr>
                                    </p:animEffect>
                                  </p:child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0" nodeType="clickEffect">
                                  <p:stCondLst>
                                    <p:cond delay="0"/>
                                  </p:stCondLst>
                                  <p:childTnLst>
                                    <p:set>
                                      <p:cBhvr>
                                        <p:cTn id="211" dur="1" fill="hold">
                                          <p:stCondLst>
                                            <p:cond delay="0"/>
                                          </p:stCondLst>
                                        </p:cTn>
                                        <p:tgtEl>
                                          <p:spTgt spid="2010211"/>
                                        </p:tgtEl>
                                        <p:attrNameLst>
                                          <p:attrName>style.visibility</p:attrName>
                                        </p:attrNameLst>
                                      </p:cBhvr>
                                      <p:to>
                                        <p:strVal val="visible"/>
                                      </p:to>
                                    </p:set>
                                    <p:animEffect transition="in" filter="dissolve">
                                      <p:cBhvr>
                                        <p:cTn id="212" dur="500"/>
                                        <p:tgtEl>
                                          <p:spTgt spid="2010211"/>
                                        </p:tgtEl>
                                      </p:cBhvr>
                                    </p:animEffect>
                                  </p:childTnLst>
                                </p:cTn>
                              </p:par>
                            </p:childTnLst>
                          </p:cTn>
                        </p:par>
                      </p:childTnLst>
                    </p:cTn>
                  </p:par>
                  <p:par>
                    <p:cTn id="213" fill="hold">
                      <p:stCondLst>
                        <p:cond delay="indefinite"/>
                      </p:stCondLst>
                      <p:childTnLst>
                        <p:par>
                          <p:cTn id="214" fill="hold">
                            <p:stCondLst>
                              <p:cond delay="0"/>
                            </p:stCondLst>
                            <p:childTnLst>
                              <p:par>
                                <p:cTn id="215" presetID="9" presetClass="entr" presetSubtype="0" fill="hold" grpId="0" nodeType="clickEffect">
                                  <p:stCondLst>
                                    <p:cond delay="0"/>
                                  </p:stCondLst>
                                  <p:childTnLst>
                                    <p:set>
                                      <p:cBhvr>
                                        <p:cTn id="216" dur="1" fill="hold">
                                          <p:stCondLst>
                                            <p:cond delay="0"/>
                                          </p:stCondLst>
                                        </p:cTn>
                                        <p:tgtEl>
                                          <p:spTgt spid="2010188"/>
                                        </p:tgtEl>
                                        <p:attrNameLst>
                                          <p:attrName>style.visibility</p:attrName>
                                        </p:attrNameLst>
                                      </p:cBhvr>
                                      <p:to>
                                        <p:strVal val="visible"/>
                                      </p:to>
                                    </p:set>
                                    <p:animEffect transition="in" filter="dissolve">
                                      <p:cBhvr>
                                        <p:cTn id="217" dur="500"/>
                                        <p:tgtEl>
                                          <p:spTgt spid="2010188"/>
                                        </p:tgtEl>
                                      </p:cBhvr>
                                    </p:animEffect>
                                  </p:childTnLst>
                                </p:cTn>
                              </p:par>
                            </p:childTnLst>
                          </p:cTn>
                        </p:par>
                      </p:childTnLst>
                    </p:cTn>
                  </p:par>
                  <p:par>
                    <p:cTn id="218" fill="hold">
                      <p:stCondLst>
                        <p:cond delay="indefinite"/>
                      </p:stCondLst>
                      <p:childTnLst>
                        <p:par>
                          <p:cTn id="219" fill="hold">
                            <p:stCondLst>
                              <p:cond delay="0"/>
                            </p:stCondLst>
                            <p:childTnLst>
                              <p:par>
                                <p:cTn id="220" presetID="22" presetClass="entr" presetSubtype="1" fill="hold" grpId="0" nodeType="clickEffect">
                                  <p:stCondLst>
                                    <p:cond delay="0"/>
                                  </p:stCondLst>
                                  <p:childTnLst>
                                    <p:set>
                                      <p:cBhvr>
                                        <p:cTn id="221" dur="1" fill="hold">
                                          <p:stCondLst>
                                            <p:cond delay="0"/>
                                          </p:stCondLst>
                                        </p:cTn>
                                        <p:tgtEl>
                                          <p:spTgt spid="2010154"/>
                                        </p:tgtEl>
                                        <p:attrNameLst>
                                          <p:attrName>style.visibility</p:attrName>
                                        </p:attrNameLst>
                                      </p:cBhvr>
                                      <p:to>
                                        <p:strVal val="visible"/>
                                      </p:to>
                                    </p:set>
                                    <p:animEffect transition="in" filter="wipe(up)">
                                      <p:cBhvr>
                                        <p:cTn id="222" dur="500"/>
                                        <p:tgtEl>
                                          <p:spTgt spid="2010154"/>
                                        </p:tgtEl>
                                      </p:cBhvr>
                                    </p:animEffect>
                                  </p:childTnLst>
                                </p:cTn>
                              </p:par>
                            </p:childTnLst>
                          </p:cTn>
                        </p:par>
                        <p:par>
                          <p:cTn id="223" fill="hold">
                            <p:stCondLst>
                              <p:cond delay="500"/>
                            </p:stCondLst>
                            <p:childTnLst>
                              <p:par>
                                <p:cTn id="224" presetID="9" presetClass="entr" presetSubtype="0" fill="hold" grpId="0" nodeType="afterEffect">
                                  <p:stCondLst>
                                    <p:cond delay="0"/>
                                  </p:stCondLst>
                                  <p:childTnLst>
                                    <p:set>
                                      <p:cBhvr>
                                        <p:cTn id="225" dur="1" fill="hold">
                                          <p:stCondLst>
                                            <p:cond delay="0"/>
                                          </p:stCondLst>
                                        </p:cTn>
                                        <p:tgtEl>
                                          <p:spTgt spid="2010147"/>
                                        </p:tgtEl>
                                        <p:attrNameLst>
                                          <p:attrName>style.visibility</p:attrName>
                                        </p:attrNameLst>
                                      </p:cBhvr>
                                      <p:to>
                                        <p:strVal val="visible"/>
                                      </p:to>
                                    </p:set>
                                    <p:animEffect transition="in" filter="dissolve">
                                      <p:cBhvr>
                                        <p:cTn id="226" dur="500"/>
                                        <p:tgtEl>
                                          <p:spTgt spid="2010147"/>
                                        </p:tgtEl>
                                      </p:cBhvr>
                                    </p:animEffect>
                                  </p:childTnLst>
                                </p:cTn>
                              </p:par>
                            </p:childTnLst>
                          </p:cTn>
                        </p:par>
                      </p:childTnLst>
                    </p:cTn>
                  </p:par>
                  <p:par>
                    <p:cTn id="227" fill="hold">
                      <p:stCondLst>
                        <p:cond delay="indefinite"/>
                      </p:stCondLst>
                      <p:childTnLst>
                        <p:par>
                          <p:cTn id="228" fill="hold">
                            <p:stCondLst>
                              <p:cond delay="0"/>
                            </p:stCondLst>
                            <p:childTnLst>
                              <p:par>
                                <p:cTn id="229" presetID="22" presetClass="entr" presetSubtype="1" fill="hold" grpId="0" nodeType="clickEffect">
                                  <p:stCondLst>
                                    <p:cond delay="0"/>
                                  </p:stCondLst>
                                  <p:childTnLst>
                                    <p:set>
                                      <p:cBhvr>
                                        <p:cTn id="230" dur="1" fill="hold">
                                          <p:stCondLst>
                                            <p:cond delay="0"/>
                                          </p:stCondLst>
                                        </p:cTn>
                                        <p:tgtEl>
                                          <p:spTgt spid="2010153"/>
                                        </p:tgtEl>
                                        <p:attrNameLst>
                                          <p:attrName>style.visibility</p:attrName>
                                        </p:attrNameLst>
                                      </p:cBhvr>
                                      <p:to>
                                        <p:strVal val="visible"/>
                                      </p:to>
                                    </p:set>
                                    <p:animEffect transition="in" filter="wipe(up)">
                                      <p:cBhvr>
                                        <p:cTn id="231" dur="500"/>
                                        <p:tgtEl>
                                          <p:spTgt spid="2010153"/>
                                        </p:tgtEl>
                                      </p:cBhvr>
                                    </p:animEffect>
                                  </p:childTnLst>
                                </p:cTn>
                              </p:par>
                            </p:childTnLst>
                          </p:cTn>
                        </p:par>
                        <p:par>
                          <p:cTn id="232" fill="hold">
                            <p:stCondLst>
                              <p:cond delay="500"/>
                            </p:stCondLst>
                            <p:childTnLst>
                              <p:par>
                                <p:cTn id="233" presetID="9" presetClass="entr" presetSubtype="0" fill="hold" grpId="0" nodeType="afterEffect">
                                  <p:stCondLst>
                                    <p:cond delay="0"/>
                                  </p:stCondLst>
                                  <p:childTnLst>
                                    <p:set>
                                      <p:cBhvr>
                                        <p:cTn id="234" dur="1" fill="hold">
                                          <p:stCondLst>
                                            <p:cond delay="0"/>
                                          </p:stCondLst>
                                        </p:cTn>
                                        <p:tgtEl>
                                          <p:spTgt spid="2010148"/>
                                        </p:tgtEl>
                                        <p:attrNameLst>
                                          <p:attrName>style.visibility</p:attrName>
                                        </p:attrNameLst>
                                      </p:cBhvr>
                                      <p:to>
                                        <p:strVal val="visible"/>
                                      </p:to>
                                    </p:set>
                                    <p:animEffect transition="in" filter="dissolve">
                                      <p:cBhvr>
                                        <p:cTn id="235" dur="500"/>
                                        <p:tgtEl>
                                          <p:spTgt spid="2010148"/>
                                        </p:tgtEl>
                                      </p:cBhvr>
                                    </p:animEffect>
                                  </p:childTnLst>
                                </p:cTn>
                              </p:par>
                            </p:childTnLst>
                          </p:cTn>
                        </p:par>
                      </p:childTnLst>
                    </p:cTn>
                  </p:par>
                  <p:par>
                    <p:cTn id="236" fill="hold">
                      <p:stCondLst>
                        <p:cond delay="indefinite"/>
                      </p:stCondLst>
                      <p:childTnLst>
                        <p:par>
                          <p:cTn id="237" fill="hold">
                            <p:stCondLst>
                              <p:cond delay="0"/>
                            </p:stCondLst>
                            <p:childTnLst>
                              <p:par>
                                <p:cTn id="238" presetID="9" presetClass="entr" presetSubtype="0" fill="hold" grpId="0" nodeType="clickEffect">
                                  <p:stCondLst>
                                    <p:cond delay="0"/>
                                  </p:stCondLst>
                                  <p:childTnLst>
                                    <p:set>
                                      <p:cBhvr>
                                        <p:cTn id="239" dur="1" fill="hold">
                                          <p:stCondLst>
                                            <p:cond delay="0"/>
                                          </p:stCondLst>
                                        </p:cTn>
                                        <p:tgtEl>
                                          <p:spTgt spid="2010200"/>
                                        </p:tgtEl>
                                        <p:attrNameLst>
                                          <p:attrName>style.visibility</p:attrName>
                                        </p:attrNameLst>
                                      </p:cBhvr>
                                      <p:to>
                                        <p:strVal val="visible"/>
                                      </p:to>
                                    </p:set>
                                    <p:animEffect transition="in" filter="dissolve">
                                      <p:cBhvr>
                                        <p:cTn id="240" dur="500"/>
                                        <p:tgtEl>
                                          <p:spTgt spid="2010200"/>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2010150"/>
                                        </p:tgtEl>
                                        <p:attrNameLst>
                                          <p:attrName>style.visibility</p:attrName>
                                        </p:attrNameLst>
                                      </p:cBhvr>
                                      <p:to>
                                        <p:strVal val="visible"/>
                                      </p:to>
                                    </p:set>
                                    <p:animEffect transition="in" filter="dissolve">
                                      <p:cBhvr>
                                        <p:cTn id="245" dur="500"/>
                                        <p:tgtEl>
                                          <p:spTgt spid="2010150"/>
                                        </p:tgtEl>
                                      </p:cBhvr>
                                    </p:animEffect>
                                  </p:childTnLst>
                                </p:cTn>
                              </p:par>
                            </p:childTnLst>
                          </p:cTn>
                        </p:par>
                      </p:childTnLst>
                    </p:cTn>
                  </p:par>
                  <p:par>
                    <p:cTn id="246" fill="hold">
                      <p:stCondLst>
                        <p:cond delay="indefinite"/>
                      </p:stCondLst>
                      <p:childTnLst>
                        <p:par>
                          <p:cTn id="247" fill="hold">
                            <p:stCondLst>
                              <p:cond delay="0"/>
                            </p:stCondLst>
                            <p:childTnLst>
                              <p:par>
                                <p:cTn id="248" presetID="22" presetClass="entr" presetSubtype="1" fill="hold" grpId="0" nodeType="clickEffect">
                                  <p:stCondLst>
                                    <p:cond delay="0"/>
                                  </p:stCondLst>
                                  <p:childTnLst>
                                    <p:set>
                                      <p:cBhvr>
                                        <p:cTn id="249" dur="1" fill="hold">
                                          <p:stCondLst>
                                            <p:cond delay="0"/>
                                          </p:stCondLst>
                                        </p:cTn>
                                        <p:tgtEl>
                                          <p:spTgt spid="2010152"/>
                                        </p:tgtEl>
                                        <p:attrNameLst>
                                          <p:attrName>style.visibility</p:attrName>
                                        </p:attrNameLst>
                                      </p:cBhvr>
                                      <p:to>
                                        <p:strVal val="visible"/>
                                      </p:to>
                                    </p:set>
                                    <p:animEffect transition="in" filter="wipe(up)">
                                      <p:cBhvr>
                                        <p:cTn id="250" dur="500"/>
                                        <p:tgtEl>
                                          <p:spTgt spid="2010152"/>
                                        </p:tgtEl>
                                      </p:cBhvr>
                                    </p:animEffect>
                                  </p:childTnLst>
                                </p:cTn>
                              </p:par>
                            </p:childTnLst>
                          </p:cTn>
                        </p:par>
                        <p:par>
                          <p:cTn id="251" fill="hold">
                            <p:stCondLst>
                              <p:cond delay="500"/>
                            </p:stCondLst>
                            <p:childTnLst>
                              <p:par>
                                <p:cTn id="252" presetID="9" presetClass="entr" presetSubtype="0" fill="hold" grpId="0" nodeType="afterEffect">
                                  <p:stCondLst>
                                    <p:cond delay="0"/>
                                  </p:stCondLst>
                                  <p:childTnLst>
                                    <p:set>
                                      <p:cBhvr>
                                        <p:cTn id="253" dur="1" fill="hold">
                                          <p:stCondLst>
                                            <p:cond delay="0"/>
                                          </p:stCondLst>
                                        </p:cTn>
                                        <p:tgtEl>
                                          <p:spTgt spid="2010149"/>
                                        </p:tgtEl>
                                        <p:attrNameLst>
                                          <p:attrName>style.visibility</p:attrName>
                                        </p:attrNameLst>
                                      </p:cBhvr>
                                      <p:to>
                                        <p:strVal val="visible"/>
                                      </p:to>
                                    </p:set>
                                    <p:animEffect transition="in" filter="dissolve">
                                      <p:cBhvr>
                                        <p:cTn id="254" dur="500"/>
                                        <p:tgtEl>
                                          <p:spTgt spid="2010149"/>
                                        </p:tgtEl>
                                      </p:cBhvr>
                                    </p:animEffect>
                                  </p:childTnLst>
                                </p:cTn>
                              </p:par>
                            </p:childTnLst>
                          </p:cTn>
                        </p:par>
                      </p:childTnLst>
                    </p:cTn>
                  </p:par>
                  <p:par>
                    <p:cTn id="255" fill="hold">
                      <p:stCondLst>
                        <p:cond delay="indefinite"/>
                      </p:stCondLst>
                      <p:childTnLst>
                        <p:par>
                          <p:cTn id="256" fill="hold">
                            <p:stCondLst>
                              <p:cond delay="0"/>
                            </p:stCondLst>
                            <p:childTnLst>
                              <p:par>
                                <p:cTn id="257" presetID="9" presetClass="entr" presetSubtype="0" fill="hold" grpId="0" nodeType="clickEffect">
                                  <p:stCondLst>
                                    <p:cond delay="0"/>
                                  </p:stCondLst>
                                  <p:childTnLst>
                                    <p:set>
                                      <p:cBhvr>
                                        <p:cTn id="258" dur="1" fill="hold">
                                          <p:stCondLst>
                                            <p:cond delay="0"/>
                                          </p:stCondLst>
                                        </p:cTn>
                                        <p:tgtEl>
                                          <p:spTgt spid="2010201"/>
                                        </p:tgtEl>
                                        <p:attrNameLst>
                                          <p:attrName>style.visibility</p:attrName>
                                        </p:attrNameLst>
                                      </p:cBhvr>
                                      <p:to>
                                        <p:strVal val="visible"/>
                                      </p:to>
                                    </p:set>
                                    <p:animEffect transition="in" filter="dissolve">
                                      <p:cBhvr>
                                        <p:cTn id="259" dur="500"/>
                                        <p:tgtEl>
                                          <p:spTgt spid="2010201"/>
                                        </p:tgtEl>
                                      </p:cBhvr>
                                    </p:animEffect>
                                  </p:childTnLst>
                                </p:cTn>
                              </p:par>
                            </p:childTnLst>
                          </p:cTn>
                        </p:par>
                      </p:childTnLst>
                    </p:cTn>
                  </p:par>
                  <p:par>
                    <p:cTn id="260" fill="hold">
                      <p:stCondLst>
                        <p:cond delay="indefinite"/>
                      </p:stCondLst>
                      <p:childTnLst>
                        <p:par>
                          <p:cTn id="261" fill="hold">
                            <p:stCondLst>
                              <p:cond delay="0"/>
                            </p:stCondLst>
                            <p:childTnLst>
                              <p:par>
                                <p:cTn id="262" presetID="9" presetClass="entr" presetSubtype="0" fill="hold" grpId="0" nodeType="clickEffect">
                                  <p:stCondLst>
                                    <p:cond delay="0"/>
                                  </p:stCondLst>
                                  <p:childTnLst>
                                    <p:set>
                                      <p:cBhvr>
                                        <p:cTn id="263" dur="1" fill="hold">
                                          <p:stCondLst>
                                            <p:cond delay="0"/>
                                          </p:stCondLst>
                                        </p:cTn>
                                        <p:tgtEl>
                                          <p:spTgt spid="2010187"/>
                                        </p:tgtEl>
                                        <p:attrNameLst>
                                          <p:attrName>style.visibility</p:attrName>
                                        </p:attrNameLst>
                                      </p:cBhvr>
                                      <p:to>
                                        <p:strVal val="visible"/>
                                      </p:to>
                                    </p:set>
                                    <p:animEffect transition="in" filter="dissolve">
                                      <p:cBhvr>
                                        <p:cTn id="264" dur="500"/>
                                        <p:tgtEl>
                                          <p:spTgt spid="2010187"/>
                                        </p:tgtEl>
                                      </p:cBhvr>
                                    </p:animEffect>
                                  </p:childTnLst>
                                </p:cTn>
                              </p:par>
                            </p:childTnLst>
                          </p:cTn>
                        </p:par>
                      </p:childTnLst>
                    </p:cTn>
                  </p:par>
                  <p:par>
                    <p:cTn id="265" fill="hold">
                      <p:stCondLst>
                        <p:cond delay="indefinite"/>
                      </p:stCondLst>
                      <p:childTnLst>
                        <p:par>
                          <p:cTn id="266" fill="hold">
                            <p:stCondLst>
                              <p:cond delay="0"/>
                            </p:stCondLst>
                            <p:childTnLst>
                              <p:par>
                                <p:cTn id="267" presetID="9" presetClass="entr" presetSubtype="0" fill="hold" grpId="0" nodeType="clickEffect">
                                  <p:stCondLst>
                                    <p:cond delay="0"/>
                                  </p:stCondLst>
                                  <p:childTnLst>
                                    <p:set>
                                      <p:cBhvr>
                                        <p:cTn id="268" dur="1" fill="hold">
                                          <p:stCondLst>
                                            <p:cond delay="0"/>
                                          </p:stCondLst>
                                        </p:cTn>
                                        <p:tgtEl>
                                          <p:spTgt spid="2010210"/>
                                        </p:tgtEl>
                                        <p:attrNameLst>
                                          <p:attrName>style.visibility</p:attrName>
                                        </p:attrNameLst>
                                      </p:cBhvr>
                                      <p:to>
                                        <p:strVal val="visible"/>
                                      </p:to>
                                    </p:set>
                                    <p:animEffect transition="in" filter="dissolve">
                                      <p:cBhvr>
                                        <p:cTn id="269" dur="500"/>
                                        <p:tgtEl>
                                          <p:spTgt spid="2010210"/>
                                        </p:tgtEl>
                                      </p:cBhvr>
                                    </p:animEffect>
                                  </p:childTnLst>
                                </p:cTn>
                              </p:par>
                            </p:childTnLst>
                          </p:cTn>
                        </p:par>
                      </p:childTnLst>
                    </p:cTn>
                  </p:par>
                  <p:par>
                    <p:cTn id="270" fill="hold">
                      <p:stCondLst>
                        <p:cond delay="indefinite"/>
                      </p:stCondLst>
                      <p:childTnLst>
                        <p:par>
                          <p:cTn id="271" fill="hold">
                            <p:stCondLst>
                              <p:cond delay="0"/>
                            </p:stCondLst>
                            <p:childTnLst>
                              <p:par>
                                <p:cTn id="272" presetID="9" presetClass="entr" presetSubtype="0" fill="hold" grpId="0" nodeType="clickEffect">
                                  <p:stCondLst>
                                    <p:cond delay="0"/>
                                  </p:stCondLst>
                                  <p:childTnLst>
                                    <p:set>
                                      <p:cBhvr>
                                        <p:cTn id="273" dur="1" fill="hold">
                                          <p:stCondLst>
                                            <p:cond delay="0"/>
                                          </p:stCondLst>
                                        </p:cTn>
                                        <p:tgtEl>
                                          <p:spTgt spid="2010155"/>
                                        </p:tgtEl>
                                        <p:attrNameLst>
                                          <p:attrName>style.visibility</p:attrName>
                                        </p:attrNameLst>
                                      </p:cBhvr>
                                      <p:to>
                                        <p:strVal val="visible"/>
                                      </p:to>
                                    </p:set>
                                    <p:animEffect transition="in" filter="dissolve">
                                      <p:cBhvr>
                                        <p:cTn id="274" dur="500"/>
                                        <p:tgtEl>
                                          <p:spTgt spid="2010155"/>
                                        </p:tgtEl>
                                      </p:cBhvr>
                                    </p:animEffect>
                                  </p:childTnLst>
                                </p:cTn>
                              </p:par>
                            </p:childTnLst>
                          </p:cTn>
                        </p:par>
                      </p:childTnLst>
                    </p:cTn>
                  </p:par>
                  <p:par>
                    <p:cTn id="275" fill="hold">
                      <p:stCondLst>
                        <p:cond delay="indefinite"/>
                      </p:stCondLst>
                      <p:childTnLst>
                        <p:par>
                          <p:cTn id="276" fill="hold">
                            <p:stCondLst>
                              <p:cond delay="0"/>
                            </p:stCondLst>
                            <p:childTnLst>
                              <p:par>
                                <p:cTn id="277" presetID="9" presetClass="entr" presetSubtype="0" fill="hold" grpId="0" nodeType="clickEffect">
                                  <p:stCondLst>
                                    <p:cond delay="0"/>
                                  </p:stCondLst>
                                  <p:childTnLst>
                                    <p:set>
                                      <p:cBhvr>
                                        <p:cTn id="278" dur="1" fill="hold">
                                          <p:stCondLst>
                                            <p:cond delay="0"/>
                                          </p:stCondLst>
                                        </p:cTn>
                                        <p:tgtEl>
                                          <p:spTgt spid="2010212"/>
                                        </p:tgtEl>
                                        <p:attrNameLst>
                                          <p:attrName>style.visibility</p:attrName>
                                        </p:attrNameLst>
                                      </p:cBhvr>
                                      <p:to>
                                        <p:strVal val="visible"/>
                                      </p:to>
                                    </p:set>
                                    <p:animEffect transition="in" filter="dissolve">
                                      <p:cBhvr>
                                        <p:cTn id="279" dur="500"/>
                                        <p:tgtEl>
                                          <p:spTgt spid="2010212"/>
                                        </p:tgtEl>
                                      </p:cBhvr>
                                    </p:animEffect>
                                  </p:childTnLst>
                                </p:cTn>
                              </p:par>
                            </p:childTnLst>
                          </p:cTn>
                        </p:par>
                      </p:childTnLst>
                    </p:cTn>
                  </p:par>
                  <p:par>
                    <p:cTn id="280" fill="hold">
                      <p:stCondLst>
                        <p:cond delay="indefinite"/>
                      </p:stCondLst>
                      <p:childTnLst>
                        <p:par>
                          <p:cTn id="281" fill="hold">
                            <p:stCondLst>
                              <p:cond delay="0"/>
                            </p:stCondLst>
                            <p:childTnLst>
                              <p:par>
                                <p:cTn id="282" presetID="9" presetClass="entr" presetSubtype="0" fill="hold" grpId="0" nodeType="clickEffect">
                                  <p:stCondLst>
                                    <p:cond delay="0"/>
                                  </p:stCondLst>
                                  <p:childTnLst>
                                    <p:set>
                                      <p:cBhvr>
                                        <p:cTn id="283" dur="1" fill="hold">
                                          <p:stCondLst>
                                            <p:cond delay="0"/>
                                          </p:stCondLst>
                                        </p:cTn>
                                        <p:tgtEl>
                                          <p:spTgt spid="2010156"/>
                                        </p:tgtEl>
                                        <p:attrNameLst>
                                          <p:attrName>style.visibility</p:attrName>
                                        </p:attrNameLst>
                                      </p:cBhvr>
                                      <p:to>
                                        <p:strVal val="visible"/>
                                      </p:to>
                                    </p:set>
                                    <p:animEffect transition="in" filter="dissolve">
                                      <p:cBhvr>
                                        <p:cTn id="284" dur="500"/>
                                        <p:tgtEl>
                                          <p:spTgt spid="2010156"/>
                                        </p:tgtEl>
                                      </p:cBhvr>
                                    </p:animEffect>
                                  </p:childTnLst>
                                </p:cTn>
                              </p:par>
                            </p:childTnLst>
                          </p:cTn>
                        </p:par>
                      </p:childTnLst>
                    </p:cTn>
                  </p:par>
                  <p:par>
                    <p:cTn id="285" fill="hold">
                      <p:stCondLst>
                        <p:cond delay="indefinite"/>
                      </p:stCondLst>
                      <p:childTnLst>
                        <p:par>
                          <p:cTn id="286" fill="hold">
                            <p:stCondLst>
                              <p:cond delay="0"/>
                            </p:stCondLst>
                            <p:childTnLst>
                              <p:par>
                                <p:cTn id="287" presetID="22" presetClass="entr" presetSubtype="1" fill="hold" grpId="0" nodeType="clickEffect">
                                  <p:stCondLst>
                                    <p:cond delay="0"/>
                                  </p:stCondLst>
                                  <p:childTnLst>
                                    <p:set>
                                      <p:cBhvr>
                                        <p:cTn id="288" dur="1" fill="hold">
                                          <p:stCondLst>
                                            <p:cond delay="0"/>
                                          </p:stCondLst>
                                        </p:cTn>
                                        <p:tgtEl>
                                          <p:spTgt spid="2010185"/>
                                        </p:tgtEl>
                                        <p:attrNameLst>
                                          <p:attrName>style.visibility</p:attrName>
                                        </p:attrNameLst>
                                      </p:cBhvr>
                                      <p:to>
                                        <p:strVal val="visible"/>
                                      </p:to>
                                    </p:set>
                                    <p:animEffect transition="in" filter="wipe(up)">
                                      <p:cBhvr>
                                        <p:cTn id="289" dur="500"/>
                                        <p:tgtEl>
                                          <p:spTgt spid="2010185"/>
                                        </p:tgtEl>
                                      </p:cBhvr>
                                    </p:animEffect>
                                  </p:childTnLst>
                                </p:cTn>
                              </p:par>
                            </p:childTnLst>
                          </p:cTn>
                        </p:par>
                        <p:par>
                          <p:cTn id="290" fill="hold">
                            <p:stCondLst>
                              <p:cond delay="500"/>
                            </p:stCondLst>
                            <p:childTnLst>
                              <p:par>
                                <p:cTn id="291" presetID="9" presetClass="entr" presetSubtype="0" fill="hold" grpId="0" nodeType="afterEffect">
                                  <p:stCondLst>
                                    <p:cond delay="0"/>
                                  </p:stCondLst>
                                  <p:childTnLst>
                                    <p:set>
                                      <p:cBhvr>
                                        <p:cTn id="292" dur="1" fill="hold">
                                          <p:stCondLst>
                                            <p:cond delay="0"/>
                                          </p:stCondLst>
                                        </p:cTn>
                                        <p:tgtEl>
                                          <p:spTgt spid="2010157"/>
                                        </p:tgtEl>
                                        <p:attrNameLst>
                                          <p:attrName>style.visibility</p:attrName>
                                        </p:attrNameLst>
                                      </p:cBhvr>
                                      <p:to>
                                        <p:strVal val="visible"/>
                                      </p:to>
                                    </p:set>
                                    <p:animEffect transition="in" filter="dissolve">
                                      <p:cBhvr>
                                        <p:cTn id="293" dur="500"/>
                                        <p:tgtEl>
                                          <p:spTgt spid="2010157"/>
                                        </p:tgtEl>
                                      </p:cBhvr>
                                    </p:animEffect>
                                  </p:childTnLst>
                                </p:cTn>
                              </p:par>
                            </p:childTnLst>
                          </p:cTn>
                        </p:par>
                      </p:childTnLst>
                    </p:cTn>
                  </p:par>
                  <p:par>
                    <p:cTn id="294" fill="hold">
                      <p:stCondLst>
                        <p:cond delay="indefinite"/>
                      </p:stCondLst>
                      <p:childTnLst>
                        <p:par>
                          <p:cTn id="295" fill="hold">
                            <p:stCondLst>
                              <p:cond delay="0"/>
                            </p:stCondLst>
                            <p:childTnLst>
                              <p:par>
                                <p:cTn id="296" presetID="22" presetClass="entr" presetSubtype="1" fill="hold" grpId="0" nodeType="clickEffect">
                                  <p:stCondLst>
                                    <p:cond delay="0"/>
                                  </p:stCondLst>
                                  <p:childTnLst>
                                    <p:set>
                                      <p:cBhvr>
                                        <p:cTn id="297" dur="1" fill="hold">
                                          <p:stCondLst>
                                            <p:cond delay="0"/>
                                          </p:stCondLst>
                                        </p:cTn>
                                        <p:tgtEl>
                                          <p:spTgt spid="2010161"/>
                                        </p:tgtEl>
                                        <p:attrNameLst>
                                          <p:attrName>style.visibility</p:attrName>
                                        </p:attrNameLst>
                                      </p:cBhvr>
                                      <p:to>
                                        <p:strVal val="visible"/>
                                      </p:to>
                                    </p:set>
                                    <p:animEffect transition="in" filter="wipe(up)">
                                      <p:cBhvr>
                                        <p:cTn id="298" dur="500"/>
                                        <p:tgtEl>
                                          <p:spTgt spid="2010161"/>
                                        </p:tgtEl>
                                      </p:cBhvr>
                                    </p:animEffect>
                                  </p:childTnLst>
                                </p:cTn>
                              </p:par>
                            </p:childTnLst>
                          </p:cTn>
                        </p:par>
                        <p:par>
                          <p:cTn id="299" fill="hold">
                            <p:stCondLst>
                              <p:cond delay="500"/>
                            </p:stCondLst>
                            <p:childTnLst>
                              <p:par>
                                <p:cTn id="300" presetID="9" presetClass="entr" presetSubtype="0" fill="hold" grpId="0" nodeType="afterEffect">
                                  <p:stCondLst>
                                    <p:cond delay="0"/>
                                  </p:stCondLst>
                                  <p:childTnLst>
                                    <p:set>
                                      <p:cBhvr>
                                        <p:cTn id="301" dur="1" fill="hold">
                                          <p:stCondLst>
                                            <p:cond delay="0"/>
                                          </p:stCondLst>
                                        </p:cTn>
                                        <p:tgtEl>
                                          <p:spTgt spid="2010159"/>
                                        </p:tgtEl>
                                        <p:attrNameLst>
                                          <p:attrName>style.visibility</p:attrName>
                                        </p:attrNameLst>
                                      </p:cBhvr>
                                      <p:to>
                                        <p:strVal val="visible"/>
                                      </p:to>
                                    </p:set>
                                    <p:animEffect transition="in" filter="dissolve">
                                      <p:cBhvr>
                                        <p:cTn id="302" dur="500"/>
                                        <p:tgtEl>
                                          <p:spTgt spid="2010159"/>
                                        </p:tgtEl>
                                      </p:cBhvr>
                                    </p:animEffect>
                                  </p:childTnLst>
                                </p:cTn>
                              </p:par>
                            </p:childTnLst>
                          </p:cTn>
                        </p:par>
                      </p:childTnLst>
                    </p:cTn>
                  </p:par>
                  <p:par>
                    <p:cTn id="303" fill="hold">
                      <p:stCondLst>
                        <p:cond delay="indefinite"/>
                      </p:stCondLst>
                      <p:childTnLst>
                        <p:par>
                          <p:cTn id="304" fill="hold">
                            <p:stCondLst>
                              <p:cond delay="0"/>
                            </p:stCondLst>
                            <p:childTnLst>
                              <p:par>
                                <p:cTn id="305" presetID="22" presetClass="entr" presetSubtype="1" fill="hold" grpId="0" nodeType="clickEffect">
                                  <p:stCondLst>
                                    <p:cond delay="0"/>
                                  </p:stCondLst>
                                  <p:childTnLst>
                                    <p:set>
                                      <p:cBhvr>
                                        <p:cTn id="306" dur="1" fill="hold">
                                          <p:stCondLst>
                                            <p:cond delay="0"/>
                                          </p:stCondLst>
                                        </p:cTn>
                                        <p:tgtEl>
                                          <p:spTgt spid="2010160"/>
                                        </p:tgtEl>
                                        <p:attrNameLst>
                                          <p:attrName>style.visibility</p:attrName>
                                        </p:attrNameLst>
                                      </p:cBhvr>
                                      <p:to>
                                        <p:strVal val="visible"/>
                                      </p:to>
                                    </p:set>
                                    <p:animEffect transition="in" filter="wipe(up)">
                                      <p:cBhvr>
                                        <p:cTn id="307" dur="500"/>
                                        <p:tgtEl>
                                          <p:spTgt spid="2010160"/>
                                        </p:tgtEl>
                                      </p:cBhvr>
                                    </p:animEffect>
                                  </p:childTnLst>
                                </p:cTn>
                              </p:par>
                            </p:childTnLst>
                          </p:cTn>
                        </p:par>
                        <p:par>
                          <p:cTn id="308" fill="hold">
                            <p:stCondLst>
                              <p:cond delay="500"/>
                            </p:stCondLst>
                            <p:childTnLst>
                              <p:par>
                                <p:cTn id="309" presetID="9" presetClass="entr" presetSubtype="0" fill="hold" grpId="0" nodeType="afterEffect">
                                  <p:stCondLst>
                                    <p:cond delay="0"/>
                                  </p:stCondLst>
                                  <p:childTnLst>
                                    <p:set>
                                      <p:cBhvr>
                                        <p:cTn id="310" dur="1" fill="hold">
                                          <p:stCondLst>
                                            <p:cond delay="0"/>
                                          </p:stCondLst>
                                        </p:cTn>
                                        <p:tgtEl>
                                          <p:spTgt spid="2010158"/>
                                        </p:tgtEl>
                                        <p:attrNameLst>
                                          <p:attrName>style.visibility</p:attrName>
                                        </p:attrNameLst>
                                      </p:cBhvr>
                                      <p:to>
                                        <p:strVal val="visible"/>
                                      </p:to>
                                    </p:set>
                                    <p:animEffect transition="in" filter="dissolve">
                                      <p:cBhvr>
                                        <p:cTn id="311" dur="500"/>
                                        <p:tgtEl>
                                          <p:spTgt spid="2010158"/>
                                        </p:tgtEl>
                                      </p:cBhvr>
                                    </p:animEffect>
                                  </p:childTnLst>
                                </p:cTn>
                              </p:par>
                            </p:childTnLst>
                          </p:cTn>
                        </p:par>
                      </p:childTnLst>
                    </p:cTn>
                  </p:par>
                  <p:par>
                    <p:cTn id="312" fill="hold">
                      <p:stCondLst>
                        <p:cond delay="indefinite"/>
                      </p:stCondLst>
                      <p:childTnLst>
                        <p:par>
                          <p:cTn id="313" fill="hold">
                            <p:stCondLst>
                              <p:cond delay="0"/>
                            </p:stCondLst>
                            <p:childTnLst>
                              <p:par>
                                <p:cTn id="314" presetID="9" presetClass="entr" presetSubtype="0" fill="hold" grpId="0" nodeType="clickEffect">
                                  <p:stCondLst>
                                    <p:cond delay="0"/>
                                  </p:stCondLst>
                                  <p:childTnLst>
                                    <p:set>
                                      <p:cBhvr>
                                        <p:cTn id="315" dur="1" fill="hold">
                                          <p:stCondLst>
                                            <p:cond delay="0"/>
                                          </p:stCondLst>
                                        </p:cTn>
                                        <p:tgtEl>
                                          <p:spTgt spid="2010202"/>
                                        </p:tgtEl>
                                        <p:attrNameLst>
                                          <p:attrName>style.visibility</p:attrName>
                                        </p:attrNameLst>
                                      </p:cBhvr>
                                      <p:to>
                                        <p:strVal val="visible"/>
                                      </p:to>
                                    </p:set>
                                    <p:animEffect transition="in" filter="dissolve">
                                      <p:cBhvr>
                                        <p:cTn id="316" dur="500"/>
                                        <p:tgtEl>
                                          <p:spTgt spid="2010202"/>
                                        </p:tgtEl>
                                      </p:cBhvr>
                                    </p:animEffect>
                                  </p:childTnLst>
                                </p:cTn>
                              </p:par>
                            </p:childTnLst>
                          </p:cTn>
                        </p:par>
                      </p:childTnLst>
                    </p:cTn>
                  </p:par>
                  <p:par>
                    <p:cTn id="317" fill="hold">
                      <p:stCondLst>
                        <p:cond delay="indefinite"/>
                      </p:stCondLst>
                      <p:childTnLst>
                        <p:par>
                          <p:cTn id="318" fill="hold">
                            <p:stCondLst>
                              <p:cond delay="0"/>
                            </p:stCondLst>
                            <p:childTnLst>
                              <p:par>
                                <p:cTn id="319" presetID="9" presetClass="entr" presetSubtype="0" fill="hold" grpId="0" nodeType="clickEffect">
                                  <p:stCondLst>
                                    <p:cond delay="0"/>
                                  </p:stCondLst>
                                  <p:childTnLst>
                                    <p:set>
                                      <p:cBhvr>
                                        <p:cTn id="320" dur="1" fill="hold">
                                          <p:stCondLst>
                                            <p:cond delay="0"/>
                                          </p:stCondLst>
                                        </p:cTn>
                                        <p:tgtEl>
                                          <p:spTgt spid="2010165"/>
                                        </p:tgtEl>
                                        <p:attrNameLst>
                                          <p:attrName>style.visibility</p:attrName>
                                        </p:attrNameLst>
                                      </p:cBhvr>
                                      <p:to>
                                        <p:strVal val="visible"/>
                                      </p:to>
                                    </p:set>
                                    <p:animEffect transition="in" filter="dissolve">
                                      <p:cBhvr>
                                        <p:cTn id="321" dur="500"/>
                                        <p:tgtEl>
                                          <p:spTgt spid="2010165"/>
                                        </p:tgtEl>
                                      </p:cBhvr>
                                    </p:animEffect>
                                  </p:childTnLst>
                                </p:cTn>
                              </p:par>
                            </p:childTnLst>
                          </p:cTn>
                        </p:par>
                      </p:childTnLst>
                    </p:cTn>
                  </p:par>
                  <p:par>
                    <p:cTn id="322" fill="hold">
                      <p:stCondLst>
                        <p:cond delay="indefinite"/>
                      </p:stCondLst>
                      <p:childTnLst>
                        <p:par>
                          <p:cTn id="323" fill="hold">
                            <p:stCondLst>
                              <p:cond delay="0"/>
                            </p:stCondLst>
                            <p:childTnLst>
                              <p:par>
                                <p:cTn id="324" presetID="22" presetClass="entr" presetSubtype="1" fill="hold" grpId="0" nodeType="clickEffect">
                                  <p:stCondLst>
                                    <p:cond delay="0"/>
                                  </p:stCondLst>
                                  <p:childTnLst>
                                    <p:set>
                                      <p:cBhvr>
                                        <p:cTn id="325" dur="1" fill="hold">
                                          <p:stCondLst>
                                            <p:cond delay="0"/>
                                          </p:stCondLst>
                                        </p:cTn>
                                        <p:tgtEl>
                                          <p:spTgt spid="2010164"/>
                                        </p:tgtEl>
                                        <p:attrNameLst>
                                          <p:attrName>style.visibility</p:attrName>
                                        </p:attrNameLst>
                                      </p:cBhvr>
                                      <p:to>
                                        <p:strVal val="visible"/>
                                      </p:to>
                                    </p:set>
                                    <p:animEffect transition="in" filter="wipe(up)">
                                      <p:cBhvr>
                                        <p:cTn id="326" dur="500"/>
                                        <p:tgtEl>
                                          <p:spTgt spid="2010164"/>
                                        </p:tgtEl>
                                      </p:cBhvr>
                                    </p:animEffect>
                                  </p:childTnLst>
                                </p:cTn>
                              </p:par>
                            </p:childTnLst>
                          </p:cTn>
                        </p:par>
                        <p:par>
                          <p:cTn id="327" fill="hold">
                            <p:stCondLst>
                              <p:cond delay="500"/>
                            </p:stCondLst>
                            <p:childTnLst>
                              <p:par>
                                <p:cTn id="328" presetID="9" presetClass="entr" presetSubtype="0" fill="hold" grpId="0" nodeType="afterEffect">
                                  <p:stCondLst>
                                    <p:cond delay="0"/>
                                  </p:stCondLst>
                                  <p:childTnLst>
                                    <p:set>
                                      <p:cBhvr>
                                        <p:cTn id="329" dur="1" fill="hold">
                                          <p:stCondLst>
                                            <p:cond delay="0"/>
                                          </p:stCondLst>
                                        </p:cTn>
                                        <p:tgtEl>
                                          <p:spTgt spid="2010163"/>
                                        </p:tgtEl>
                                        <p:attrNameLst>
                                          <p:attrName>style.visibility</p:attrName>
                                        </p:attrNameLst>
                                      </p:cBhvr>
                                      <p:to>
                                        <p:strVal val="visible"/>
                                      </p:to>
                                    </p:set>
                                    <p:animEffect transition="in" filter="dissolve">
                                      <p:cBhvr>
                                        <p:cTn id="330" dur="500"/>
                                        <p:tgtEl>
                                          <p:spTgt spid="2010163"/>
                                        </p:tgtEl>
                                      </p:cBhvr>
                                    </p:animEffect>
                                  </p:childTnLst>
                                </p:cTn>
                              </p:par>
                            </p:childTnLst>
                          </p:cTn>
                        </p:par>
                      </p:childTnLst>
                    </p:cTn>
                  </p:par>
                  <p:par>
                    <p:cTn id="331" fill="hold">
                      <p:stCondLst>
                        <p:cond delay="indefinite"/>
                      </p:stCondLst>
                      <p:childTnLst>
                        <p:par>
                          <p:cTn id="332" fill="hold">
                            <p:stCondLst>
                              <p:cond delay="0"/>
                            </p:stCondLst>
                            <p:childTnLst>
                              <p:par>
                                <p:cTn id="333" presetID="9" presetClass="entr" presetSubtype="0" fill="hold" grpId="0" nodeType="clickEffect">
                                  <p:stCondLst>
                                    <p:cond delay="0"/>
                                  </p:stCondLst>
                                  <p:childTnLst>
                                    <p:set>
                                      <p:cBhvr>
                                        <p:cTn id="334" dur="1" fill="hold">
                                          <p:stCondLst>
                                            <p:cond delay="0"/>
                                          </p:stCondLst>
                                        </p:cTn>
                                        <p:tgtEl>
                                          <p:spTgt spid="2010203"/>
                                        </p:tgtEl>
                                        <p:attrNameLst>
                                          <p:attrName>style.visibility</p:attrName>
                                        </p:attrNameLst>
                                      </p:cBhvr>
                                      <p:to>
                                        <p:strVal val="visible"/>
                                      </p:to>
                                    </p:set>
                                    <p:animEffect transition="in" filter="dissolve">
                                      <p:cBhvr>
                                        <p:cTn id="335" dur="500"/>
                                        <p:tgtEl>
                                          <p:spTgt spid="2010203"/>
                                        </p:tgtEl>
                                      </p:cBhvr>
                                    </p:animEffect>
                                  </p:childTnLst>
                                </p:cTn>
                              </p:par>
                            </p:childTnLst>
                          </p:cTn>
                        </p:par>
                      </p:childTnLst>
                    </p:cTn>
                  </p:par>
                  <p:par>
                    <p:cTn id="336" fill="hold">
                      <p:stCondLst>
                        <p:cond delay="indefinite"/>
                      </p:stCondLst>
                      <p:childTnLst>
                        <p:par>
                          <p:cTn id="337" fill="hold">
                            <p:stCondLst>
                              <p:cond delay="0"/>
                            </p:stCondLst>
                            <p:childTnLst>
                              <p:par>
                                <p:cTn id="338" presetID="9" presetClass="entr" presetSubtype="0" fill="hold" grpId="0" nodeType="clickEffect">
                                  <p:stCondLst>
                                    <p:cond delay="0"/>
                                  </p:stCondLst>
                                  <p:childTnLst>
                                    <p:set>
                                      <p:cBhvr>
                                        <p:cTn id="339" dur="1" fill="hold">
                                          <p:stCondLst>
                                            <p:cond delay="0"/>
                                          </p:stCondLst>
                                        </p:cTn>
                                        <p:tgtEl>
                                          <p:spTgt spid="2010162"/>
                                        </p:tgtEl>
                                        <p:attrNameLst>
                                          <p:attrName>style.visibility</p:attrName>
                                        </p:attrNameLst>
                                      </p:cBhvr>
                                      <p:to>
                                        <p:strVal val="visible"/>
                                      </p:to>
                                    </p:set>
                                    <p:animEffect transition="in" filter="dissolve">
                                      <p:cBhvr>
                                        <p:cTn id="340" dur="500"/>
                                        <p:tgtEl>
                                          <p:spTgt spid="2010162"/>
                                        </p:tgtEl>
                                      </p:cBhvr>
                                    </p:animEffect>
                                  </p:childTnLst>
                                </p:cTn>
                              </p:par>
                            </p:childTnLst>
                          </p:cTn>
                        </p:par>
                      </p:childTnLst>
                    </p:cTn>
                  </p:par>
                  <p:par>
                    <p:cTn id="341" fill="hold">
                      <p:stCondLst>
                        <p:cond delay="indefinite"/>
                      </p:stCondLst>
                      <p:childTnLst>
                        <p:par>
                          <p:cTn id="342" fill="hold">
                            <p:stCondLst>
                              <p:cond delay="0"/>
                            </p:stCondLst>
                            <p:childTnLst>
                              <p:par>
                                <p:cTn id="343" presetID="9" presetClass="entr" presetSubtype="0" fill="hold" grpId="0" nodeType="clickEffect">
                                  <p:stCondLst>
                                    <p:cond delay="0"/>
                                  </p:stCondLst>
                                  <p:childTnLst>
                                    <p:set>
                                      <p:cBhvr>
                                        <p:cTn id="344" dur="1" fill="hold">
                                          <p:stCondLst>
                                            <p:cond delay="0"/>
                                          </p:stCondLst>
                                        </p:cTn>
                                        <p:tgtEl>
                                          <p:spTgt spid="2010209"/>
                                        </p:tgtEl>
                                        <p:attrNameLst>
                                          <p:attrName>style.visibility</p:attrName>
                                        </p:attrNameLst>
                                      </p:cBhvr>
                                      <p:to>
                                        <p:strVal val="visible"/>
                                      </p:to>
                                    </p:set>
                                    <p:animEffect transition="in" filter="dissolve">
                                      <p:cBhvr>
                                        <p:cTn id="345" dur="500"/>
                                        <p:tgtEl>
                                          <p:spTgt spid="2010209"/>
                                        </p:tgtEl>
                                      </p:cBhvr>
                                    </p:animEffect>
                                  </p:childTnLst>
                                </p:cTn>
                              </p:par>
                            </p:childTnLst>
                          </p:cTn>
                        </p:par>
                      </p:childTnLst>
                    </p:cTn>
                  </p:par>
                  <p:par>
                    <p:cTn id="346" fill="hold">
                      <p:stCondLst>
                        <p:cond delay="indefinite"/>
                      </p:stCondLst>
                      <p:childTnLst>
                        <p:par>
                          <p:cTn id="347" fill="hold">
                            <p:stCondLst>
                              <p:cond delay="0"/>
                            </p:stCondLst>
                            <p:childTnLst>
                              <p:par>
                                <p:cTn id="348" presetID="9" presetClass="entr" presetSubtype="0" fill="hold" grpId="0" nodeType="clickEffect">
                                  <p:stCondLst>
                                    <p:cond delay="0"/>
                                  </p:stCondLst>
                                  <p:childTnLst>
                                    <p:set>
                                      <p:cBhvr>
                                        <p:cTn id="349" dur="1" fill="hold">
                                          <p:stCondLst>
                                            <p:cond delay="0"/>
                                          </p:stCondLst>
                                        </p:cTn>
                                        <p:tgtEl>
                                          <p:spTgt spid="2010166"/>
                                        </p:tgtEl>
                                        <p:attrNameLst>
                                          <p:attrName>style.visibility</p:attrName>
                                        </p:attrNameLst>
                                      </p:cBhvr>
                                      <p:to>
                                        <p:strVal val="visible"/>
                                      </p:to>
                                    </p:set>
                                    <p:animEffect transition="in" filter="dissolve">
                                      <p:cBhvr>
                                        <p:cTn id="350" dur="500"/>
                                        <p:tgtEl>
                                          <p:spTgt spid="2010166"/>
                                        </p:tgtEl>
                                      </p:cBhvr>
                                    </p:animEffect>
                                  </p:childTnLst>
                                </p:cTn>
                              </p:par>
                            </p:childTnLst>
                          </p:cTn>
                        </p:par>
                      </p:childTnLst>
                    </p:cTn>
                  </p:par>
                  <p:par>
                    <p:cTn id="351" fill="hold">
                      <p:stCondLst>
                        <p:cond delay="indefinite"/>
                      </p:stCondLst>
                      <p:childTnLst>
                        <p:par>
                          <p:cTn id="352" fill="hold">
                            <p:stCondLst>
                              <p:cond delay="0"/>
                            </p:stCondLst>
                            <p:childTnLst>
                              <p:par>
                                <p:cTn id="353" presetID="22" presetClass="entr" presetSubtype="1" fill="hold" grpId="0" nodeType="clickEffect">
                                  <p:stCondLst>
                                    <p:cond delay="0"/>
                                  </p:stCondLst>
                                  <p:childTnLst>
                                    <p:set>
                                      <p:cBhvr>
                                        <p:cTn id="354" dur="1" fill="hold">
                                          <p:stCondLst>
                                            <p:cond delay="0"/>
                                          </p:stCondLst>
                                        </p:cTn>
                                        <p:tgtEl>
                                          <p:spTgt spid="2010184"/>
                                        </p:tgtEl>
                                        <p:attrNameLst>
                                          <p:attrName>style.visibility</p:attrName>
                                        </p:attrNameLst>
                                      </p:cBhvr>
                                      <p:to>
                                        <p:strVal val="visible"/>
                                      </p:to>
                                    </p:set>
                                    <p:animEffect transition="in" filter="wipe(up)">
                                      <p:cBhvr>
                                        <p:cTn id="355" dur="500"/>
                                        <p:tgtEl>
                                          <p:spTgt spid="2010184"/>
                                        </p:tgtEl>
                                      </p:cBhvr>
                                    </p:animEffect>
                                  </p:childTnLst>
                                </p:cTn>
                              </p:par>
                            </p:childTnLst>
                          </p:cTn>
                        </p:par>
                        <p:par>
                          <p:cTn id="356" fill="hold">
                            <p:stCondLst>
                              <p:cond delay="500"/>
                            </p:stCondLst>
                            <p:childTnLst>
                              <p:par>
                                <p:cTn id="357" presetID="9" presetClass="entr" presetSubtype="0" fill="hold" grpId="0" nodeType="afterEffect">
                                  <p:stCondLst>
                                    <p:cond delay="0"/>
                                  </p:stCondLst>
                                  <p:childTnLst>
                                    <p:set>
                                      <p:cBhvr>
                                        <p:cTn id="358" dur="1" fill="hold">
                                          <p:stCondLst>
                                            <p:cond delay="0"/>
                                          </p:stCondLst>
                                        </p:cTn>
                                        <p:tgtEl>
                                          <p:spTgt spid="2010167"/>
                                        </p:tgtEl>
                                        <p:attrNameLst>
                                          <p:attrName>style.visibility</p:attrName>
                                        </p:attrNameLst>
                                      </p:cBhvr>
                                      <p:to>
                                        <p:strVal val="visible"/>
                                      </p:to>
                                    </p:set>
                                    <p:animEffect transition="in" filter="dissolve">
                                      <p:cBhvr>
                                        <p:cTn id="359" dur="500"/>
                                        <p:tgtEl>
                                          <p:spTgt spid="2010167"/>
                                        </p:tgtEl>
                                      </p:cBhvr>
                                    </p:animEffect>
                                  </p:childTnLst>
                                </p:cTn>
                              </p:par>
                            </p:childTnLst>
                          </p:cTn>
                        </p:par>
                      </p:childTnLst>
                    </p:cTn>
                  </p:par>
                  <p:par>
                    <p:cTn id="360" fill="hold">
                      <p:stCondLst>
                        <p:cond delay="indefinite"/>
                      </p:stCondLst>
                      <p:childTnLst>
                        <p:par>
                          <p:cTn id="361" fill="hold">
                            <p:stCondLst>
                              <p:cond delay="0"/>
                            </p:stCondLst>
                            <p:childTnLst>
                              <p:par>
                                <p:cTn id="362" presetID="22" presetClass="entr" presetSubtype="1" fill="hold" grpId="0" nodeType="clickEffect">
                                  <p:stCondLst>
                                    <p:cond delay="0"/>
                                  </p:stCondLst>
                                  <p:childTnLst>
                                    <p:set>
                                      <p:cBhvr>
                                        <p:cTn id="363" dur="1" fill="hold">
                                          <p:stCondLst>
                                            <p:cond delay="0"/>
                                          </p:stCondLst>
                                        </p:cTn>
                                        <p:tgtEl>
                                          <p:spTgt spid="2010175"/>
                                        </p:tgtEl>
                                        <p:attrNameLst>
                                          <p:attrName>style.visibility</p:attrName>
                                        </p:attrNameLst>
                                      </p:cBhvr>
                                      <p:to>
                                        <p:strVal val="visible"/>
                                      </p:to>
                                    </p:set>
                                    <p:animEffect transition="in" filter="wipe(up)">
                                      <p:cBhvr>
                                        <p:cTn id="364" dur="500"/>
                                        <p:tgtEl>
                                          <p:spTgt spid="2010175"/>
                                        </p:tgtEl>
                                      </p:cBhvr>
                                    </p:animEffect>
                                  </p:childTnLst>
                                </p:cTn>
                              </p:par>
                            </p:childTnLst>
                          </p:cTn>
                        </p:par>
                        <p:par>
                          <p:cTn id="365" fill="hold">
                            <p:stCondLst>
                              <p:cond delay="500"/>
                            </p:stCondLst>
                            <p:childTnLst>
                              <p:par>
                                <p:cTn id="366" presetID="9" presetClass="entr" presetSubtype="0" fill="hold" grpId="0" nodeType="afterEffect">
                                  <p:stCondLst>
                                    <p:cond delay="0"/>
                                  </p:stCondLst>
                                  <p:childTnLst>
                                    <p:set>
                                      <p:cBhvr>
                                        <p:cTn id="367" dur="1" fill="hold">
                                          <p:stCondLst>
                                            <p:cond delay="0"/>
                                          </p:stCondLst>
                                        </p:cTn>
                                        <p:tgtEl>
                                          <p:spTgt spid="2010168"/>
                                        </p:tgtEl>
                                        <p:attrNameLst>
                                          <p:attrName>style.visibility</p:attrName>
                                        </p:attrNameLst>
                                      </p:cBhvr>
                                      <p:to>
                                        <p:strVal val="visible"/>
                                      </p:to>
                                    </p:set>
                                    <p:animEffect transition="in" filter="dissolve">
                                      <p:cBhvr>
                                        <p:cTn id="368" dur="500"/>
                                        <p:tgtEl>
                                          <p:spTgt spid="2010168"/>
                                        </p:tgtEl>
                                      </p:cBhvr>
                                    </p:animEffect>
                                  </p:childTnLst>
                                </p:cTn>
                              </p:par>
                            </p:childTnLst>
                          </p:cTn>
                        </p:par>
                      </p:childTnLst>
                    </p:cTn>
                  </p:par>
                  <p:par>
                    <p:cTn id="369" fill="hold">
                      <p:stCondLst>
                        <p:cond delay="indefinite"/>
                      </p:stCondLst>
                      <p:childTnLst>
                        <p:par>
                          <p:cTn id="370" fill="hold">
                            <p:stCondLst>
                              <p:cond delay="0"/>
                            </p:stCondLst>
                            <p:childTnLst>
                              <p:par>
                                <p:cTn id="371" presetID="9" presetClass="entr" presetSubtype="0" fill="hold" grpId="0" nodeType="clickEffect">
                                  <p:stCondLst>
                                    <p:cond delay="0"/>
                                  </p:stCondLst>
                                  <p:childTnLst>
                                    <p:set>
                                      <p:cBhvr>
                                        <p:cTn id="372" dur="1" fill="hold">
                                          <p:stCondLst>
                                            <p:cond delay="0"/>
                                          </p:stCondLst>
                                        </p:cTn>
                                        <p:tgtEl>
                                          <p:spTgt spid="2010206"/>
                                        </p:tgtEl>
                                        <p:attrNameLst>
                                          <p:attrName>style.visibility</p:attrName>
                                        </p:attrNameLst>
                                      </p:cBhvr>
                                      <p:to>
                                        <p:strVal val="visible"/>
                                      </p:to>
                                    </p:set>
                                    <p:animEffect transition="in" filter="dissolve">
                                      <p:cBhvr>
                                        <p:cTn id="373" dur="500"/>
                                        <p:tgtEl>
                                          <p:spTgt spid="2010206"/>
                                        </p:tgtEl>
                                      </p:cBhvr>
                                    </p:animEffect>
                                  </p:childTnLst>
                                </p:cTn>
                              </p:par>
                            </p:childTnLst>
                          </p:cTn>
                        </p:par>
                      </p:childTnLst>
                    </p:cTn>
                  </p:par>
                  <p:par>
                    <p:cTn id="374" fill="hold">
                      <p:stCondLst>
                        <p:cond delay="indefinite"/>
                      </p:stCondLst>
                      <p:childTnLst>
                        <p:par>
                          <p:cTn id="375" fill="hold">
                            <p:stCondLst>
                              <p:cond delay="0"/>
                            </p:stCondLst>
                            <p:childTnLst>
                              <p:par>
                                <p:cTn id="376" presetID="9" presetClass="entr" presetSubtype="0" fill="hold" grpId="0" nodeType="clickEffect">
                                  <p:stCondLst>
                                    <p:cond delay="0"/>
                                  </p:stCondLst>
                                  <p:childTnLst>
                                    <p:set>
                                      <p:cBhvr>
                                        <p:cTn id="377" dur="1" fill="hold">
                                          <p:stCondLst>
                                            <p:cond delay="0"/>
                                          </p:stCondLst>
                                        </p:cTn>
                                        <p:tgtEl>
                                          <p:spTgt spid="2010170"/>
                                        </p:tgtEl>
                                        <p:attrNameLst>
                                          <p:attrName>style.visibility</p:attrName>
                                        </p:attrNameLst>
                                      </p:cBhvr>
                                      <p:to>
                                        <p:strVal val="visible"/>
                                      </p:to>
                                    </p:set>
                                    <p:animEffect transition="in" filter="dissolve">
                                      <p:cBhvr>
                                        <p:cTn id="378" dur="500"/>
                                        <p:tgtEl>
                                          <p:spTgt spid="2010170"/>
                                        </p:tgtEl>
                                      </p:cBhvr>
                                    </p:animEffect>
                                  </p:childTnLst>
                                </p:cTn>
                              </p:par>
                            </p:childTnLst>
                          </p:cTn>
                        </p:par>
                      </p:childTnLst>
                    </p:cTn>
                  </p:par>
                  <p:par>
                    <p:cTn id="379" fill="hold">
                      <p:stCondLst>
                        <p:cond delay="indefinite"/>
                      </p:stCondLst>
                      <p:childTnLst>
                        <p:par>
                          <p:cTn id="380" fill="hold">
                            <p:stCondLst>
                              <p:cond delay="0"/>
                            </p:stCondLst>
                            <p:childTnLst>
                              <p:par>
                                <p:cTn id="381" presetID="22" presetClass="entr" presetSubtype="1" fill="hold" grpId="0" nodeType="clickEffect">
                                  <p:stCondLst>
                                    <p:cond delay="0"/>
                                  </p:stCondLst>
                                  <p:childTnLst>
                                    <p:set>
                                      <p:cBhvr>
                                        <p:cTn id="382" dur="1" fill="hold">
                                          <p:stCondLst>
                                            <p:cond delay="0"/>
                                          </p:stCondLst>
                                        </p:cTn>
                                        <p:tgtEl>
                                          <p:spTgt spid="2010178"/>
                                        </p:tgtEl>
                                        <p:attrNameLst>
                                          <p:attrName>style.visibility</p:attrName>
                                        </p:attrNameLst>
                                      </p:cBhvr>
                                      <p:to>
                                        <p:strVal val="visible"/>
                                      </p:to>
                                    </p:set>
                                    <p:animEffect transition="in" filter="wipe(up)">
                                      <p:cBhvr>
                                        <p:cTn id="383" dur="500"/>
                                        <p:tgtEl>
                                          <p:spTgt spid="2010178"/>
                                        </p:tgtEl>
                                      </p:cBhvr>
                                    </p:animEffect>
                                  </p:childTnLst>
                                </p:cTn>
                              </p:par>
                            </p:childTnLst>
                          </p:cTn>
                        </p:par>
                        <p:par>
                          <p:cTn id="384" fill="hold">
                            <p:stCondLst>
                              <p:cond delay="500"/>
                            </p:stCondLst>
                            <p:childTnLst>
                              <p:par>
                                <p:cTn id="385" presetID="9" presetClass="entr" presetSubtype="0" fill="hold" grpId="0" nodeType="afterEffect">
                                  <p:stCondLst>
                                    <p:cond delay="0"/>
                                  </p:stCondLst>
                                  <p:childTnLst>
                                    <p:set>
                                      <p:cBhvr>
                                        <p:cTn id="386" dur="1" fill="hold">
                                          <p:stCondLst>
                                            <p:cond delay="0"/>
                                          </p:stCondLst>
                                        </p:cTn>
                                        <p:tgtEl>
                                          <p:spTgt spid="2010169"/>
                                        </p:tgtEl>
                                        <p:attrNameLst>
                                          <p:attrName>style.visibility</p:attrName>
                                        </p:attrNameLst>
                                      </p:cBhvr>
                                      <p:to>
                                        <p:strVal val="visible"/>
                                      </p:to>
                                    </p:set>
                                    <p:animEffect transition="in" filter="dissolve">
                                      <p:cBhvr>
                                        <p:cTn id="387" dur="500"/>
                                        <p:tgtEl>
                                          <p:spTgt spid="2010169"/>
                                        </p:tgtEl>
                                      </p:cBhvr>
                                    </p:animEffect>
                                  </p:childTnLst>
                                </p:cTn>
                              </p:par>
                            </p:childTnLst>
                          </p:cTn>
                        </p:par>
                      </p:childTnLst>
                    </p:cTn>
                  </p:par>
                  <p:par>
                    <p:cTn id="388" fill="hold">
                      <p:stCondLst>
                        <p:cond delay="indefinite"/>
                      </p:stCondLst>
                      <p:childTnLst>
                        <p:par>
                          <p:cTn id="389" fill="hold">
                            <p:stCondLst>
                              <p:cond delay="0"/>
                            </p:stCondLst>
                            <p:childTnLst>
                              <p:par>
                                <p:cTn id="390" presetID="22" presetClass="entr" presetSubtype="1" fill="hold" grpId="0" nodeType="clickEffect">
                                  <p:stCondLst>
                                    <p:cond delay="0"/>
                                  </p:stCondLst>
                                  <p:childTnLst>
                                    <p:set>
                                      <p:cBhvr>
                                        <p:cTn id="391" dur="1" fill="hold">
                                          <p:stCondLst>
                                            <p:cond delay="0"/>
                                          </p:stCondLst>
                                        </p:cTn>
                                        <p:tgtEl>
                                          <p:spTgt spid="2010177"/>
                                        </p:tgtEl>
                                        <p:attrNameLst>
                                          <p:attrName>style.visibility</p:attrName>
                                        </p:attrNameLst>
                                      </p:cBhvr>
                                      <p:to>
                                        <p:strVal val="visible"/>
                                      </p:to>
                                    </p:set>
                                    <p:animEffect transition="in" filter="wipe(up)">
                                      <p:cBhvr>
                                        <p:cTn id="392" dur="500"/>
                                        <p:tgtEl>
                                          <p:spTgt spid="2010177"/>
                                        </p:tgtEl>
                                      </p:cBhvr>
                                    </p:animEffect>
                                  </p:childTnLst>
                                </p:cTn>
                              </p:par>
                            </p:childTnLst>
                          </p:cTn>
                        </p:par>
                        <p:par>
                          <p:cTn id="393" fill="hold">
                            <p:stCondLst>
                              <p:cond delay="500"/>
                            </p:stCondLst>
                            <p:childTnLst>
                              <p:par>
                                <p:cTn id="394" presetID="9" presetClass="entr" presetSubtype="0" fill="hold" grpId="0" nodeType="afterEffect">
                                  <p:stCondLst>
                                    <p:cond delay="0"/>
                                  </p:stCondLst>
                                  <p:childTnLst>
                                    <p:set>
                                      <p:cBhvr>
                                        <p:cTn id="395" dur="1" fill="hold">
                                          <p:stCondLst>
                                            <p:cond delay="0"/>
                                          </p:stCondLst>
                                        </p:cTn>
                                        <p:tgtEl>
                                          <p:spTgt spid="2010171"/>
                                        </p:tgtEl>
                                        <p:attrNameLst>
                                          <p:attrName>style.visibility</p:attrName>
                                        </p:attrNameLst>
                                      </p:cBhvr>
                                      <p:to>
                                        <p:strVal val="visible"/>
                                      </p:to>
                                    </p:set>
                                    <p:animEffect transition="in" filter="dissolve">
                                      <p:cBhvr>
                                        <p:cTn id="396" dur="500"/>
                                        <p:tgtEl>
                                          <p:spTgt spid="2010171"/>
                                        </p:tgtEl>
                                      </p:cBhvr>
                                    </p:animEffect>
                                  </p:childTnLst>
                                </p:cTn>
                              </p:par>
                            </p:childTnLst>
                          </p:cTn>
                        </p:par>
                      </p:childTnLst>
                    </p:cTn>
                  </p:par>
                  <p:par>
                    <p:cTn id="397" fill="hold">
                      <p:stCondLst>
                        <p:cond delay="indefinite"/>
                      </p:stCondLst>
                      <p:childTnLst>
                        <p:par>
                          <p:cTn id="398" fill="hold">
                            <p:stCondLst>
                              <p:cond delay="0"/>
                            </p:stCondLst>
                            <p:childTnLst>
                              <p:par>
                                <p:cTn id="399" presetID="9" presetClass="entr" presetSubtype="0" fill="hold" grpId="0" nodeType="clickEffect">
                                  <p:stCondLst>
                                    <p:cond delay="0"/>
                                  </p:stCondLst>
                                  <p:childTnLst>
                                    <p:set>
                                      <p:cBhvr>
                                        <p:cTn id="400" dur="1" fill="hold">
                                          <p:stCondLst>
                                            <p:cond delay="0"/>
                                          </p:stCondLst>
                                        </p:cTn>
                                        <p:tgtEl>
                                          <p:spTgt spid="2010204"/>
                                        </p:tgtEl>
                                        <p:attrNameLst>
                                          <p:attrName>style.visibility</p:attrName>
                                        </p:attrNameLst>
                                      </p:cBhvr>
                                      <p:to>
                                        <p:strVal val="visible"/>
                                      </p:to>
                                    </p:set>
                                    <p:animEffect transition="in" filter="dissolve">
                                      <p:cBhvr>
                                        <p:cTn id="401" dur="500"/>
                                        <p:tgtEl>
                                          <p:spTgt spid="2010204"/>
                                        </p:tgtEl>
                                      </p:cBhvr>
                                    </p:animEffect>
                                  </p:childTnLst>
                                </p:cTn>
                              </p:par>
                            </p:childTnLst>
                          </p:cTn>
                        </p:par>
                      </p:childTnLst>
                    </p:cTn>
                  </p:par>
                  <p:par>
                    <p:cTn id="402" fill="hold">
                      <p:stCondLst>
                        <p:cond delay="indefinite"/>
                      </p:stCondLst>
                      <p:childTnLst>
                        <p:par>
                          <p:cTn id="403" fill="hold">
                            <p:stCondLst>
                              <p:cond delay="0"/>
                            </p:stCondLst>
                            <p:childTnLst>
                              <p:par>
                                <p:cTn id="404" presetID="9" presetClass="entr" presetSubtype="0" fill="hold" grpId="0" nodeType="clickEffect">
                                  <p:stCondLst>
                                    <p:cond delay="0"/>
                                  </p:stCondLst>
                                  <p:childTnLst>
                                    <p:set>
                                      <p:cBhvr>
                                        <p:cTn id="405" dur="1" fill="hold">
                                          <p:stCondLst>
                                            <p:cond delay="0"/>
                                          </p:stCondLst>
                                        </p:cTn>
                                        <p:tgtEl>
                                          <p:spTgt spid="2010173"/>
                                        </p:tgtEl>
                                        <p:attrNameLst>
                                          <p:attrName>style.visibility</p:attrName>
                                        </p:attrNameLst>
                                      </p:cBhvr>
                                      <p:to>
                                        <p:strVal val="visible"/>
                                      </p:to>
                                    </p:set>
                                    <p:animEffect transition="in" filter="dissolve">
                                      <p:cBhvr>
                                        <p:cTn id="406" dur="500"/>
                                        <p:tgtEl>
                                          <p:spTgt spid="2010173"/>
                                        </p:tgtEl>
                                      </p:cBhvr>
                                    </p:animEffect>
                                  </p:childTnLst>
                                </p:cTn>
                              </p:par>
                            </p:childTnLst>
                          </p:cTn>
                        </p:par>
                      </p:childTnLst>
                    </p:cTn>
                  </p:par>
                  <p:par>
                    <p:cTn id="407" fill="hold">
                      <p:stCondLst>
                        <p:cond delay="indefinite"/>
                      </p:stCondLst>
                      <p:childTnLst>
                        <p:par>
                          <p:cTn id="408" fill="hold">
                            <p:stCondLst>
                              <p:cond delay="0"/>
                            </p:stCondLst>
                            <p:childTnLst>
                              <p:par>
                                <p:cTn id="409" presetID="22" presetClass="entr" presetSubtype="1" fill="hold" grpId="0" nodeType="clickEffect">
                                  <p:stCondLst>
                                    <p:cond delay="0"/>
                                  </p:stCondLst>
                                  <p:childTnLst>
                                    <p:set>
                                      <p:cBhvr>
                                        <p:cTn id="410" dur="1" fill="hold">
                                          <p:stCondLst>
                                            <p:cond delay="0"/>
                                          </p:stCondLst>
                                        </p:cTn>
                                        <p:tgtEl>
                                          <p:spTgt spid="2010176"/>
                                        </p:tgtEl>
                                        <p:attrNameLst>
                                          <p:attrName>style.visibility</p:attrName>
                                        </p:attrNameLst>
                                      </p:cBhvr>
                                      <p:to>
                                        <p:strVal val="visible"/>
                                      </p:to>
                                    </p:set>
                                    <p:animEffect transition="in" filter="wipe(up)">
                                      <p:cBhvr>
                                        <p:cTn id="411" dur="500"/>
                                        <p:tgtEl>
                                          <p:spTgt spid="2010176"/>
                                        </p:tgtEl>
                                      </p:cBhvr>
                                    </p:animEffect>
                                  </p:childTnLst>
                                </p:cTn>
                              </p:par>
                            </p:childTnLst>
                          </p:cTn>
                        </p:par>
                        <p:par>
                          <p:cTn id="412" fill="hold">
                            <p:stCondLst>
                              <p:cond delay="500"/>
                            </p:stCondLst>
                            <p:childTnLst>
                              <p:par>
                                <p:cTn id="413" presetID="9" presetClass="entr" presetSubtype="0" fill="hold" grpId="0" nodeType="afterEffect">
                                  <p:stCondLst>
                                    <p:cond delay="0"/>
                                  </p:stCondLst>
                                  <p:childTnLst>
                                    <p:set>
                                      <p:cBhvr>
                                        <p:cTn id="414" dur="1" fill="hold">
                                          <p:stCondLst>
                                            <p:cond delay="0"/>
                                          </p:stCondLst>
                                        </p:cTn>
                                        <p:tgtEl>
                                          <p:spTgt spid="2010172"/>
                                        </p:tgtEl>
                                        <p:attrNameLst>
                                          <p:attrName>style.visibility</p:attrName>
                                        </p:attrNameLst>
                                      </p:cBhvr>
                                      <p:to>
                                        <p:strVal val="visible"/>
                                      </p:to>
                                    </p:set>
                                    <p:animEffect transition="in" filter="dissolve">
                                      <p:cBhvr>
                                        <p:cTn id="415" dur="500"/>
                                        <p:tgtEl>
                                          <p:spTgt spid="2010172"/>
                                        </p:tgtEl>
                                      </p:cBhvr>
                                    </p:animEffect>
                                  </p:childTnLst>
                                </p:cTn>
                              </p:par>
                            </p:childTnLst>
                          </p:cTn>
                        </p:par>
                      </p:childTnLst>
                    </p:cTn>
                  </p:par>
                  <p:par>
                    <p:cTn id="416" fill="hold">
                      <p:stCondLst>
                        <p:cond delay="indefinite"/>
                      </p:stCondLst>
                      <p:childTnLst>
                        <p:par>
                          <p:cTn id="417" fill="hold">
                            <p:stCondLst>
                              <p:cond delay="0"/>
                            </p:stCondLst>
                            <p:childTnLst>
                              <p:par>
                                <p:cTn id="418" presetID="9" presetClass="entr" presetSubtype="0" fill="hold" grpId="0" nodeType="clickEffect">
                                  <p:stCondLst>
                                    <p:cond delay="0"/>
                                  </p:stCondLst>
                                  <p:childTnLst>
                                    <p:set>
                                      <p:cBhvr>
                                        <p:cTn id="419" dur="1" fill="hold">
                                          <p:stCondLst>
                                            <p:cond delay="0"/>
                                          </p:stCondLst>
                                        </p:cTn>
                                        <p:tgtEl>
                                          <p:spTgt spid="2010205"/>
                                        </p:tgtEl>
                                        <p:attrNameLst>
                                          <p:attrName>style.visibility</p:attrName>
                                        </p:attrNameLst>
                                      </p:cBhvr>
                                      <p:to>
                                        <p:strVal val="visible"/>
                                      </p:to>
                                    </p:set>
                                    <p:animEffect transition="in" filter="dissolve">
                                      <p:cBhvr>
                                        <p:cTn id="420" dur="500"/>
                                        <p:tgtEl>
                                          <p:spTgt spid="2010205"/>
                                        </p:tgtEl>
                                      </p:cBhvr>
                                    </p:animEffect>
                                  </p:childTnLst>
                                </p:cTn>
                              </p:par>
                            </p:childTnLst>
                          </p:cTn>
                        </p:par>
                      </p:childTnLst>
                    </p:cTn>
                  </p:par>
                  <p:par>
                    <p:cTn id="421" fill="hold">
                      <p:stCondLst>
                        <p:cond delay="indefinite"/>
                      </p:stCondLst>
                      <p:childTnLst>
                        <p:par>
                          <p:cTn id="422" fill="hold">
                            <p:stCondLst>
                              <p:cond delay="0"/>
                            </p:stCondLst>
                            <p:childTnLst>
                              <p:par>
                                <p:cTn id="423" presetID="9" presetClass="entr" presetSubtype="0" fill="hold" grpId="0" nodeType="clickEffect">
                                  <p:stCondLst>
                                    <p:cond delay="0"/>
                                  </p:stCondLst>
                                  <p:childTnLst>
                                    <p:set>
                                      <p:cBhvr>
                                        <p:cTn id="424" dur="1" fill="hold">
                                          <p:stCondLst>
                                            <p:cond delay="0"/>
                                          </p:stCondLst>
                                        </p:cTn>
                                        <p:tgtEl>
                                          <p:spTgt spid="2010174"/>
                                        </p:tgtEl>
                                        <p:attrNameLst>
                                          <p:attrName>style.visibility</p:attrName>
                                        </p:attrNameLst>
                                      </p:cBhvr>
                                      <p:to>
                                        <p:strVal val="visible"/>
                                      </p:to>
                                    </p:set>
                                    <p:animEffect transition="in" filter="dissolve">
                                      <p:cBhvr>
                                        <p:cTn id="425" dur="500"/>
                                        <p:tgtEl>
                                          <p:spTgt spid="2010174"/>
                                        </p:tgtEl>
                                      </p:cBhvr>
                                    </p:animEffect>
                                  </p:childTnLst>
                                </p:cTn>
                              </p:par>
                            </p:childTnLst>
                          </p:cTn>
                        </p:par>
                      </p:childTnLst>
                    </p:cTn>
                  </p:par>
                  <p:par>
                    <p:cTn id="426" fill="hold">
                      <p:stCondLst>
                        <p:cond delay="indefinite"/>
                      </p:stCondLst>
                      <p:childTnLst>
                        <p:par>
                          <p:cTn id="427" fill="hold">
                            <p:stCondLst>
                              <p:cond delay="0"/>
                            </p:stCondLst>
                            <p:childTnLst>
                              <p:par>
                                <p:cTn id="428" presetID="9" presetClass="entr" presetSubtype="0" fill="hold" grpId="0" nodeType="clickEffect">
                                  <p:stCondLst>
                                    <p:cond delay="0"/>
                                  </p:stCondLst>
                                  <p:childTnLst>
                                    <p:set>
                                      <p:cBhvr>
                                        <p:cTn id="429" dur="1" fill="hold">
                                          <p:stCondLst>
                                            <p:cond delay="0"/>
                                          </p:stCondLst>
                                        </p:cTn>
                                        <p:tgtEl>
                                          <p:spTgt spid="2010207"/>
                                        </p:tgtEl>
                                        <p:attrNameLst>
                                          <p:attrName>style.visibility</p:attrName>
                                        </p:attrNameLst>
                                      </p:cBhvr>
                                      <p:to>
                                        <p:strVal val="visible"/>
                                      </p:to>
                                    </p:set>
                                    <p:animEffect transition="in" filter="dissolve">
                                      <p:cBhvr>
                                        <p:cTn id="430" dur="500"/>
                                        <p:tgtEl>
                                          <p:spTgt spid="2010207"/>
                                        </p:tgtEl>
                                      </p:cBhvr>
                                    </p:animEffect>
                                  </p:childTnLst>
                                </p:cTn>
                              </p:par>
                            </p:childTnLst>
                          </p:cTn>
                        </p:par>
                      </p:childTnLst>
                    </p:cTn>
                  </p:par>
                  <p:par>
                    <p:cTn id="431" fill="hold">
                      <p:stCondLst>
                        <p:cond delay="indefinite"/>
                      </p:stCondLst>
                      <p:childTnLst>
                        <p:par>
                          <p:cTn id="432" fill="hold">
                            <p:stCondLst>
                              <p:cond delay="0"/>
                            </p:stCondLst>
                            <p:childTnLst>
                              <p:par>
                                <p:cTn id="433" presetID="9" presetClass="entr" presetSubtype="0" fill="hold" grpId="0" nodeType="clickEffect">
                                  <p:stCondLst>
                                    <p:cond delay="0"/>
                                  </p:stCondLst>
                                  <p:childTnLst>
                                    <p:set>
                                      <p:cBhvr>
                                        <p:cTn id="434" dur="1" fill="hold">
                                          <p:stCondLst>
                                            <p:cond delay="0"/>
                                          </p:stCondLst>
                                        </p:cTn>
                                        <p:tgtEl>
                                          <p:spTgt spid="2010179"/>
                                        </p:tgtEl>
                                        <p:attrNameLst>
                                          <p:attrName>style.visibility</p:attrName>
                                        </p:attrNameLst>
                                      </p:cBhvr>
                                      <p:to>
                                        <p:strVal val="visible"/>
                                      </p:to>
                                    </p:set>
                                    <p:animEffect transition="in" filter="dissolve">
                                      <p:cBhvr>
                                        <p:cTn id="435" dur="500"/>
                                        <p:tgtEl>
                                          <p:spTgt spid="2010179"/>
                                        </p:tgtEl>
                                      </p:cBhvr>
                                    </p:animEffect>
                                  </p:childTnLst>
                                </p:cTn>
                              </p:par>
                            </p:childTnLst>
                          </p:cTn>
                        </p:par>
                      </p:childTnLst>
                    </p:cTn>
                  </p:par>
                  <p:par>
                    <p:cTn id="436" fill="hold">
                      <p:stCondLst>
                        <p:cond delay="indefinite"/>
                      </p:stCondLst>
                      <p:childTnLst>
                        <p:par>
                          <p:cTn id="437" fill="hold">
                            <p:stCondLst>
                              <p:cond delay="0"/>
                            </p:stCondLst>
                            <p:childTnLst>
                              <p:par>
                                <p:cTn id="438" presetID="9" presetClass="entr" presetSubtype="0" fill="hold" grpId="0" nodeType="clickEffect">
                                  <p:stCondLst>
                                    <p:cond delay="0"/>
                                  </p:stCondLst>
                                  <p:childTnLst>
                                    <p:set>
                                      <p:cBhvr>
                                        <p:cTn id="439" dur="1" fill="hold">
                                          <p:stCondLst>
                                            <p:cond delay="0"/>
                                          </p:stCondLst>
                                        </p:cTn>
                                        <p:tgtEl>
                                          <p:spTgt spid="2010208"/>
                                        </p:tgtEl>
                                        <p:attrNameLst>
                                          <p:attrName>style.visibility</p:attrName>
                                        </p:attrNameLst>
                                      </p:cBhvr>
                                      <p:to>
                                        <p:strVal val="visible"/>
                                      </p:to>
                                    </p:set>
                                    <p:animEffect transition="in" filter="dissolve">
                                      <p:cBhvr>
                                        <p:cTn id="440" dur="500"/>
                                        <p:tgtEl>
                                          <p:spTgt spid="2010208"/>
                                        </p:tgtEl>
                                      </p:cBhvr>
                                    </p:animEffect>
                                  </p:childTnLst>
                                </p:cTn>
                              </p:par>
                            </p:childTnLst>
                          </p:cTn>
                        </p:par>
                      </p:childTnLst>
                    </p:cTn>
                  </p:par>
                  <p:par>
                    <p:cTn id="441" fill="hold">
                      <p:stCondLst>
                        <p:cond delay="indefinite"/>
                      </p:stCondLst>
                      <p:childTnLst>
                        <p:par>
                          <p:cTn id="442" fill="hold">
                            <p:stCondLst>
                              <p:cond delay="0"/>
                            </p:stCondLst>
                            <p:childTnLst>
                              <p:par>
                                <p:cTn id="443" presetID="9" presetClass="entr" presetSubtype="0" fill="hold" grpId="0" nodeType="clickEffect">
                                  <p:stCondLst>
                                    <p:cond delay="0"/>
                                  </p:stCondLst>
                                  <p:childTnLst>
                                    <p:set>
                                      <p:cBhvr>
                                        <p:cTn id="444" dur="1" fill="hold">
                                          <p:stCondLst>
                                            <p:cond delay="0"/>
                                          </p:stCondLst>
                                        </p:cTn>
                                        <p:tgtEl>
                                          <p:spTgt spid="2010180"/>
                                        </p:tgtEl>
                                        <p:attrNameLst>
                                          <p:attrName>style.visibility</p:attrName>
                                        </p:attrNameLst>
                                      </p:cBhvr>
                                      <p:to>
                                        <p:strVal val="visible"/>
                                      </p:to>
                                    </p:set>
                                    <p:animEffect transition="in" filter="dissolve">
                                      <p:cBhvr>
                                        <p:cTn id="445" dur="500"/>
                                        <p:tgtEl>
                                          <p:spTgt spid="2010180"/>
                                        </p:tgtEl>
                                      </p:cBhvr>
                                    </p:animEffect>
                                  </p:childTnLst>
                                </p:cTn>
                              </p:par>
                            </p:childTnLst>
                          </p:cTn>
                        </p:par>
                      </p:childTnLst>
                    </p:cTn>
                  </p:par>
                  <p:par>
                    <p:cTn id="446" fill="hold">
                      <p:stCondLst>
                        <p:cond delay="indefinite"/>
                      </p:stCondLst>
                      <p:childTnLst>
                        <p:par>
                          <p:cTn id="447" fill="hold">
                            <p:stCondLst>
                              <p:cond delay="0"/>
                            </p:stCondLst>
                            <p:childTnLst>
                              <p:par>
                                <p:cTn id="448" presetID="9" presetClass="entr" presetSubtype="0" fill="hold" grpId="0" nodeType="clickEffect">
                                  <p:stCondLst>
                                    <p:cond delay="0"/>
                                  </p:stCondLst>
                                  <p:childTnLst>
                                    <p:set>
                                      <p:cBhvr>
                                        <p:cTn id="449" dur="1" fill="hold">
                                          <p:stCondLst>
                                            <p:cond delay="0"/>
                                          </p:stCondLst>
                                        </p:cTn>
                                        <p:tgtEl>
                                          <p:spTgt spid="2010215"/>
                                        </p:tgtEl>
                                        <p:attrNameLst>
                                          <p:attrName>style.visibility</p:attrName>
                                        </p:attrNameLst>
                                      </p:cBhvr>
                                      <p:to>
                                        <p:strVal val="visible"/>
                                      </p:to>
                                    </p:set>
                                    <p:animEffect transition="in" filter="dissolve">
                                      <p:cBhvr>
                                        <p:cTn id="450" dur="500"/>
                                        <p:tgtEl>
                                          <p:spTgt spid="2010215"/>
                                        </p:tgtEl>
                                      </p:cBhvr>
                                    </p:animEffect>
                                  </p:childTnLst>
                                </p:cTn>
                              </p:par>
                            </p:childTnLst>
                          </p:cTn>
                        </p:par>
                      </p:childTnLst>
                    </p:cTn>
                  </p:par>
                  <p:par>
                    <p:cTn id="451" fill="hold">
                      <p:stCondLst>
                        <p:cond delay="indefinite"/>
                      </p:stCondLst>
                      <p:childTnLst>
                        <p:par>
                          <p:cTn id="452" fill="hold">
                            <p:stCondLst>
                              <p:cond delay="0"/>
                            </p:stCondLst>
                            <p:childTnLst>
                              <p:par>
                                <p:cTn id="453" presetID="9" presetClass="entr" presetSubtype="0" fill="hold" grpId="0" nodeType="clickEffect">
                                  <p:stCondLst>
                                    <p:cond delay="0"/>
                                  </p:stCondLst>
                                  <p:childTnLst>
                                    <p:set>
                                      <p:cBhvr>
                                        <p:cTn id="454" dur="1" fill="hold">
                                          <p:stCondLst>
                                            <p:cond delay="0"/>
                                          </p:stCondLst>
                                        </p:cTn>
                                        <p:tgtEl>
                                          <p:spTgt spid="2010182"/>
                                        </p:tgtEl>
                                        <p:attrNameLst>
                                          <p:attrName>style.visibility</p:attrName>
                                        </p:attrNameLst>
                                      </p:cBhvr>
                                      <p:to>
                                        <p:strVal val="visible"/>
                                      </p:to>
                                    </p:set>
                                    <p:animEffect transition="in" filter="dissolve">
                                      <p:cBhvr>
                                        <p:cTn id="455" dur="500"/>
                                        <p:tgtEl>
                                          <p:spTgt spid="2010182"/>
                                        </p:tgtEl>
                                      </p:cBhvr>
                                    </p:animEffect>
                                  </p:childTnLst>
                                </p:cTn>
                              </p:par>
                            </p:childTnLst>
                          </p:cTn>
                        </p:par>
                      </p:childTnLst>
                    </p:cTn>
                  </p:par>
                  <p:par>
                    <p:cTn id="456" fill="hold">
                      <p:stCondLst>
                        <p:cond delay="indefinite"/>
                      </p:stCondLst>
                      <p:childTnLst>
                        <p:par>
                          <p:cTn id="457" fill="hold">
                            <p:stCondLst>
                              <p:cond delay="0"/>
                            </p:stCondLst>
                            <p:childTnLst>
                              <p:par>
                                <p:cTn id="458" presetID="9" presetClass="entr" presetSubtype="0" fill="hold" grpId="0" nodeType="clickEffect">
                                  <p:stCondLst>
                                    <p:cond delay="0"/>
                                  </p:stCondLst>
                                  <p:childTnLst>
                                    <p:set>
                                      <p:cBhvr>
                                        <p:cTn id="459" dur="1" fill="hold">
                                          <p:stCondLst>
                                            <p:cond delay="0"/>
                                          </p:stCondLst>
                                        </p:cTn>
                                        <p:tgtEl>
                                          <p:spTgt spid="2010213"/>
                                        </p:tgtEl>
                                        <p:attrNameLst>
                                          <p:attrName>style.visibility</p:attrName>
                                        </p:attrNameLst>
                                      </p:cBhvr>
                                      <p:to>
                                        <p:strVal val="visible"/>
                                      </p:to>
                                    </p:set>
                                    <p:animEffect transition="in" filter="dissolve">
                                      <p:cBhvr>
                                        <p:cTn id="460" dur="500"/>
                                        <p:tgtEl>
                                          <p:spTgt spid="2010213"/>
                                        </p:tgtEl>
                                      </p:cBhvr>
                                    </p:animEffect>
                                  </p:childTnLst>
                                </p:cTn>
                              </p:par>
                            </p:childTnLst>
                          </p:cTn>
                        </p:par>
                      </p:childTnLst>
                    </p:cTn>
                  </p:par>
                  <p:par>
                    <p:cTn id="461" fill="hold">
                      <p:stCondLst>
                        <p:cond delay="indefinite"/>
                      </p:stCondLst>
                      <p:childTnLst>
                        <p:par>
                          <p:cTn id="462" fill="hold">
                            <p:stCondLst>
                              <p:cond delay="0"/>
                            </p:stCondLst>
                            <p:childTnLst>
                              <p:par>
                                <p:cTn id="463" presetID="9" presetClass="entr" presetSubtype="0" fill="hold" grpId="0" nodeType="clickEffect">
                                  <p:stCondLst>
                                    <p:cond delay="0"/>
                                  </p:stCondLst>
                                  <p:childTnLst>
                                    <p:set>
                                      <p:cBhvr>
                                        <p:cTn id="464" dur="1" fill="hold">
                                          <p:stCondLst>
                                            <p:cond delay="0"/>
                                          </p:stCondLst>
                                        </p:cTn>
                                        <p:tgtEl>
                                          <p:spTgt spid="2010189"/>
                                        </p:tgtEl>
                                        <p:attrNameLst>
                                          <p:attrName>style.visibility</p:attrName>
                                        </p:attrNameLst>
                                      </p:cBhvr>
                                      <p:to>
                                        <p:strVal val="visible"/>
                                      </p:to>
                                    </p:set>
                                    <p:animEffect transition="in" filter="dissolve">
                                      <p:cBhvr>
                                        <p:cTn id="465" dur="500"/>
                                        <p:tgtEl>
                                          <p:spTgt spid="2010189"/>
                                        </p:tgtEl>
                                      </p:cBhvr>
                                    </p:animEffect>
                                  </p:childTnLst>
                                </p:cTn>
                              </p:par>
                            </p:childTnLst>
                          </p:cTn>
                        </p:par>
                      </p:childTnLst>
                    </p:cTn>
                  </p:par>
                  <p:par>
                    <p:cTn id="466" fill="hold">
                      <p:stCondLst>
                        <p:cond delay="indefinite"/>
                      </p:stCondLst>
                      <p:childTnLst>
                        <p:par>
                          <p:cTn id="467" fill="hold">
                            <p:stCondLst>
                              <p:cond delay="0"/>
                            </p:stCondLst>
                            <p:childTnLst>
                              <p:par>
                                <p:cTn id="468" presetID="9" presetClass="entr" presetSubtype="0" fill="hold" grpId="0" nodeType="clickEffect">
                                  <p:stCondLst>
                                    <p:cond delay="0"/>
                                  </p:stCondLst>
                                  <p:childTnLst>
                                    <p:set>
                                      <p:cBhvr>
                                        <p:cTn id="469" dur="1" fill="hold">
                                          <p:stCondLst>
                                            <p:cond delay="0"/>
                                          </p:stCondLst>
                                        </p:cTn>
                                        <p:tgtEl>
                                          <p:spTgt spid="2010214"/>
                                        </p:tgtEl>
                                        <p:attrNameLst>
                                          <p:attrName>style.visibility</p:attrName>
                                        </p:attrNameLst>
                                      </p:cBhvr>
                                      <p:to>
                                        <p:strVal val="visible"/>
                                      </p:to>
                                    </p:set>
                                    <p:animEffect transition="in" filter="dissolve">
                                      <p:cBhvr>
                                        <p:cTn id="470" dur="500"/>
                                        <p:tgtEl>
                                          <p:spTgt spid="2010214"/>
                                        </p:tgtEl>
                                      </p:cBhvr>
                                    </p:animEffect>
                                  </p:childTnLst>
                                </p:cTn>
                              </p:par>
                            </p:childTnLst>
                          </p:cTn>
                        </p:par>
                      </p:childTnLst>
                    </p:cTn>
                  </p:par>
                  <p:par>
                    <p:cTn id="471" fill="hold">
                      <p:stCondLst>
                        <p:cond delay="indefinite"/>
                      </p:stCondLst>
                      <p:childTnLst>
                        <p:par>
                          <p:cTn id="472" fill="hold">
                            <p:stCondLst>
                              <p:cond delay="0"/>
                            </p:stCondLst>
                            <p:childTnLst>
                              <p:par>
                                <p:cTn id="473" presetID="9" presetClass="entr" presetSubtype="0" fill="hold" grpId="0" nodeType="clickEffect">
                                  <p:stCondLst>
                                    <p:cond delay="0"/>
                                  </p:stCondLst>
                                  <p:childTnLst>
                                    <p:set>
                                      <p:cBhvr>
                                        <p:cTn id="474" dur="1" fill="hold">
                                          <p:stCondLst>
                                            <p:cond delay="0"/>
                                          </p:stCondLst>
                                        </p:cTn>
                                        <p:tgtEl>
                                          <p:spTgt spid="2010190"/>
                                        </p:tgtEl>
                                        <p:attrNameLst>
                                          <p:attrName>style.visibility</p:attrName>
                                        </p:attrNameLst>
                                      </p:cBhvr>
                                      <p:to>
                                        <p:strVal val="visible"/>
                                      </p:to>
                                    </p:set>
                                    <p:animEffect transition="in" filter="dissolve">
                                      <p:cBhvr>
                                        <p:cTn id="475" dur="500"/>
                                        <p:tgtEl>
                                          <p:spTgt spid="2010190"/>
                                        </p:tgtEl>
                                      </p:cBhvr>
                                    </p:animEffect>
                                  </p:childTnLst>
                                </p:cTn>
                              </p:par>
                            </p:childTnLst>
                          </p:cTn>
                        </p:par>
                      </p:childTnLst>
                    </p:cTn>
                  </p:par>
                  <p:par>
                    <p:cTn id="476" fill="hold">
                      <p:stCondLst>
                        <p:cond delay="indefinite"/>
                      </p:stCondLst>
                      <p:childTnLst>
                        <p:par>
                          <p:cTn id="477" fill="hold">
                            <p:stCondLst>
                              <p:cond delay="0"/>
                            </p:stCondLst>
                            <p:childTnLst>
                              <p:par>
                                <p:cTn id="478" presetID="9" presetClass="entr" presetSubtype="0" fill="hold" grpId="0" nodeType="clickEffect">
                                  <p:stCondLst>
                                    <p:cond delay="0"/>
                                  </p:stCondLst>
                                  <p:childTnLst>
                                    <p:set>
                                      <p:cBhvr>
                                        <p:cTn id="479" dur="1" fill="hold">
                                          <p:stCondLst>
                                            <p:cond delay="0"/>
                                          </p:stCondLst>
                                        </p:cTn>
                                        <p:tgtEl>
                                          <p:spTgt spid="2010115">
                                            <p:txEl>
                                              <p:pRg st="0" end="0"/>
                                            </p:txEl>
                                          </p:spTgt>
                                        </p:tgtEl>
                                        <p:attrNameLst>
                                          <p:attrName>style.visibility</p:attrName>
                                        </p:attrNameLst>
                                      </p:cBhvr>
                                      <p:to>
                                        <p:strVal val="visible"/>
                                      </p:to>
                                    </p:set>
                                    <p:animEffect transition="in" filter="dissolve">
                                      <p:cBhvr>
                                        <p:cTn id="480" dur="500"/>
                                        <p:tgtEl>
                                          <p:spTgt spid="2010115">
                                            <p:txEl>
                                              <p:pRg st="0" end="0"/>
                                            </p:txEl>
                                          </p:spTgt>
                                        </p:tgtEl>
                                      </p:cBhvr>
                                    </p:animEffect>
                                  </p:childTnLst>
                                </p:cTn>
                              </p:par>
                              <p:par>
                                <p:cTn id="481" presetID="9" presetClass="entr" presetSubtype="0" fill="hold" grpId="0" nodeType="withEffect">
                                  <p:stCondLst>
                                    <p:cond delay="0"/>
                                  </p:stCondLst>
                                  <p:childTnLst>
                                    <p:set>
                                      <p:cBhvr>
                                        <p:cTn id="482" dur="1" fill="hold">
                                          <p:stCondLst>
                                            <p:cond delay="0"/>
                                          </p:stCondLst>
                                        </p:cTn>
                                        <p:tgtEl>
                                          <p:spTgt spid="2010115">
                                            <p:txEl>
                                              <p:pRg st="1" end="1"/>
                                            </p:txEl>
                                          </p:spTgt>
                                        </p:tgtEl>
                                        <p:attrNameLst>
                                          <p:attrName>style.visibility</p:attrName>
                                        </p:attrNameLst>
                                      </p:cBhvr>
                                      <p:to>
                                        <p:strVal val="visible"/>
                                      </p:to>
                                    </p:set>
                                    <p:animEffect transition="in" filter="dissolve">
                                      <p:cBhvr>
                                        <p:cTn id="483" dur="500"/>
                                        <p:tgtEl>
                                          <p:spTgt spid="2010115">
                                            <p:txEl>
                                              <p:pRg st="1" end="1"/>
                                            </p:txEl>
                                          </p:spTgt>
                                        </p:tgtEl>
                                      </p:cBhvr>
                                    </p:animEffect>
                                  </p:childTnLst>
                                </p:cTn>
                              </p:par>
                              <p:par>
                                <p:cTn id="484" presetID="9" presetClass="entr" presetSubtype="0" fill="hold" grpId="0" nodeType="withEffect">
                                  <p:stCondLst>
                                    <p:cond delay="0"/>
                                  </p:stCondLst>
                                  <p:childTnLst>
                                    <p:set>
                                      <p:cBhvr>
                                        <p:cTn id="485" dur="1" fill="hold">
                                          <p:stCondLst>
                                            <p:cond delay="0"/>
                                          </p:stCondLst>
                                        </p:cTn>
                                        <p:tgtEl>
                                          <p:spTgt spid="2010115">
                                            <p:txEl>
                                              <p:pRg st="2" end="2"/>
                                            </p:txEl>
                                          </p:spTgt>
                                        </p:tgtEl>
                                        <p:attrNameLst>
                                          <p:attrName>style.visibility</p:attrName>
                                        </p:attrNameLst>
                                      </p:cBhvr>
                                      <p:to>
                                        <p:strVal val="visible"/>
                                      </p:to>
                                    </p:set>
                                    <p:animEffect transition="in" filter="dissolve">
                                      <p:cBhvr>
                                        <p:cTn id="486" dur="500"/>
                                        <p:tgtEl>
                                          <p:spTgt spid="2010115">
                                            <p:txEl>
                                              <p:pRg st="2" end="2"/>
                                            </p:txEl>
                                          </p:spTgt>
                                        </p:tgtEl>
                                      </p:cBhvr>
                                    </p:animEffect>
                                  </p:childTnLst>
                                </p:cTn>
                              </p:par>
                              <p:par>
                                <p:cTn id="487" presetID="9" presetClass="entr" presetSubtype="0" fill="hold" grpId="0" nodeType="withEffect">
                                  <p:stCondLst>
                                    <p:cond delay="0"/>
                                  </p:stCondLst>
                                  <p:childTnLst>
                                    <p:set>
                                      <p:cBhvr>
                                        <p:cTn id="488" dur="1" fill="hold">
                                          <p:stCondLst>
                                            <p:cond delay="0"/>
                                          </p:stCondLst>
                                        </p:cTn>
                                        <p:tgtEl>
                                          <p:spTgt spid="2010115">
                                            <p:txEl>
                                              <p:pRg st="3" end="3"/>
                                            </p:txEl>
                                          </p:spTgt>
                                        </p:tgtEl>
                                        <p:attrNameLst>
                                          <p:attrName>style.visibility</p:attrName>
                                        </p:attrNameLst>
                                      </p:cBhvr>
                                      <p:to>
                                        <p:strVal val="visible"/>
                                      </p:to>
                                    </p:set>
                                    <p:animEffect transition="in" filter="dissolve">
                                      <p:cBhvr>
                                        <p:cTn id="489" dur="500"/>
                                        <p:tgtEl>
                                          <p:spTgt spid="2010115">
                                            <p:txEl>
                                              <p:pRg st="3" end="3"/>
                                            </p:txEl>
                                          </p:spTgt>
                                        </p:tgtEl>
                                      </p:cBhvr>
                                    </p:animEffect>
                                  </p:childTnLst>
                                </p:cTn>
                              </p:par>
                              <p:par>
                                <p:cTn id="490" presetID="9" presetClass="entr" presetSubtype="0" fill="hold" grpId="0" nodeType="withEffect">
                                  <p:stCondLst>
                                    <p:cond delay="0"/>
                                  </p:stCondLst>
                                  <p:childTnLst>
                                    <p:set>
                                      <p:cBhvr>
                                        <p:cTn id="491" dur="1" fill="hold">
                                          <p:stCondLst>
                                            <p:cond delay="0"/>
                                          </p:stCondLst>
                                        </p:cTn>
                                        <p:tgtEl>
                                          <p:spTgt spid="2010115">
                                            <p:txEl>
                                              <p:pRg st="4" end="4"/>
                                            </p:txEl>
                                          </p:spTgt>
                                        </p:tgtEl>
                                        <p:attrNameLst>
                                          <p:attrName>style.visibility</p:attrName>
                                        </p:attrNameLst>
                                      </p:cBhvr>
                                      <p:to>
                                        <p:strVal val="visible"/>
                                      </p:to>
                                    </p:set>
                                    <p:animEffect transition="in" filter="dissolve">
                                      <p:cBhvr>
                                        <p:cTn id="492" dur="500"/>
                                        <p:tgtEl>
                                          <p:spTgt spid="2010115">
                                            <p:txEl>
                                              <p:pRg st="4" end="4"/>
                                            </p:txEl>
                                          </p:spTgt>
                                        </p:tgtEl>
                                      </p:cBhvr>
                                    </p:animEffect>
                                  </p:childTnLst>
                                </p:cTn>
                              </p:par>
                              <p:par>
                                <p:cTn id="493" presetID="9" presetClass="entr" presetSubtype="0" fill="hold" grpId="0" nodeType="withEffect">
                                  <p:stCondLst>
                                    <p:cond delay="0"/>
                                  </p:stCondLst>
                                  <p:childTnLst>
                                    <p:set>
                                      <p:cBhvr>
                                        <p:cTn id="494" dur="1" fill="hold">
                                          <p:stCondLst>
                                            <p:cond delay="0"/>
                                          </p:stCondLst>
                                        </p:cTn>
                                        <p:tgtEl>
                                          <p:spTgt spid="2010115">
                                            <p:txEl>
                                              <p:pRg st="5" end="5"/>
                                            </p:txEl>
                                          </p:spTgt>
                                        </p:tgtEl>
                                        <p:attrNameLst>
                                          <p:attrName>style.visibility</p:attrName>
                                        </p:attrNameLst>
                                      </p:cBhvr>
                                      <p:to>
                                        <p:strVal val="visible"/>
                                      </p:to>
                                    </p:set>
                                    <p:animEffect transition="in" filter="dissolve">
                                      <p:cBhvr>
                                        <p:cTn id="495" dur="500"/>
                                        <p:tgtEl>
                                          <p:spTgt spid="2010115">
                                            <p:txEl>
                                              <p:pRg st="5" end="5"/>
                                            </p:txEl>
                                          </p:spTgt>
                                        </p:tgtEl>
                                      </p:cBhvr>
                                    </p:animEffect>
                                  </p:childTnLst>
                                </p:cTn>
                              </p:par>
                              <p:par>
                                <p:cTn id="496" presetID="9" presetClass="entr" presetSubtype="0" fill="hold" grpId="0" nodeType="withEffect">
                                  <p:stCondLst>
                                    <p:cond delay="0"/>
                                  </p:stCondLst>
                                  <p:childTnLst>
                                    <p:set>
                                      <p:cBhvr>
                                        <p:cTn id="497" dur="1" fill="hold">
                                          <p:stCondLst>
                                            <p:cond delay="0"/>
                                          </p:stCondLst>
                                        </p:cTn>
                                        <p:tgtEl>
                                          <p:spTgt spid="2010115">
                                            <p:txEl>
                                              <p:pRg st="6" end="6"/>
                                            </p:txEl>
                                          </p:spTgt>
                                        </p:tgtEl>
                                        <p:attrNameLst>
                                          <p:attrName>style.visibility</p:attrName>
                                        </p:attrNameLst>
                                      </p:cBhvr>
                                      <p:to>
                                        <p:strVal val="visible"/>
                                      </p:to>
                                    </p:set>
                                    <p:animEffect transition="in" filter="dissolve">
                                      <p:cBhvr>
                                        <p:cTn id="498" dur="500"/>
                                        <p:tgtEl>
                                          <p:spTgt spid="2010115">
                                            <p:txEl>
                                              <p:pRg st="6" end="6"/>
                                            </p:txEl>
                                          </p:spTgt>
                                        </p:tgtEl>
                                      </p:cBhvr>
                                    </p:animEffect>
                                  </p:childTnLst>
                                </p:cTn>
                              </p:par>
                              <p:par>
                                <p:cTn id="499" presetID="9" presetClass="entr" presetSubtype="0" fill="hold" grpId="0" nodeType="withEffect">
                                  <p:stCondLst>
                                    <p:cond delay="0"/>
                                  </p:stCondLst>
                                  <p:childTnLst>
                                    <p:set>
                                      <p:cBhvr>
                                        <p:cTn id="500" dur="1" fill="hold">
                                          <p:stCondLst>
                                            <p:cond delay="0"/>
                                          </p:stCondLst>
                                        </p:cTn>
                                        <p:tgtEl>
                                          <p:spTgt spid="2010115">
                                            <p:txEl>
                                              <p:pRg st="7" end="7"/>
                                            </p:txEl>
                                          </p:spTgt>
                                        </p:tgtEl>
                                        <p:attrNameLst>
                                          <p:attrName>style.visibility</p:attrName>
                                        </p:attrNameLst>
                                      </p:cBhvr>
                                      <p:to>
                                        <p:strVal val="visible"/>
                                      </p:to>
                                    </p:set>
                                    <p:animEffect transition="in" filter="dissolve">
                                      <p:cBhvr>
                                        <p:cTn id="501" dur="500"/>
                                        <p:tgtEl>
                                          <p:spTgt spid="2010115">
                                            <p:txEl>
                                              <p:pRg st="7" end="7"/>
                                            </p:txEl>
                                          </p:spTgt>
                                        </p:tgtEl>
                                      </p:cBhvr>
                                    </p:animEffect>
                                  </p:childTnLst>
                                </p:cTn>
                              </p:par>
                            </p:childTnLst>
                          </p:cTn>
                        </p:par>
                        <p:par>
                          <p:cTn id="502" fill="hold">
                            <p:stCondLst>
                              <p:cond delay="500"/>
                            </p:stCondLst>
                            <p:childTnLst>
                              <p:par>
                                <p:cTn id="503" presetID="9" presetClass="entr" presetSubtype="0" fill="hold" grpId="0" nodeType="afterEffect">
                                  <p:stCondLst>
                                    <p:cond delay="0"/>
                                  </p:stCondLst>
                                  <p:childTnLst>
                                    <p:set>
                                      <p:cBhvr>
                                        <p:cTn id="504" dur="1" fill="hold">
                                          <p:stCondLst>
                                            <p:cond delay="0"/>
                                          </p:stCondLst>
                                        </p:cTn>
                                        <p:tgtEl>
                                          <p:spTgt spid="2010116"/>
                                        </p:tgtEl>
                                        <p:attrNameLst>
                                          <p:attrName>style.visibility</p:attrName>
                                        </p:attrNameLst>
                                      </p:cBhvr>
                                      <p:to>
                                        <p:strVal val="visible"/>
                                      </p:to>
                                    </p:set>
                                    <p:animEffect transition="in" filter="dissolve">
                                      <p:cBhvr>
                                        <p:cTn id="505" dur="500"/>
                                        <p:tgtEl>
                                          <p:spTgt spid="2010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0115" grpId="0" build="p"/>
      <p:bldP spid="2010116" grpId="0"/>
      <p:bldP spid="2010117" grpId="0" animBg="1"/>
      <p:bldP spid="2010118" grpId="0" animBg="1"/>
      <p:bldP spid="2010119" grpId="0" animBg="1"/>
      <p:bldP spid="2010120" grpId="0" animBg="1"/>
      <p:bldP spid="2010121" grpId="0" animBg="1"/>
      <p:bldP spid="2010122" grpId="0" animBg="1"/>
      <p:bldP spid="2010123" grpId="0" animBg="1"/>
      <p:bldP spid="2010124" grpId="0"/>
      <p:bldP spid="2010125" grpId="0" animBg="1"/>
      <p:bldP spid="2010126" grpId="0" animBg="1"/>
      <p:bldP spid="2010127" grpId="0"/>
      <p:bldP spid="2010128" grpId="0"/>
      <p:bldP spid="2010129" grpId="0" animBg="1"/>
      <p:bldP spid="2010130" grpId="0" animBg="1"/>
      <p:bldP spid="2010131" grpId="0" animBg="1"/>
      <p:bldP spid="2010132" grpId="0"/>
      <p:bldP spid="2010133" grpId="0" animBg="1"/>
      <p:bldP spid="2010134" grpId="0" animBg="1"/>
      <p:bldP spid="2010135" grpId="0"/>
      <p:bldP spid="2010136" grpId="0"/>
      <p:bldP spid="2010137" grpId="0" animBg="1"/>
      <p:bldP spid="2010138" grpId="0" animBg="1"/>
      <p:bldP spid="2010139" grpId="0" animBg="1"/>
      <p:bldP spid="2010140" grpId="0" animBg="1"/>
      <p:bldP spid="2010141" grpId="0"/>
      <p:bldP spid="2010142" grpId="0"/>
      <p:bldP spid="2010143" grpId="0" animBg="1"/>
      <p:bldP spid="2010144" grpId="0"/>
      <p:bldP spid="2010145" grpId="0" animBg="1"/>
      <p:bldP spid="2010146" grpId="0" animBg="1"/>
      <p:bldP spid="2010147" grpId="0" animBg="1"/>
      <p:bldP spid="2010148" grpId="0" animBg="1"/>
      <p:bldP spid="2010149" grpId="0" animBg="1"/>
      <p:bldP spid="2010150" grpId="0"/>
      <p:bldP spid="2010151" grpId="0" animBg="1"/>
      <p:bldP spid="2010152" grpId="0" animBg="1"/>
      <p:bldP spid="2010153" grpId="0" animBg="1"/>
      <p:bldP spid="2010154" grpId="0" animBg="1"/>
      <p:bldP spid="2010155" grpId="0"/>
      <p:bldP spid="2010156" grpId="0"/>
      <p:bldP spid="2010157" grpId="0" animBg="1"/>
      <p:bldP spid="2010158" grpId="0" animBg="1"/>
      <p:bldP spid="2010159" grpId="0" animBg="1"/>
      <p:bldP spid="2010160" grpId="0" animBg="1"/>
      <p:bldP spid="2010161" grpId="0" animBg="1"/>
      <p:bldP spid="2010162" grpId="0"/>
      <p:bldP spid="2010163" grpId="0" animBg="1"/>
      <p:bldP spid="2010164" grpId="0" animBg="1"/>
      <p:bldP spid="2010165" grpId="0"/>
      <p:bldP spid="2010166" grpId="0"/>
      <p:bldP spid="2010167" grpId="0" animBg="1"/>
      <p:bldP spid="2010168" grpId="0" animBg="1"/>
      <p:bldP spid="2010169" grpId="0" animBg="1"/>
      <p:bldP spid="2010170" grpId="0"/>
      <p:bldP spid="2010171" grpId="0" animBg="1"/>
      <p:bldP spid="2010172" grpId="0" animBg="1"/>
      <p:bldP spid="2010173" grpId="0"/>
      <p:bldP spid="2010174" grpId="0"/>
      <p:bldP spid="2010175" grpId="0" animBg="1"/>
      <p:bldP spid="2010176" grpId="0" animBg="1"/>
      <p:bldP spid="2010177" grpId="0" animBg="1"/>
      <p:bldP spid="2010178" grpId="0" animBg="1"/>
      <p:bldP spid="2010179" grpId="0"/>
      <p:bldP spid="2010180" grpId="0"/>
      <p:bldP spid="2010181" grpId="0" animBg="1"/>
      <p:bldP spid="2010182" grpId="0"/>
      <p:bldP spid="2010183" grpId="0" animBg="1"/>
      <p:bldP spid="2010184" grpId="0" animBg="1"/>
      <p:bldP spid="2010185" grpId="0" animBg="1"/>
      <p:bldP spid="2010186" grpId="0" animBg="1"/>
      <p:bldP spid="2010187" grpId="0"/>
      <p:bldP spid="2010188" grpId="0"/>
      <p:bldP spid="2010189" grpId="0"/>
      <p:bldP spid="2010190" grpId="0"/>
      <p:bldP spid="2010191" grpId="0"/>
      <p:bldP spid="2010192" grpId="0"/>
      <p:bldP spid="2010193" grpId="0"/>
      <p:bldP spid="2010194" grpId="0"/>
      <p:bldP spid="2010195" grpId="0"/>
      <p:bldP spid="2010196" grpId="0"/>
      <p:bldP spid="2010197" grpId="0"/>
      <p:bldP spid="2010198" grpId="0"/>
      <p:bldP spid="2010199" grpId="0"/>
      <p:bldP spid="2010200" grpId="0"/>
      <p:bldP spid="2010201" grpId="0"/>
      <p:bldP spid="2010202" grpId="0"/>
      <p:bldP spid="2010203" grpId="0"/>
      <p:bldP spid="2010204" grpId="0"/>
      <p:bldP spid="2010205" grpId="0"/>
      <p:bldP spid="2010206" grpId="0"/>
      <p:bldP spid="2010207" grpId="0"/>
      <p:bldP spid="2010208" grpId="0"/>
      <p:bldP spid="2010209" grpId="0"/>
      <p:bldP spid="2010210" grpId="0"/>
      <p:bldP spid="2010211" grpId="0"/>
      <p:bldP spid="2010212" grpId="0"/>
      <p:bldP spid="2010213" grpId="0"/>
      <p:bldP spid="2010214" grpId="0"/>
      <p:bldP spid="20102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7" name="Rectangle 17"/>
          <p:cNvSpPr>
            <a:spLocks noGrp="1" noChangeArrowheads="1"/>
          </p:cNvSpPr>
          <p:nvPr>
            <p:ph type="sldNum" sz="quarter" idx="11"/>
          </p:nvPr>
        </p:nvSpPr>
        <p:spPr/>
        <p:txBody>
          <a:bodyPr/>
          <a:lstStyle/>
          <a:p>
            <a:fld id="{48C6D133-804E-4E2F-910B-588318713E1F}" type="slidenum">
              <a:rPr lang="hr-HR"/>
              <a:pPr/>
              <a:t>16</a:t>
            </a:fld>
            <a:r>
              <a:rPr lang="hr-HR"/>
              <a:t> / </a:t>
            </a:r>
            <a:r>
              <a:rPr lang="hr-HR">
                <a:latin typeface="Arial" charset="0"/>
              </a:rPr>
              <a:t>42</a:t>
            </a:r>
          </a:p>
        </p:txBody>
      </p:sp>
      <p:sp>
        <p:nvSpPr>
          <p:cNvPr id="8" name="Rectangle 18"/>
          <p:cNvSpPr>
            <a:spLocks noGrp="1" noChangeArrowheads="1"/>
          </p:cNvSpPr>
          <p:nvPr>
            <p:ph type="dt" sz="half" idx="12"/>
          </p:nvPr>
        </p:nvSpPr>
        <p:spPr/>
        <p:txBody>
          <a:bodyPr/>
          <a:lstStyle/>
          <a:p>
            <a:pPr>
              <a:defRPr/>
            </a:pPr>
            <a:fld id="{256F6E4D-5B27-48D8-8A12-35737AEA2FBD}" type="datetime1">
              <a:rPr lang="hr-HR" smtClean="0"/>
              <a:pPr>
                <a:defRPr/>
              </a:pPr>
              <a:t>4.3.2013.</a:t>
            </a:fld>
            <a:endParaRPr lang="hr-HR"/>
          </a:p>
        </p:txBody>
      </p:sp>
      <p:sp>
        <p:nvSpPr>
          <p:cNvPr id="2012162" name="Rectangle 2"/>
          <p:cNvSpPr>
            <a:spLocks noGrp="1" noChangeArrowheads="1"/>
          </p:cNvSpPr>
          <p:nvPr>
            <p:ph type="title"/>
          </p:nvPr>
        </p:nvSpPr>
        <p:spPr/>
        <p:txBody>
          <a:bodyPr/>
          <a:lstStyle/>
          <a:p>
            <a:pPr>
              <a:defRPr/>
            </a:pPr>
            <a:r>
              <a:rPr lang="hr-HR" smtClean="0"/>
              <a:t>Najveća zajednička mjera</a:t>
            </a:r>
          </a:p>
        </p:txBody>
      </p:sp>
      <p:sp>
        <p:nvSpPr>
          <p:cNvPr id="2012163" name="Rectangle 3"/>
          <p:cNvSpPr>
            <a:spLocks noGrp="1" noChangeArrowheads="1"/>
          </p:cNvSpPr>
          <p:nvPr>
            <p:ph type="body" idx="1"/>
          </p:nvPr>
        </p:nvSpPr>
        <p:spPr/>
        <p:txBody>
          <a:bodyPr/>
          <a:lstStyle/>
          <a:p>
            <a:pPr>
              <a:lnSpc>
                <a:spcPct val="110000"/>
              </a:lnSpc>
              <a:defRPr/>
            </a:pPr>
            <a:r>
              <a:rPr lang="hr-HR" smtClean="0"/>
              <a:t>jedan od najstarijih algoritama je Euklidov postupak za pronalaženje</a:t>
            </a:r>
            <a:r>
              <a:rPr lang="hr-HR" b="1" smtClean="0"/>
              <a:t> </a:t>
            </a:r>
            <a:r>
              <a:rPr lang="hr-HR" smtClean="0">
                <a:solidFill>
                  <a:srgbClr val="FF0000"/>
                </a:solidFill>
              </a:rPr>
              <a:t>najveće zajedničke mjere</a:t>
            </a:r>
            <a:r>
              <a:rPr lang="hr-HR" b="1" smtClean="0"/>
              <a:t> </a:t>
            </a:r>
            <a:r>
              <a:rPr lang="hr-HR" smtClean="0"/>
              <a:t>(</a:t>
            </a:r>
            <a:r>
              <a:rPr lang="hr-HR" i="1" smtClean="0"/>
              <a:t>nzm</a:t>
            </a:r>
            <a:r>
              <a:rPr lang="hr-HR" smtClean="0"/>
              <a:t>) dva nenegativna cijela broja:</a:t>
            </a:r>
          </a:p>
          <a:p>
            <a:pPr lvl="1">
              <a:lnSpc>
                <a:spcPct val="85000"/>
              </a:lnSpc>
              <a:defRPr/>
            </a:pPr>
            <a:endParaRPr lang="hr-HR" sz="2800" smtClean="0"/>
          </a:p>
          <a:p>
            <a:pPr lvl="1">
              <a:lnSpc>
                <a:spcPct val="85000"/>
              </a:lnSpc>
              <a:defRPr/>
            </a:pPr>
            <a:endParaRPr lang="hr-HR" sz="2800" smtClean="0"/>
          </a:p>
          <a:p>
            <a:pPr lvl="1">
              <a:lnSpc>
                <a:spcPct val="85000"/>
              </a:lnSpc>
              <a:defRPr/>
            </a:pPr>
            <a:endParaRPr lang="hr-HR" sz="2800" smtClean="0"/>
          </a:p>
          <a:p>
            <a:pPr lvl="1">
              <a:lnSpc>
                <a:spcPct val="85000"/>
              </a:lnSpc>
              <a:defRPr/>
            </a:pPr>
            <a:endParaRPr lang="hr-HR" sz="2800" smtClean="0"/>
          </a:p>
          <a:p>
            <a:pPr lvl="1">
              <a:lnSpc>
                <a:spcPct val="85000"/>
              </a:lnSpc>
              <a:defRPr/>
            </a:pPr>
            <a:endParaRPr lang="hr-HR" sz="2800" smtClean="0"/>
          </a:p>
          <a:p>
            <a:pPr lvl="1">
              <a:lnSpc>
                <a:spcPct val="85000"/>
              </a:lnSpc>
              <a:defRPr/>
            </a:pPr>
            <a:endParaRPr lang="hr-HR" sz="2800" smtClean="0"/>
          </a:p>
          <a:p>
            <a:pPr lvl="1">
              <a:lnSpc>
                <a:spcPct val="85000"/>
              </a:lnSpc>
              <a:defRPr/>
            </a:pPr>
            <a:endParaRPr lang="hr-HR" sz="2800" smtClean="0"/>
          </a:p>
        </p:txBody>
      </p:sp>
      <p:sp>
        <p:nvSpPr>
          <p:cNvPr id="21508" name="Rectangle 4"/>
          <p:cNvSpPr>
            <a:spLocks noChangeArrowheads="1"/>
          </p:cNvSpPr>
          <p:nvPr/>
        </p:nvSpPr>
        <p:spPr bwMode="auto">
          <a:xfrm>
            <a:off x="7761288" y="5233988"/>
            <a:ext cx="1871662" cy="457200"/>
          </a:xfrm>
          <a:prstGeom prst="rect">
            <a:avLst/>
          </a:prstGeom>
          <a:noFill/>
          <a:ln w="9525">
            <a:noFill/>
            <a:miter lim="800000"/>
            <a:headEnd/>
            <a:tailEnd/>
          </a:ln>
        </p:spPr>
        <p:txBody>
          <a:bodyPr wrap="none">
            <a:spAutoFit/>
          </a:bodyPr>
          <a:lstStyle/>
          <a:p>
            <a:r>
              <a:rPr kumimoji="0" lang="hr-HR" sz="2400" b="0">
                <a:solidFill>
                  <a:schemeClr val="folHlink"/>
                </a:solidFill>
                <a:sym typeface="Wingdings" pitchFamily="2" charset="2"/>
              </a:rPr>
              <a:t></a:t>
            </a:r>
            <a:r>
              <a:rPr kumimoji="0" lang="hr-HR" sz="2400" b="0">
                <a:solidFill>
                  <a:schemeClr val="folHlink"/>
                </a:solidFill>
              </a:rPr>
              <a:t> Euklid</a:t>
            </a:r>
          </a:p>
        </p:txBody>
      </p:sp>
      <p:sp>
        <p:nvSpPr>
          <p:cNvPr id="2012165" name="Rectangle 5"/>
          <p:cNvSpPr>
            <a:spLocks noChangeArrowheads="1"/>
          </p:cNvSpPr>
          <p:nvPr/>
        </p:nvSpPr>
        <p:spPr bwMode="auto">
          <a:xfrm>
            <a:off x="992188" y="2636838"/>
            <a:ext cx="8207375" cy="2376487"/>
          </a:xfrm>
          <a:prstGeom prst="rect">
            <a:avLst/>
          </a:prstGeom>
          <a:solidFill>
            <a:srgbClr val="FFCC99">
              <a:alpha val="39999"/>
            </a:srgbClr>
          </a:solidFill>
          <a:ln w="9525" algn="ctr">
            <a:solidFill>
              <a:srgbClr val="FF9900"/>
            </a:solidFill>
            <a:miter lim="800000"/>
            <a:headEnd/>
            <a:tailEnd/>
          </a:ln>
          <a:effectLst/>
        </p:spPr>
        <p:txBody>
          <a:bodyPr wrap="none" anchor="ctr"/>
          <a:lstStyle/>
          <a:p>
            <a:pPr lvl="1">
              <a:defRPr/>
            </a:pPr>
            <a:r>
              <a:rPr lang="hr-HR" sz="2400">
                <a:effectLst>
                  <a:outerShdw blurRad="38100" dist="38100" dir="2700000" algn="tl">
                    <a:srgbClr val="FFFFFF"/>
                  </a:outerShdw>
                </a:effectLst>
              </a:rPr>
              <a:t>ako je </a:t>
            </a:r>
            <a:r>
              <a:rPr lang="hr-HR" sz="2400" i="1">
                <a:effectLst>
                  <a:outerShdw blurRad="38100" dist="38100" dir="2700000" algn="tl">
                    <a:srgbClr val="FFFFFF"/>
                  </a:outerShdw>
                </a:effectLst>
              </a:rPr>
              <a:t>b</a:t>
            </a:r>
            <a:r>
              <a:rPr lang="hr-HR" sz="2400">
                <a:effectLst>
                  <a:outerShdw blurRad="38100" dist="38100" dir="2700000" algn="tl">
                    <a:srgbClr val="FFFFFF"/>
                  </a:outerShdw>
                </a:effectLst>
              </a:rPr>
              <a:t> = 0</a:t>
            </a:r>
          </a:p>
          <a:p>
            <a:pPr lvl="1">
              <a:defRPr/>
            </a:pPr>
            <a:r>
              <a:rPr lang="hr-HR" sz="2400">
                <a:effectLst>
                  <a:outerShdw blurRad="38100" dist="38100" dir="2700000" algn="tl">
                    <a:srgbClr val="FFFFFF"/>
                  </a:outerShdw>
                </a:effectLst>
              </a:rPr>
              <a:t>	</a:t>
            </a:r>
            <a:r>
              <a:rPr lang="hr-HR" sz="2400" i="1">
                <a:effectLst>
                  <a:outerShdw blurRad="38100" dist="38100" dir="2700000" algn="tl">
                    <a:srgbClr val="FFFFFF"/>
                  </a:outerShdw>
                </a:effectLst>
              </a:rPr>
              <a:t>nzm</a:t>
            </a:r>
            <a:r>
              <a:rPr lang="hr-HR" sz="2400">
                <a:effectLst>
                  <a:outerShdw blurRad="38100" dist="38100" dir="2700000" algn="tl">
                    <a:srgbClr val="FFFFFF"/>
                  </a:outerShdw>
                </a:effectLst>
              </a:rPr>
              <a:t> = </a:t>
            </a:r>
            <a:r>
              <a:rPr lang="hr-HR" sz="2400" i="1">
                <a:effectLst>
                  <a:outerShdw blurRad="38100" dist="38100" dir="2700000" algn="tl">
                    <a:srgbClr val="FFFFFF"/>
                  </a:outerShdw>
                </a:effectLst>
              </a:rPr>
              <a:t>a</a:t>
            </a:r>
            <a:endParaRPr lang="hr-HR" sz="2400">
              <a:effectLst>
                <a:outerShdw blurRad="38100" dist="38100" dir="2700000" algn="tl">
                  <a:srgbClr val="FFFFFF"/>
                </a:outerShdw>
              </a:effectLst>
            </a:endParaRPr>
          </a:p>
          <a:p>
            <a:pPr lvl="1">
              <a:defRPr/>
            </a:pPr>
            <a:r>
              <a:rPr lang="hr-HR" sz="2400">
                <a:effectLst>
                  <a:outerShdw blurRad="38100" dist="38100" dir="2700000" algn="tl">
                    <a:srgbClr val="FFFFFF"/>
                  </a:outerShdw>
                </a:effectLst>
              </a:rPr>
              <a:t>inače</a:t>
            </a:r>
          </a:p>
          <a:p>
            <a:pPr lvl="1">
              <a:defRPr/>
            </a:pPr>
            <a:r>
              <a:rPr lang="hr-HR" sz="2400">
                <a:effectLst>
                  <a:outerShdw blurRad="38100" dist="38100" dir="2700000" algn="tl">
                    <a:srgbClr val="FFFFFF"/>
                  </a:outerShdw>
                </a:effectLst>
              </a:rPr>
              <a:t>	</a:t>
            </a:r>
            <a:r>
              <a:rPr lang="hr-HR" sz="2400" i="1">
                <a:effectLst>
                  <a:outerShdw blurRad="38100" dist="38100" dir="2700000" algn="tl">
                    <a:srgbClr val="FFFFFF"/>
                  </a:outerShdw>
                </a:effectLst>
              </a:rPr>
              <a:t>nzm</a:t>
            </a:r>
            <a:r>
              <a:rPr lang="hr-HR" sz="2400">
                <a:effectLst>
                  <a:outerShdw blurRad="38100" dist="38100" dir="2700000" algn="tl">
                    <a:srgbClr val="FFFFFF"/>
                  </a:outerShdw>
                </a:effectLst>
              </a:rPr>
              <a:t> = najveća zajednička mjera od </a:t>
            </a:r>
            <a:r>
              <a:rPr lang="hr-HR" sz="2400" i="1">
                <a:effectLst>
                  <a:outerShdw blurRad="38100" dist="38100" dir="2700000" algn="tl">
                    <a:srgbClr val="FFFFFF"/>
                  </a:outerShdw>
                </a:effectLst>
              </a:rPr>
              <a:t>b</a:t>
            </a:r>
            <a:r>
              <a:rPr lang="hr-HR" sz="2400">
                <a:effectLst>
                  <a:outerShdw blurRad="38100" dist="38100" dir="2700000" algn="tl">
                    <a:srgbClr val="FFFFFF"/>
                  </a:outerShdw>
                </a:effectLst>
              </a:rPr>
              <a:t> i </a:t>
            </a:r>
          </a:p>
          <a:p>
            <a:pPr lvl="1">
              <a:defRPr/>
            </a:pPr>
            <a:r>
              <a:rPr lang="hr-HR" sz="2400">
                <a:effectLst>
                  <a:outerShdw blurRad="38100" dist="38100" dir="2700000" algn="tl">
                    <a:srgbClr val="FFFFFF"/>
                  </a:outerShdw>
                </a:effectLst>
              </a:rPr>
              <a:t>	      ostatka dijeljenja </a:t>
            </a:r>
            <a:r>
              <a:rPr lang="hr-HR" sz="2400" i="1">
                <a:effectLst>
                  <a:outerShdw blurRad="38100" dist="38100" dir="2700000" algn="tl">
                    <a:srgbClr val="FFFFFF"/>
                  </a:outerShdw>
                </a:effectLst>
              </a:rPr>
              <a:t>a </a:t>
            </a:r>
            <a:r>
              <a:rPr lang="hr-HR" sz="2400">
                <a:effectLst>
                  <a:outerShdw blurRad="38100" dist="38100" dir="2700000" algn="tl">
                    <a:srgbClr val="FFFFFF"/>
                  </a:outerShdw>
                </a:effectLst>
              </a:rPr>
              <a:t>sa </a:t>
            </a:r>
            <a:r>
              <a:rPr lang="hr-HR" sz="2400" i="1">
                <a:effectLst>
                  <a:outerShdw blurRad="38100" dist="38100" dir="2700000" algn="tl">
                    <a:srgbClr val="FFFFFF"/>
                  </a:outerShdw>
                </a:effectLst>
              </a:rPr>
              <a:t>b</a:t>
            </a:r>
            <a:endParaRPr lang="hr-HR" sz="2400">
              <a:solidFill>
                <a:schemeClr val="tx1"/>
              </a:solidFill>
              <a:effectLst>
                <a:outerShdw blurRad="38100" dist="38100" dir="2700000" algn="tl">
                  <a:srgbClr val="000000"/>
                </a:outerShdw>
              </a:effectLst>
            </a:endParaRPr>
          </a:p>
        </p:txBody>
      </p:sp>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6" name="Rectangle 17"/>
          <p:cNvSpPr>
            <a:spLocks noGrp="1" noChangeArrowheads="1"/>
          </p:cNvSpPr>
          <p:nvPr>
            <p:ph type="sldNum" sz="quarter" idx="11"/>
          </p:nvPr>
        </p:nvSpPr>
        <p:spPr/>
        <p:txBody>
          <a:bodyPr/>
          <a:lstStyle/>
          <a:p>
            <a:fld id="{2480B170-CD2A-4C25-8035-F4C7042A347D}" type="slidenum">
              <a:rPr lang="hr-HR"/>
              <a:pPr/>
              <a:t>17</a:t>
            </a:fld>
            <a:r>
              <a:rPr lang="hr-HR"/>
              <a:t> / </a:t>
            </a:r>
            <a:r>
              <a:rPr lang="hr-HR">
                <a:latin typeface="Arial" charset="0"/>
              </a:rPr>
              <a:t>42</a:t>
            </a:r>
          </a:p>
        </p:txBody>
      </p:sp>
      <p:sp>
        <p:nvSpPr>
          <p:cNvPr id="7" name="Rectangle 18"/>
          <p:cNvSpPr>
            <a:spLocks noGrp="1" noChangeArrowheads="1"/>
          </p:cNvSpPr>
          <p:nvPr>
            <p:ph type="dt" sz="half" idx="12"/>
          </p:nvPr>
        </p:nvSpPr>
        <p:spPr/>
        <p:txBody>
          <a:bodyPr/>
          <a:lstStyle/>
          <a:p>
            <a:pPr>
              <a:defRPr/>
            </a:pPr>
            <a:fld id="{F01CE983-1E09-4ECB-B739-0E4C1BEF998C}" type="datetime1">
              <a:rPr lang="hr-HR" smtClean="0"/>
              <a:pPr>
                <a:defRPr/>
              </a:pPr>
              <a:t>4.3.2013.</a:t>
            </a:fld>
            <a:endParaRPr lang="hr-HR"/>
          </a:p>
        </p:txBody>
      </p:sp>
      <p:sp>
        <p:nvSpPr>
          <p:cNvPr id="2014210" name="Rectangle 2"/>
          <p:cNvSpPr>
            <a:spLocks noGrp="1" noChangeArrowheads="1"/>
          </p:cNvSpPr>
          <p:nvPr>
            <p:ph type="title"/>
          </p:nvPr>
        </p:nvSpPr>
        <p:spPr/>
        <p:txBody>
          <a:bodyPr/>
          <a:lstStyle/>
          <a:p>
            <a:pPr>
              <a:defRPr/>
            </a:pPr>
            <a:r>
              <a:rPr lang="hr-HR" smtClean="0"/>
              <a:t>Najveća zajednička mjera – primjer i funkcija</a:t>
            </a:r>
          </a:p>
        </p:txBody>
      </p:sp>
      <p:sp>
        <p:nvSpPr>
          <p:cNvPr id="2014211" name="Rectangle 3"/>
          <p:cNvSpPr>
            <a:spLocks noGrp="1" noChangeArrowheads="1"/>
          </p:cNvSpPr>
          <p:nvPr>
            <p:ph type="body" idx="1"/>
          </p:nvPr>
        </p:nvSpPr>
        <p:spPr/>
        <p:txBody>
          <a:bodyPr/>
          <a:lstStyle/>
          <a:p>
            <a:pPr>
              <a:defRPr/>
            </a:pPr>
            <a:r>
              <a:rPr lang="hr-HR" sz="3200" smtClean="0"/>
              <a:t>primjer:</a:t>
            </a:r>
          </a:p>
          <a:p>
            <a:pPr lvl="1">
              <a:buFont typeface="Wingdings" pitchFamily="2" charset="2"/>
              <a:buNone/>
              <a:defRPr/>
            </a:pPr>
            <a:r>
              <a:rPr lang="hr-HR" b="1" smtClean="0">
                <a:latin typeface="Courier New" pitchFamily="49" charset="0"/>
              </a:rPr>
              <a:t>nzm(22,8) = nzm(8,6) = nzm(6,2) = nzm(2,0) = 2</a:t>
            </a:r>
          </a:p>
          <a:p>
            <a:pPr lvl="1">
              <a:buFont typeface="Wingdings" pitchFamily="2" charset="2"/>
              <a:buNone/>
              <a:defRPr/>
            </a:pPr>
            <a:r>
              <a:rPr lang="hr-HR" b="1" smtClean="0">
                <a:latin typeface="Courier New" pitchFamily="49" charset="0"/>
              </a:rPr>
              <a:t>nzm(21,13) = nzm(13,8) = nzm(8,5) = nzm(5,3) =         		nzm(3,2) = nzm(2,1) = nzm(1,0) = 1</a:t>
            </a:r>
          </a:p>
          <a:p>
            <a:pPr lvl="1">
              <a:buFont typeface="Wingdings" pitchFamily="2" charset="2"/>
              <a:buNone/>
              <a:defRPr/>
            </a:pPr>
            <a:r>
              <a:rPr lang="hr-HR" b="1" smtClean="0">
                <a:latin typeface="Courier New" pitchFamily="49" charset="0"/>
              </a:rPr>
              <a:t>nzm (21,0) = 21</a:t>
            </a:r>
          </a:p>
          <a:p>
            <a:pPr lvl="1">
              <a:buFont typeface="Wingdings" pitchFamily="2" charset="2"/>
              <a:buNone/>
              <a:defRPr/>
            </a:pPr>
            <a:r>
              <a:rPr lang="hr-HR" b="1" smtClean="0">
                <a:latin typeface="Courier New" pitchFamily="49" charset="0"/>
              </a:rPr>
              <a:t>nzm (0,21) = nzm (21,0) = 21</a:t>
            </a:r>
          </a:p>
          <a:p>
            <a:pPr>
              <a:defRPr/>
            </a:pPr>
            <a:r>
              <a:rPr lang="hr-HR" smtClean="0"/>
              <a:t>rekurzivna funkcija:</a:t>
            </a:r>
          </a:p>
        </p:txBody>
      </p:sp>
      <p:sp>
        <p:nvSpPr>
          <p:cNvPr id="2014212" name="Rectangle 4"/>
          <p:cNvSpPr>
            <a:spLocks noChangeArrowheads="1"/>
          </p:cNvSpPr>
          <p:nvPr/>
        </p:nvSpPr>
        <p:spPr bwMode="auto">
          <a:xfrm>
            <a:off x="1784350" y="4437063"/>
            <a:ext cx="5689600" cy="1871662"/>
          </a:xfrm>
          <a:prstGeom prst="rect">
            <a:avLst/>
          </a:prstGeom>
          <a:solidFill>
            <a:srgbClr val="FFCC99">
              <a:alpha val="39999"/>
            </a:srgbClr>
          </a:solidFill>
          <a:ln w="9525" algn="ctr">
            <a:solidFill>
              <a:srgbClr val="FF9900"/>
            </a:solidFill>
            <a:miter lim="800000"/>
            <a:headEnd/>
            <a:tailEnd/>
          </a:ln>
          <a:effectLst/>
        </p:spPr>
        <p:txBody>
          <a:bodyPr wrap="none" anchor="ctr"/>
          <a:lstStyle/>
          <a:p>
            <a:pPr lvl="1">
              <a:defRPr/>
            </a:pPr>
            <a:r>
              <a:rPr lang="hr-HR" sz="2400">
                <a:effectLst>
                  <a:outerShdw blurRad="38100" dist="38100" dir="2700000" algn="tl">
                    <a:srgbClr val="FFFFFF"/>
                  </a:outerShdw>
                </a:effectLst>
              </a:rPr>
              <a:t>int nzm (int a, int b) {</a:t>
            </a:r>
          </a:p>
          <a:p>
            <a:pPr lvl="1">
              <a:defRPr/>
            </a:pPr>
            <a:r>
              <a:rPr lang="hr-HR" sz="2400">
                <a:effectLst>
                  <a:outerShdw blurRad="38100" dist="38100" dir="2700000" algn="tl">
                    <a:srgbClr val="FFFFFF"/>
                  </a:outerShdw>
                </a:effectLst>
              </a:rPr>
              <a:t>  if(b == 0) return a;</a:t>
            </a:r>
          </a:p>
          <a:p>
            <a:pPr lvl="1">
              <a:defRPr/>
            </a:pPr>
            <a:r>
              <a:rPr lang="hr-HR" sz="2400">
                <a:effectLst>
                  <a:outerShdw blurRad="38100" dist="38100" dir="2700000" algn="tl">
                    <a:srgbClr val="FFFFFF"/>
                  </a:outerShdw>
                </a:effectLst>
              </a:rPr>
              <a:t>  return nzm (b, a % b);</a:t>
            </a:r>
          </a:p>
          <a:p>
            <a:pPr lvl="1">
              <a:defRPr/>
            </a:pPr>
            <a:r>
              <a:rPr lang="hr-HR" sz="2400">
                <a:effectLst>
                  <a:outerShdw blurRad="38100" dist="38100" dir="2700000" algn="tl">
                    <a:srgbClr val="FFFFFF"/>
                  </a:outerShdw>
                </a:effectLst>
              </a:rPr>
              <a:t>}</a:t>
            </a:r>
            <a:endParaRPr lang="hr-HR" sz="2400">
              <a:solidFill>
                <a:schemeClr val="tx1"/>
              </a:solidFill>
              <a:effectLst>
                <a:outerShdw blurRad="38100" dist="38100" dir="2700000" algn="tl">
                  <a:srgbClr val="000000"/>
                </a:outerShdw>
              </a:effectLst>
            </a:endParaRPr>
          </a:p>
        </p:txBody>
      </p:sp>
    </p:spTree>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7" name="Rectangle 17"/>
          <p:cNvSpPr>
            <a:spLocks noGrp="1" noChangeArrowheads="1"/>
          </p:cNvSpPr>
          <p:nvPr>
            <p:ph type="sldNum" sz="quarter" idx="11"/>
          </p:nvPr>
        </p:nvSpPr>
        <p:spPr/>
        <p:txBody>
          <a:bodyPr/>
          <a:lstStyle/>
          <a:p>
            <a:fld id="{96956950-9778-4CFC-818F-5A16615FB410}" type="slidenum">
              <a:rPr lang="hr-HR"/>
              <a:pPr/>
              <a:t>18</a:t>
            </a:fld>
            <a:r>
              <a:rPr lang="hr-HR"/>
              <a:t> / </a:t>
            </a:r>
            <a:r>
              <a:rPr lang="hr-HR">
                <a:latin typeface="Arial" charset="0"/>
              </a:rPr>
              <a:t>42</a:t>
            </a:r>
          </a:p>
        </p:txBody>
      </p:sp>
      <p:sp>
        <p:nvSpPr>
          <p:cNvPr id="8" name="Rectangle 18"/>
          <p:cNvSpPr>
            <a:spLocks noGrp="1" noChangeArrowheads="1"/>
          </p:cNvSpPr>
          <p:nvPr>
            <p:ph type="dt" sz="half" idx="12"/>
          </p:nvPr>
        </p:nvSpPr>
        <p:spPr/>
        <p:txBody>
          <a:bodyPr/>
          <a:lstStyle/>
          <a:p>
            <a:pPr>
              <a:defRPr/>
            </a:pPr>
            <a:fld id="{86354141-1E8D-48ED-8729-33ADA091201A}" type="datetime1">
              <a:rPr lang="hr-HR" smtClean="0"/>
              <a:pPr>
                <a:defRPr/>
              </a:pPr>
              <a:t>4.3.2013.</a:t>
            </a:fld>
            <a:endParaRPr lang="hr-HR"/>
          </a:p>
        </p:txBody>
      </p:sp>
      <p:sp>
        <p:nvSpPr>
          <p:cNvPr id="2016258" name="Rectangle 2"/>
          <p:cNvSpPr>
            <a:spLocks noGrp="1" noChangeArrowheads="1"/>
          </p:cNvSpPr>
          <p:nvPr>
            <p:ph type="title"/>
          </p:nvPr>
        </p:nvSpPr>
        <p:spPr/>
        <p:txBody>
          <a:bodyPr/>
          <a:lstStyle/>
          <a:p>
            <a:pPr>
              <a:defRPr/>
            </a:pPr>
            <a:r>
              <a:rPr lang="hr-HR" smtClean="0"/>
              <a:t>Traženje člana polja</a:t>
            </a:r>
          </a:p>
        </p:txBody>
      </p:sp>
      <p:sp>
        <p:nvSpPr>
          <p:cNvPr id="2016259" name="Rectangle 3"/>
          <p:cNvSpPr>
            <a:spLocks noGrp="1" noChangeArrowheads="1"/>
          </p:cNvSpPr>
          <p:nvPr>
            <p:ph type="body" idx="1"/>
          </p:nvPr>
        </p:nvSpPr>
        <p:spPr/>
        <p:txBody>
          <a:bodyPr/>
          <a:lstStyle/>
          <a:p>
            <a:pPr>
              <a:defRPr/>
            </a:pPr>
            <a:r>
              <a:rPr lang="hr-HR" smtClean="0"/>
              <a:t>Rekurzivni postupak za traženje indeksa prvog člana jednodimenzionalnog polja od </a:t>
            </a:r>
            <a:r>
              <a:rPr lang="hr-HR" b="1" smtClean="0">
                <a:solidFill>
                  <a:srgbClr val="FF0000"/>
                </a:solidFill>
                <a:latin typeface="Courier New" pitchFamily="49" charset="0"/>
              </a:rPr>
              <a:t>n</a:t>
            </a:r>
            <a:r>
              <a:rPr lang="hr-HR" i="1" smtClean="0"/>
              <a:t> </a:t>
            </a:r>
            <a:r>
              <a:rPr lang="hr-HR" smtClean="0"/>
              <a:t>članova koji ima vrijednost </a:t>
            </a:r>
            <a:r>
              <a:rPr lang="hr-HR" b="1" smtClean="0">
                <a:solidFill>
                  <a:srgbClr val="FF0000"/>
                </a:solidFill>
                <a:latin typeface="Courier New" pitchFamily="49" charset="0"/>
              </a:rPr>
              <a:t>x</a:t>
            </a:r>
            <a:r>
              <a:rPr lang="hr-HR" smtClean="0"/>
              <a:t>. Ako takvoga nema, rezultat je </a:t>
            </a:r>
            <a:r>
              <a:rPr lang="hr-HR" b="1" smtClean="0">
                <a:solidFill>
                  <a:srgbClr val="FF0000"/>
                </a:solidFill>
                <a:latin typeface="Courier New" pitchFamily="49" charset="0"/>
              </a:rPr>
              <a:t>-1</a:t>
            </a:r>
            <a:r>
              <a:rPr lang="hr-HR" smtClean="0"/>
              <a:t>.</a:t>
            </a:r>
          </a:p>
          <a:p>
            <a:pPr>
              <a:defRPr/>
            </a:pPr>
            <a:endParaRPr lang="hr-HR" smtClean="0"/>
          </a:p>
          <a:p>
            <a:pPr>
              <a:defRPr/>
            </a:pPr>
            <a:endParaRPr lang="hr-HR" smtClean="0"/>
          </a:p>
          <a:p>
            <a:pPr>
              <a:defRPr/>
            </a:pPr>
            <a:endParaRPr lang="hr-HR" smtClean="0"/>
          </a:p>
          <a:p>
            <a:pPr>
              <a:defRPr/>
            </a:pPr>
            <a:endParaRPr lang="hr-HR" smtClean="0"/>
          </a:p>
          <a:p>
            <a:pPr>
              <a:defRPr/>
            </a:pPr>
            <a:endParaRPr lang="hr-HR" smtClean="0"/>
          </a:p>
          <a:p>
            <a:pPr>
              <a:defRPr/>
            </a:pPr>
            <a:endParaRPr lang="hr-HR" smtClean="0"/>
          </a:p>
          <a:p>
            <a:pPr lvl="1">
              <a:defRPr/>
            </a:pPr>
            <a:r>
              <a:rPr lang="hr-HR" smtClean="0"/>
              <a:t>pretraživanje počinje pozivom funkcije</a:t>
            </a:r>
            <a:r>
              <a:rPr lang="hr-HR" smtClean="0">
                <a:latin typeface="Times New Roman" pitchFamily="18" charset="0"/>
              </a:rPr>
              <a:t> </a:t>
            </a:r>
            <a:r>
              <a:rPr lang="hr-HR" b="1" smtClean="0">
                <a:solidFill>
                  <a:srgbClr val="FF0000"/>
                </a:solidFill>
                <a:latin typeface="Courier New" pitchFamily="49" charset="0"/>
              </a:rPr>
              <a:t>trazi(A, x, n, 0)</a:t>
            </a:r>
            <a:r>
              <a:rPr lang="hr-HR" b="1" i="1" smtClean="0">
                <a:solidFill>
                  <a:srgbClr val="FF0000"/>
                </a:solidFill>
                <a:latin typeface="Courier New" pitchFamily="49" charset="0"/>
              </a:rPr>
              <a:t>.</a:t>
            </a:r>
            <a:endParaRPr lang="hr-HR" b="1" smtClean="0">
              <a:solidFill>
                <a:srgbClr val="FF0000"/>
              </a:solidFill>
              <a:latin typeface="Courier New" pitchFamily="49" charset="0"/>
            </a:endParaRPr>
          </a:p>
        </p:txBody>
      </p:sp>
      <p:sp>
        <p:nvSpPr>
          <p:cNvPr id="23556" name="Rectangle 4"/>
          <p:cNvSpPr>
            <a:spLocks noChangeArrowheads="1"/>
          </p:cNvSpPr>
          <p:nvPr/>
        </p:nvSpPr>
        <p:spPr bwMode="auto">
          <a:xfrm>
            <a:off x="7113588" y="2138363"/>
            <a:ext cx="2312987" cy="457200"/>
          </a:xfrm>
          <a:prstGeom prst="rect">
            <a:avLst/>
          </a:prstGeom>
          <a:noFill/>
          <a:ln w="9525">
            <a:noFill/>
            <a:miter lim="800000"/>
            <a:headEnd/>
            <a:tailEnd/>
          </a:ln>
        </p:spPr>
        <p:txBody>
          <a:bodyPr wrap="none">
            <a:spAutoFit/>
          </a:bodyPr>
          <a:lstStyle/>
          <a:p>
            <a:r>
              <a:rPr kumimoji="0" lang="hr-HR" sz="2400" b="0">
                <a:solidFill>
                  <a:schemeClr val="folHlink"/>
                </a:solidFill>
                <a:latin typeface="Times New Roman" pitchFamily="18" charset="0"/>
                <a:sym typeface="Wingdings" pitchFamily="2" charset="2"/>
              </a:rPr>
              <a:t></a:t>
            </a:r>
            <a:r>
              <a:rPr kumimoji="0" lang="hr-HR" sz="2400" b="0">
                <a:solidFill>
                  <a:schemeClr val="folHlink"/>
                </a:solidFill>
                <a:latin typeface="Times New Roman" pitchFamily="18" charset="0"/>
              </a:rPr>
              <a:t> </a:t>
            </a:r>
            <a:r>
              <a:rPr kumimoji="0" lang="hr-HR" sz="2400" b="0">
                <a:solidFill>
                  <a:schemeClr val="folHlink"/>
                </a:solidFill>
              </a:rPr>
              <a:t>Rekurzija</a:t>
            </a:r>
          </a:p>
        </p:txBody>
      </p:sp>
      <p:sp>
        <p:nvSpPr>
          <p:cNvPr id="2016261" name="Rectangle 5"/>
          <p:cNvSpPr>
            <a:spLocks noChangeArrowheads="1"/>
          </p:cNvSpPr>
          <p:nvPr/>
        </p:nvSpPr>
        <p:spPr bwMode="auto">
          <a:xfrm>
            <a:off x="992188" y="2636838"/>
            <a:ext cx="8353425" cy="2736850"/>
          </a:xfrm>
          <a:prstGeom prst="rect">
            <a:avLst/>
          </a:prstGeom>
          <a:solidFill>
            <a:srgbClr val="FFCC99">
              <a:alpha val="39999"/>
            </a:srgbClr>
          </a:solidFill>
          <a:ln w="9525" algn="ctr">
            <a:solidFill>
              <a:srgbClr val="FF9900"/>
            </a:solidFill>
            <a:miter lim="800000"/>
            <a:headEnd/>
            <a:tailEnd/>
          </a:ln>
          <a:effectLst/>
        </p:spPr>
        <p:txBody>
          <a:bodyPr wrap="none" anchor="ctr"/>
          <a:lstStyle/>
          <a:p>
            <a:pPr lvl="1">
              <a:defRPr/>
            </a:pPr>
            <a:r>
              <a:rPr lang="hr-HR" sz="2400">
                <a:effectLst>
                  <a:outerShdw blurRad="38100" dist="38100" dir="2700000" algn="tl">
                    <a:srgbClr val="FFFFFF"/>
                  </a:outerShdw>
                </a:effectLst>
              </a:rPr>
              <a:t>int trazi (tip A[], tip x, int n, int i) {</a:t>
            </a:r>
          </a:p>
          <a:p>
            <a:pPr lvl="1">
              <a:defRPr/>
            </a:pPr>
            <a:r>
              <a:rPr lang="hr-HR" sz="2400">
                <a:effectLst>
                  <a:outerShdw blurRad="38100" dist="38100" dir="2700000" algn="tl">
                    <a:srgbClr val="FFFFFF"/>
                  </a:outerShdw>
                </a:effectLst>
              </a:rPr>
              <a:t>	if(i &gt;= n) return -1;</a:t>
            </a:r>
          </a:p>
          <a:p>
            <a:pPr lvl="1">
              <a:defRPr/>
            </a:pPr>
            <a:r>
              <a:rPr lang="hr-HR" sz="2400">
                <a:effectLst>
                  <a:outerShdw blurRad="38100" dist="38100" dir="2700000" algn="tl">
                    <a:srgbClr val="FFFFFF"/>
                  </a:outerShdw>
                </a:effectLst>
              </a:rPr>
              <a:t>	if(A[i] == x) return i;</a:t>
            </a:r>
          </a:p>
          <a:p>
            <a:pPr lvl="1">
              <a:defRPr/>
            </a:pPr>
            <a:r>
              <a:rPr lang="hr-HR" sz="2400">
                <a:effectLst>
                  <a:outerShdw blurRad="38100" dist="38100" dir="2700000" algn="tl">
                    <a:srgbClr val="FFFFFF"/>
                  </a:outerShdw>
                </a:effectLst>
              </a:rPr>
              <a:t>	return trazi (A, x, n, i+1);</a:t>
            </a:r>
          </a:p>
          <a:p>
            <a:pPr lvl="1">
              <a:defRPr/>
            </a:pPr>
            <a:r>
              <a:rPr lang="hr-HR" sz="2400">
                <a:effectLst>
                  <a:outerShdw blurRad="38100" dist="38100" dir="2700000" algn="tl">
                    <a:srgbClr val="FFFFFF"/>
                  </a:outerShdw>
                </a:effectLst>
              </a:rPr>
              <a:t>}</a:t>
            </a:r>
            <a:endParaRPr lang="hr-HR" sz="2400">
              <a:solidFill>
                <a:schemeClr val="tx1"/>
              </a:solidFill>
              <a:effectLst>
                <a:outerShdw blurRad="38100" dist="38100" dir="2700000" algn="tl">
                  <a:srgbClr val="000000"/>
                </a:outerShdw>
              </a:effectLst>
            </a:endParaRPr>
          </a:p>
        </p:txBody>
      </p:sp>
    </p:spTree>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6" name="Rectangle 17"/>
          <p:cNvSpPr>
            <a:spLocks noGrp="1" noChangeArrowheads="1"/>
          </p:cNvSpPr>
          <p:nvPr>
            <p:ph type="sldNum" sz="quarter" idx="11"/>
          </p:nvPr>
        </p:nvSpPr>
        <p:spPr/>
        <p:txBody>
          <a:bodyPr/>
          <a:lstStyle/>
          <a:p>
            <a:fld id="{19A1FC95-A4E6-4C9E-AE7D-18F1A708778D}" type="slidenum">
              <a:rPr lang="hr-HR"/>
              <a:pPr/>
              <a:t>19</a:t>
            </a:fld>
            <a:r>
              <a:rPr lang="hr-HR"/>
              <a:t> / </a:t>
            </a:r>
            <a:r>
              <a:rPr lang="hr-HR">
                <a:latin typeface="Arial" charset="0"/>
              </a:rPr>
              <a:t>42</a:t>
            </a:r>
          </a:p>
        </p:txBody>
      </p:sp>
      <p:sp>
        <p:nvSpPr>
          <p:cNvPr id="7" name="Rectangle 18"/>
          <p:cNvSpPr>
            <a:spLocks noGrp="1" noChangeArrowheads="1"/>
          </p:cNvSpPr>
          <p:nvPr>
            <p:ph type="dt" sz="half" idx="12"/>
          </p:nvPr>
        </p:nvSpPr>
        <p:spPr/>
        <p:txBody>
          <a:bodyPr/>
          <a:lstStyle/>
          <a:p>
            <a:pPr>
              <a:defRPr/>
            </a:pPr>
            <a:fld id="{83CCF55B-CF8A-4152-8BD4-9B6E2C8BD6CA}" type="datetime1">
              <a:rPr lang="hr-HR" smtClean="0"/>
              <a:pPr>
                <a:defRPr/>
              </a:pPr>
              <a:t>4.3.2013.</a:t>
            </a:fld>
            <a:endParaRPr lang="hr-HR"/>
          </a:p>
        </p:txBody>
      </p:sp>
      <p:sp>
        <p:nvSpPr>
          <p:cNvPr id="2018306" name="Rectangle 2"/>
          <p:cNvSpPr>
            <a:spLocks noGrp="1" noChangeArrowheads="1"/>
          </p:cNvSpPr>
          <p:nvPr>
            <p:ph type="title"/>
          </p:nvPr>
        </p:nvSpPr>
        <p:spPr/>
        <p:txBody>
          <a:bodyPr/>
          <a:lstStyle/>
          <a:p>
            <a:pPr>
              <a:defRPr/>
            </a:pPr>
            <a:r>
              <a:rPr lang="hr-HR" smtClean="0"/>
              <a:t>Pretraživanje s ograničavačem</a:t>
            </a:r>
          </a:p>
        </p:txBody>
      </p:sp>
      <p:sp>
        <p:nvSpPr>
          <p:cNvPr id="2018307" name="Rectangle 3"/>
          <p:cNvSpPr>
            <a:spLocks noGrp="1" noChangeArrowheads="1"/>
          </p:cNvSpPr>
          <p:nvPr>
            <p:ph type="body" idx="1"/>
          </p:nvPr>
        </p:nvSpPr>
        <p:spPr/>
        <p:txBody>
          <a:bodyPr/>
          <a:lstStyle/>
          <a:p>
            <a:pPr>
              <a:lnSpc>
                <a:spcPct val="95000"/>
              </a:lnSpc>
              <a:defRPr/>
            </a:pPr>
            <a:r>
              <a:rPr lang="hr-HR" smtClean="0"/>
              <a:t>pretraživanje je brže ako se prethodno u polje prošireno za jedan član stavi tzv. ograničivač (</a:t>
            </a:r>
            <a:r>
              <a:rPr lang="hr-HR" i="1" smtClean="0"/>
              <a:t>sentinel</a:t>
            </a:r>
            <a:r>
              <a:rPr lang="hr-HR" smtClean="0"/>
              <a:t>)</a:t>
            </a:r>
            <a:r>
              <a:rPr lang="hr-HR" smtClean="0">
                <a:latin typeface="Courier New" pitchFamily="49" charset="0"/>
              </a:rPr>
              <a:t> </a:t>
            </a:r>
            <a:r>
              <a:rPr lang="hr-HR" b="1" smtClean="0">
                <a:solidFill>
                  <a:srgbClr val="FF0000"/>
                </a:solidFill>
                <a:latin typeface="Courier New" pitchFamily="49" charset="0"/>
              </a:rPr>
              <a:t>A[n] = x;</a:t>
            </a:r>
          </a:p>
          <a:p>
            <a:pPr>
              <a:lnSpc>
                <a:spcPct val="95000"/>
              </a:lnSpc>
              <a:defRPr/>
            </a:pPr>
            <a:endParaRPr lang="hr-HR" b="1" smtClean="0">
              <a:solidFill>
                <a:srgbClr val="FF0000"/>
              </a:solidFill>
              <a:latin typeface="Courier New" pitchFamily="49" charset="0"/>
            </a:endParaRPr>
          </a:p>
          <a:p>
            <a:pPr>
              <a:lnSpc>
                <a:spcPct val="95000"/>
              </a:lnSpc>
              <a:defRPr/>
            </a:pPr>
            <a:endParaRPr lang="hr-HR" smtClean="0">
              <a:latin typeface="Courier New" pitchFamily="49" charset="0"/>
            </a:endParaRPr>
          </a:p>
          <a:p>
            <a:pPr>
              <a:lnSpc>
                <a:spcPct val="95000"/>
              </a:lnSpc>
              <a:defRPr/>
            </a:pPr>
            <a:endParaRPr lang="hr-HR" smtClean="0">
              <a:latin typeface="Courier New" pitchFamily="49" charset="0"/>
            </a:endParaRPr>
          </a:p>
          <a:p>
            <a:pPr>
              <a:lnSpc>
                <a:spcPct val="95000"/>
              </a:lnSpc>
              <a:defRPr/>
            </a:pPr>
            <a:endParaRPr lang="hr-HR" smtClean="0">
              <a:latin typeface="Courier New" pitchFamily="49" charset="0"/>
            </a:endParaRPr>
          </a:p>
          <a:p>
            <a:pPr>
              <a:lnSpc>
                <a:spcPct val="95000"/>
              </a:lnSpc>
              <a:defRPr/>
            </a:pPr>
            <a:endParaRPr lang="hr-HR" smtClean="0">
              <a:latin typeface="Courier New" pitchFamily="49" charset="0"/>
            </a:endParaRPr>
          </a:p>
          <a:p>
            <a:pPr lvl="1">
              <a:lnSpc>
                <a:spcPct val="95000"/>
              </a:lnSpc>
              <a:defRPr/>
            </a:pPr>
            <a:r>
              <a:rPr lang="hr-HR" smtClean="0"/>
              <a:t>poziv: </a:t>
            </a:r>
          </a:p>
          <a:p>
            <a:pPr lvl="2">
              <a:lnSpc>
                <a:spcPct val="95000"/>
              </a:lnSpc>
              <a:buFontTx/>
              <a:buNone/>
              <a:defRPr/>
            </a:pPr>
            <a:r>
              <a:rPr lang="hr-HR" sz="2400" b="1" smtClean="0">
                <a:latin typeface="Courier New" pitchFamily="49" charset="0"/>
              </a:rPr>
              <a:t>tip i; </a:t>
            </a:r>
          </a:p>
          <a:p>
            <a:pPr lvl="2">
              <a:lnSpc>
                <a:spcPct val="95000"/>
              </a:lnSpc>
              <a:buFontTx/>
              <a:buNone/>
              <a:defRPr/>
            </a:pPr>
            <a:r>
              <a:rPr lang="hr-HR" sz="2400" b="1" smtClean="0">
                <a:solidFill>
                  <a:srgbClr val="FF0000"/>
                </a:solidFill>
                <a:latin typeface="Courier New" pitchFamily="49" charset="0"/>
              </a:rPr>
              <a:t>A[n] = x;</a:t>
            </a:r>
          </a:p>
          <a:p>
            <a:pPr lvl="2">
              <a:lnSpc>
                <a:spcPct val="95000"/>
              </a:lnSpc>
              <a:buFontTx/>
              <a:buNone/>
              <a:defRPr/>
            </a:pPr>
            <a:r>
              <a:rPr lang="hr-HR" sz="2400" b="1" smtClean="0">
                <a:latin typeface="Courier New" pitchFamily="49" charset="0"/>
              </a:rPr>
              <a:t>if ((i = </a:t>
            </a:r>
            <a:r>
              <a:rPr lang="hr-HR" sz="2400" b="1" smtClean="0">
                <a:solidFill>
                  <a:srgbClr val="FF0000"/>
                </a:solidFill>
                <a:latin typeface="Courier New" pitchFamily="49" charset="0"/>
              </a:rPr>
              <a:t>trazi1 (A, x, 0)</a:t>
            </a:r>
            <a:r>
              <a:rPr lang="hr-HR" sz="2400" b="1" smtClean="0">
                <a:latin typeface="Courier New" pitchFamily="49" charset="0"/>
              </a:rPr>
              <a:t>) == n) ...</a:t>
            </a:r>
            <a:endParaRPr lang="hr-HR" sz="2400" b="1" smtClean="0"/>
          </a:p>
        </p:txBody>
      </p:sp>
      <p:sp>
        <p:nvSpPr>
          <p:cNvPr id="2018308" name="Rectangle 4"/>
          <p:cNvSpPr>
            <a:spLocks noChangeArrowheads="1"/>
          </p:cNvSpPr>
          <p:nvPr/>
        </p:nvSpPr>
        <p:spPr bwMode="auto">
          <a:xfrm>
            <a:off x="1568450" y="1989138"/>
            <a:ext cx="7416800" cy="2232025"/>
          </a:xfrm>
          <a:prstGeom prst="rect">
            <a:avLst/>
          </a:prstGeom>
          <a:solidFill>
            <a:srgbClr val="FFCC99">
              <a:alpha val="39999"/>
            </a:srgbClr>
          </a:solidFill>
          <a:ln w="9525" algn="ctr">
            <a:solidFill>
              <a:srgbClr val="FF9900"/>
            </a:solidFill>
            <a:miter lim="800000"/>
            <a:headEnd/>
            <a:tailEnd/>
          </a:ln>
          <a:effectLst/>
        </p:spPr>
        <p:txBody>
          <a:bodyPr wrap="none" anchor="ctr"/>
          <a:lstStyle/>
          <a:p>
            <a:pPr lvl="1">
              <a:defRPr/>
            </a:pPr>
            <a:r>
              <a:rPr lang="hr-HR" sz="2400">
                <a:effectLst>
                  <a:outerShdw blurRad="38100" dist="38100" dir="2700000" algn="tl">
                    <a:srgbClr val="FFFFFF"/>
                  </a:outerShdw>
                </a:effectLst>
              </a:rPr>
              <a:t>int trazi1 (tip A[], tip x, int i){</a:t>
            </a:r>
          </a:p>
          <a:p>
            <a:pPr lvl="1">
              <a:defRPr/>
            </a:pPr>
            <a:r>
              <a:rPr lang="hr-HR" sz="2400">
                <a:effectLst>
                  <a:outerShdw blurRad="38100" dist="38100" dir="2700000" algn="tl">
                    <a:srgbClr val="FFFFFF"/>
                  </a:outerShdw>
                </a:effectLst>
              </a:rPr>
              <a:t>	if(A[i] == x)	return i;</a:t>
            </a:r>
          </a:p>
          <a:p>
            <a:pPr lvl="1">
              <a:defRPr/>
            </a:pPr>
            <a:r>
              <a:rPr lang="hr-HR" sz="2400">
                <a:effectLst>
                  <a:outerShdw blurRad="38100" dist="38100" dir="2700000" algn="tl">
                    <a:srgbClr val="FFFFFF"/>
                  </a:outerShdw>
                </a:effectLst>
              </a:rPr>
              <a:t>	return trazi1 (A, x, i+1)</a:t>
            </a:r>
          </a:p>
          <a:p>
            <a:pPr lvl="1">
              <a:defRPr/>
            </a:pPr>
            <a:r>
              <a:rPr lang="hr-HR" sz="2400">
                <a:effectLst>
                  <a:outerShdw blurRad="38100" dist="38100" dir="2700000" algn="tl">
                    <a:srgbClr val="FFFFFF"/>
                  </a:outerShdw>
                </a:effectLst>
              </a:rPr>
              <a:t>}</a:t>
            </a:r>
            <a:endParaRPr lang="hr-HR" sz="2400">
              <a:solidFill>
                <a:schemeClr val="tx1"/>
              </a:solidFill>
              <a:effectLst>
                <a:outerShdw blurRad="38100" dist="38100" dir="2700000" algn="tl">
                  <a:srgbClr val="000000"/>
                </a:outerShdw>
              </a:effectLst>
            </a:endParaRPr>
          </a:p>
        </p:txBody>
      </p: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12" name="Rectangle 17"/>
          <p:cNvSpPr>
            <a:spLocks noGrp="1" noChangeArrowheads="1"/>
          </p:cNvSpPr>
          <p:nvPr>
            <p:ph type="sldNum" sz="quarter" idx="11"/>
          </p:nvPr>
        </p:nvSpPr>
        <p:spPr/>
        <p:txBody>
          <a:bodyPr/>
          <a:lstStyle/>
          <a:p>
            <a:fld id="{3F01550F-8B1D-4B37-99E2-7B1BAB84ED94}" type="slidenum">
              <a:rPr lang="hr-HR"/>
              <a:pPr/>
              <a:t>2</a:t>
            </a:fld>
            <a:r>
              <a:rPr lang="hr-HR"/>
              <a:t> / </a:t>
            </a:r>
            <a:r>
              <a:rPr lang="hr-HR">
                <a:latin typeface="Arial" charset="0"/>
              </a:rPr>
              <a:t>42</a:t>
            </a:r>
          </a:p>
        </p:txBody>
      </p:sp>
      <p:sp>
        <p:nvSpPr>
          <p:cNvPr id="13" name="Rectangle 18"/>
          <p:cNvSpPr>
            <a:spLocks noGrp="1" noChangeArrowheads="1"/>
          </p:cNvSpPr>
          <p:nvPr>
            <p:ph type="dt" sz="half" idx="12"/>
          </p:nvPr>
        </p:nvSpPr>
        <p:spPr/>
        <p:txBody>
          <a:bodyPr/>
          <a:lstStyle/>
          <a:p>
            <a:pPr>
              <a:defRPr/>
            </a:pPr>
            <a:fld id="{A69BF181-82A9-438D-8712-1640B877013E}" type="datetime1">
              <a:rPr lang="hr-HR" smtClean="0"/>
              <a:pPr>
                <a:defRPr/>
              </a:pPr>
              <a:t>4.3.2013.</a:t>
            </a:fld>
            <a:endParaRPr lang="hr-HR"/>
          </a:p>
        </p:txBody>
      </p:sp>
      <p:sp>
        <p:nvSpPr>
          <p:cNvPr id="2595842" name="Rectangle 2"/>
          <p:cNvSpPr>
            <a:spLocks noGrp="1" noChangeArrowheads="1"/>
          </p:cNvSpPr>
          <p:nvPr>
            <p:ph type="title"/>
          </p:nvPr>
        </p:nvSpPr>
        <p:spPr/>
        <p:txBody>
          <a:bodyPr/>
          <a:lstStyle/>
          <a:p>
            <a:pPr>
              <a:defRPr/>
            </a:pPr>
            <a:r>
              <a:rPr lang="hr-HR" smtClean="0"/>
              <a:t>Creative Commons</a:t>
            </a:r>
          </a:p>
        </p:txBody>
      </p:sp>
      <p:sp>
        <p:nvSpPr>
          <p:cNvPr id="2595843" name="Rectangle 3"/>
          <p:cNvSpPr>
            <a:spLocks noGrp="1" noChangeArrowheads="1"/>
          </p:cNvSpPr>
          <p:nvPr>
            <p:ph type="body" idx="1"/>
          </p:nvPr>
        </p:nvSpPr>
        <p:spPr>
          <a:xfrm>
            <a:off x="1928813" y="981075"/>
            <a:ext cx="7704137" cy="3455988"/>
          </a:xfrm>
        </p:spPr>
        <p:txBody>
          <a:bodyPr/>
          <a:lstStyle/>
          <a:p>
            <a:pPr>
              <a:lnSpc>
                <a:spcPct val="95000"/>
              </a:lnSpc>
            </a:pPr>
            <a:r>
              <a:rPr lang="hr-HR" sz="2000" b="1" smtClean="0"/>
              <a:t>slobodno smijete:</a:t>
            </a:r>
          </a:p>
          <a:p>
            <a:pPr lvl="1">
              <a:lnSpc>
                <a:spcPct val="95000"/>
              </a:lnSpc>
            </a:pPr>
            <a:r>
              <a:rPr lang="hr-HR" sz="1800" b="1" smtClean="0"/>
              <a:t>dijeliti</a:t>
            </a:r>
            <a:r>
              <a:rPr lang="hr-HR" sz="1800" smtClean="0"/>
              <a:t> — umnožavati, distribuirati i javnosti priopćavati djelo </a:t>
            </a:r>
          </a:p>
          <a:p>
            <a:pPr lvl="1">
              <a:lnSpc>
                <a:spcPct val="95000"/>
              </a:lnSpc>
            </a:pPr>
            <a:r>
              <a:rPr lang="hr-HR" sz="1800" b="1" smtClean="0"/>
              <a:t>remiksirati</a:t>
            </a:r>
            <a:r>
              <a:rPr lang="hr-HR" sz="1800" smtClean="0"/>
              <a:t> — prerađivati djelo </a:t>
            </a:r>
          </a:p>
          <a:p>
            <a:pPr>
              <a:lnSpc>
                <a:spcPct val="95000"/>
              </a:lnSpc>
            </a:pPr>
            <a:r>
              <a:rPr lang="hr-HR" sz="2000" b="1" smtClean="0"/>
              <a:t>pod sljedećim uvjetima:</a:t>
            </a:r>
          </a:p>
          <a:p>
            <a:pPr lvl="1">
              <a:lnSpc>
                <a:spcPct val="95000"/>
              </a:lnSpc>
            </a:pPr>
            <a:r>
              <a:rPr lang="hr-HR" sz="1800" b="1" smtClean="0"/>
              <a:t>imenovanje</a:t>
            </a:r>
            <a:r>
              <a:rPr lang="hr-HR" sz="1800" smtClean="0"/>
              <a:t>. Morate priznati i označiti autorstvo djela na način kako je specificirao autor ili davatelj licence (ali ne način koji bi sugerirao da Vi ili Vaše korištenje njegova djela imate njegovu izravnu podršku). </a:t>
            </a:r>
          </a:p>
          <a:p>
            <a:pPr lvl="1">
              <a:lnSpc>
                <a:spcPct val="95000"/>
              </a:lnSpc>
            </a:pPr>
            <a:r>
              <a:rPr lang="hr-HR" sz="1800" b="1" smtClean="0"/>
              <a:t>nekomercijalno</a:t>
            </a:r>
            <a:r>
              <a:rPr lang="hr-HR" sz="1800" smtClean="0"/>
              <a:t>. Ovo djelo ne smijete koristiti u komercijalne svrhe. </a:t>
            </a:r>
          </a:p>
          <a:p>
            <a:pPr lvl="1">
              <a:lnSpc>
                <a:spcPct val="95000"/>
              </a:lnSpc>
            </a:pPr>
            <a:r>
              <a:rPr lang="hr-HR" sz="1800" b="1" smtClean="0"/>
              <a:t>dijeli pod istim uvjetima</a:t>
            </a:r>
            <a:r>
              <a:rPr lang="hr-HR" sz="1800" smtClean="0"/>
              <a:t>. Ako ovo djelo izmijenite, preoblikujete ili stvarate koristeći ga, preradu možete distribuirati samo pod licencom koja je ista ili slična ovoj. </a:t>
            </a:r>
          </a:p>
        </p:txBody>
      </p:sp>
      <p:pic>
        <p:nvPicPr>
          <p:cNvPr id="7172" name="Picture 4" descr="The image “http://creativecommons.org/images/deed/share.png” cannot be displayed, because it contains errors."/>
          <p:cNvPicPr>
            <a:picLocks noChangeAspect="1" noChangeArrowheads="1"/>
          </p:cNvPicPr>
          <p:nvPr/>
        </p:nvPicPr>
        <p:blipFill>
          <a:blip r:embed="rId3" cstate="print"/>
          <a:srcRect/>
          <a:stretch>
            <a:fillRect/>
          </a:stretch>
        </p:blipFill>
        <p:spPr bwMode="auto">
          <a:xfrm>
            <a:off x="1023938" y="1050925"/>
            <a:ext cx="476250" cy="476250"/>
          </a:xfrm>
          <a:prstGeom prst="rect">
            <a:avLst/>
          </a:prstGeom>
          <a:noFill/>
          <a:ln w="9525">
            <a:noFill/>
            <a:miter lim="800000"/>
            <a:headEnd/>
            <a:tailEnd/>
          </a:ln>
        </p:spPr>
      </p:pic>
      <p:pic>
        <p:nvPicPr>
          <p:cNvPr id="7173" name="Picture 5" descr="The image “http://creativecommons.org/images/deed/remix.png” cannot be displayed, because it contains errors."/>
          <p:cNvPicPr>
            <a:picLocks noChangeAspect="1" noChangeArrowheads="1"/>
          </p:cNvPicPr>
          <p:nvPr/>
        </p:nvPicPr>
        <p:blipFill>
          <a:blip r:embed="rId4" cstate="print"/>
          <a:srcRect/>
          <a:stretch>
            <a:fillRect/>
          </a:stretch>
        </p:blipFill>
        <p:spPr bwMode="auto">
          <a:xfrm>
            <a:off x="1023938" y="1698625"/>
            <a:ext cx="476250" cy="476250"/>
          </a:xfrm>
          <a:prstGeom prst="rect">
            <a:avLst/>
          </a:prstGeom>
          <a:noFill/>
          <a:ln w="9525">
            <a:noFill/>
            <a:miter lim="800000"/>
            <a:headEnd/>
            <a:tailEnd/>
          </a:ln>
        </p:spPr>
      </p:pic>
      <p:pic>
        <p:nvPicPr>
          <p:cNvPr id="7174" name="Picture 6" descr="The image “http://creativecommons.org/images/deed/by.png” cannot be displayed, because it contains errors."/>
          <p:cNvPicPr>
            <a:picLocks noChangeAspect="1" noChangeArrowheads="1"/>
          </p:cNvPicPr>
          <p:nvPr/>
        </p:nvPicPr>
        <p:blipFill>
          <a:blip r:embed="rId5" cstate="print"/>
          <a:srcRect/>
          <a:stretch>
            <a:fillRect/>
          </a:stretch>
        </p:blipFill>
        <p:spPr bwMode="auto">
          <a:xfrm>
            <a:off x="1023938" y="2419350"/>
            <a:ext cx="476250" cy="476250"/>
          </a:xfrm>
          <a:prstGeom prst="rect">
            <a:avLst/>
          </a:prstGeom>
          <a:noFill/>
          <a:ln w="9525">
            <a:noFill/>
            <a:miter lim="800000"/>
            <a:headEnd/>
            <a:tailEnd/>
          </a:ln>
        </p:spPr>
      </p:pic>
      <p:pic>
        <p:nvPicPr>
          <p:cNvPr id="7175" name="Picture 7" descr="The image “http://creativecommons.org/images/deed/nc.png” cannot be displayed, because it contains errors."/>
          <p:cNvPicPr>
            <a:picLocks noChangeAspect="1" noChangeArrowheads="1"/>
          </p:cNvPicPr>
          <p:nvPr/>
        </p:nvPicPr>
        <p:blipFill>
          <a:blip r:embed="rId6" cstate="print"/>
          <a:srcRect/>
          <a:stretch>
            <a:fillRect/>
          </a:stretch>
        </p:blipFill>
        <p:spPr bwMode="auto">
          <a:xfrm>
            <a:off x="1023938" y="2995613"/>
            <a:ext cx="476250" cy="476250"/>
          </a:xfrm>
          <a:prstGeom prst="rect">
            <a:avLst/>
          </a:prstGeom>
          <a:noFill/>
          <a:ln w="9525">
            <a:noFill/>
            <a:miter lim="800000"/>
            <a:headEnd/>
            <a:tailEnd/>
          </a:ln>
        </p:spPr>
      </p:pic>
      <p:pic>
        <p:nvPicPr>
          <p:cNvPr id="7176" name="Picture 8" descr="The image “http://creativecommons.org/images/deed/sa.png” cannot be displayed, because it contains errors."/>
          <p:cNvPicPr>
            <a:picLocks noChangeAspect="1" noChangeArrowheads="1"/>
          </p:cNvPicPr>
          <p:nvPr/>
        </p:nvPicPr>
        <p:blipFill>
          <a:blip r:embed="rId7" cstate="print"/>
          <a:srcRect/>
          <a:stretch>
            <a:fillRect/>
          </a:stretch>
        </p:blipFill>
        <p:spPr bwMode="auto">
          <a:xfrm>
            <a:off x="1023938" y="3571875"/>
            <a:ext cx="476250" cy="476250"/>
          </a:xfrm>
          <a:prstGeom prst="rect">
            <a:avLst/>
          </a:prstGeom>
          <a:noFill/>
          <a:ln w="9525">
            <a:noFill/>
            <a:miter lim="800000"/>
            <a:headEnd/>
            <a:tailEnd/>
          </a:ln>
        </p:spPr>
      </p:pic>
      <p:sp>
        <p:nvSpPr>
          <p:cNvPr id="7177" name="Rectangle 9"/>
          <p:cNvSpPr>
            <a:spLocks noChangeArrowheads="1"/>
          </p:cNvSpPr>
          <p:nvPr/>
        </p:nvSpPr>
        <p:spPr bwMode="auto">
          <a:xfrm>
            <a:off x="488950" y="4797425"/>
            <a:ext cx="9072563" cy="1301750"/>
          </a:xfrm>
          <a:prstGeom prst="rect">
            <a:avLst/>
          </a:prstGeom>
          <a:noFill/>
          <a:ln w="9525" algn="ctr">
            <a:noFill/>
            <a:miter lim="800000"/>
            <a:headEnd/>
            <a:tailEnd/>
          </a:ln>
        </p:spPr>
        <p:txBody>
          <a:bodyPr>
            <a:spAutoFit/>
          </a:bodyPr>
          <a:lstStyle/>
          <a:p>
            <a:r>
              <a:rPr lang="hr-HR" sz="1800" b="0">
                <a:latin typeface="Arial Narrow" pitchFamily="34" charset="0"/>
              </a:rPr>
              <a:t>U slučaju daljnjeg korištenja ili distribuiranja morate drugima jasno dati do znanja licencne uvjete ovog djela. Najbolji način da to učinite je linkom na ovu internetsku stranicu. </a:t>
            </a:r>
          </a:p>
          <a:p>
            <a:r>
              <a:rPr lang="hr-HR" sz="1800" b="0">
                <a:latin typeface="Arial Narrow" pitchFamily="34" charset="0"/>
              </a:rPr>
              <a:t>Od svakog od gornjih uvjeta moguće je odstupiti, ako dobijete dopuštenje nositelja autorskog prava. </a:t>
            </a:r>
          </a:p>
          <a:p>
            <a:r>
              <a:rPr lang="hr-HR" sz="1800" b="0">
                <a:latin typeface="Arial Narrow" pitchFamily="34" charset="0"/>
              </a:rPr>
              <a:t>Ništa u ovoj licenci ne narušava ili ograničava autorova moralna prava.</a:t>
            </a:r>
          </a:p>
        </p:txBody>
      </p:sp>
      <p:sp>
        <p:nvSpPr>
          <p:cNvPr id="7178" name="Rectangle 9"/>
          <p:cNvSpPr>
            <a:spLocks noChangeArrowheads="1"/>
          </p:cNvSpPr>
          <p:nvPr/>
        </p:nvSpPr>
        <p:spPr bwMode="auto">
          <a:xfrm>
            <a:off x="560388" y="6121400"/>
            <a:ext cx="9072562" cy="307975"/>
          </a:xfrm>
          <a:prstGeom prst="rect">
            <a:avLst/>
          </a:prstGeom>
          <a:noFill/>
          <a:ln w="9525" algn="ctr">
            <a:noFill/>
            <a:miter lim="800000"/>
            <a:headEnd/>
            <a:tailEnd/>
          </a:ln>
        </p:spPr>
        <p:txBody>
          <a:bodyPr>
            <a:spAutoFit/>
          </a:bodyPr>
          <a:lstStyle/>
          <a:p>
            <a:pPr algn="r"/>
            <a:r>
              <a:rPr lang="hr-HR" sz="1400" b="0">
                <a:latin typeface="Arial Narrow" pitchFamily="34" charset="0"/>
              </a:rPr>
              <a:t>Tekst licencije preuzet je s http://creativecommons.org/.</a:t>
            </a:r>
          </a:p>
        </p:txBody>
      </p:sp>
    </p:spTree>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7" name="Rectangle 17"/>
          <p:cNvSpPr>
            <a:spLocks noGrp="1" noChangeArrowheads="1"/>
          </p:cNvSpPr>
          <p:nvPr>
            <p:ph type="sldNum" sz="quarter" idx="11"/>
          </p:nvPr>
        </p:nvSpPr>
        <p:spPr/>
        <p:txBody>
          <a:bodyPr/>
          <a:lstStyle/>
          <a:p>
            <a:fld id="{837813E1-5EA6-4D49-9866-AC5AC2A5DF67}" type="slidenum">
              <a:rPr lang="hr-HR"/>
              <a:pPr/>
              <a:t>20</a:t>
            </a:fld>
            <a:r>
              <a:rPr lang="hr-HR"/>
              <a:t> / </a:t>
            </a:r>
            <a:r>
              <a:rPr lang="hr-HR">
                <a:latin typeface="Arial" charset="0"/>
              </a:rPr>
              <a:t>42</a:t>
            </a:r>
          </a:p>
        </p:txBody>
      </p:sp>
      <p:sp>
        <p:nvSpPr>
          <p:cNvPr id="8" name="Rectangle 18"/>
          <p:cNvSpPr>
            <a:spLocks noGrp="1" noChangeArrowheads="1"/>
          </p:cNvSpPr>
          <p:nvPr>
            <p:ph type="dt" sz="half" idx="12"/>
          </p:nvPr>
        </p:nvSpPr>
        <p:spPr/>
        <p:txBody>
          <a:bodyPr/>
          <a:lstStyle/>
          <a:p>
            <a:pPr>
              <a:defRPr/>
            </a:pPr>
            <a:fld id="{F5A20AAF-126D-408F-ADB3-CBB37EC72333}" type="datetime1">
              <a:rPr lang="hr-HR" smtClean="0"/>
              <a:pPr>
                <a:defRPr/>
              </a:pPr>
              <a:t>4.3.2013.</a:t>
            </a:fld>
            <a:endParaRPr lang="hr-HR"/>
          </a:p>
        </p:txBody>
      </p:sp>
      <p:sp>
        <p:nvSpPr>
          <p:cNvPr id="2020354" name="Rectangle 2"/>
          <p:cNvSpPr>
            <a:spLocks noGrp="1" noChangeArrowheads="1"/>
          </p:cNvSpPr>
          <p:nvPr>
            <p:ph type="title"/>
          </p:nvPr>
        </p:nvSpPr>
        <p:spPr/>
        <p:txBody>
          <a:bodyPr/>
          <a:lstStyle/>
          <a:p>
            <a:pPr>
              <a:defRPr/>
            </a:pPr>
            <a:r>
              <a:rPr lang="hr-HR" smtClean="0"/>
              <a:t>Traženje najvećeg člana polja</a:t>
            </a:r>
          </a:p>
        </p:txBody>
      </p:sp>
      <p:sp>
        <p:nvSpPr>
          <p:cNvPr id="2020355" name="Rectangle 3"/>
          <p:cNvSpPr>
            <a:spLocks noGrp="1" noChangeArrowheads="1"/>
          </p:cNvSpPr>
          <p:nvPr>
            <p:ph type="body" idx="1"/>
          </p:nvPr>
        </p:nvSpPr>
        <p:spPr/>
        <p:txBody>
          <a:bodyPr/>
          <a:lstStyle/>
          <a:p>
            <a:r>
              <a:rPr lang="hr-HR" smtClean="0"/>
              <a:t>određivanje indeksa najvećeg člana u polju od </a:t>
            </a:r>
            <a:r>
              <a:rPr lang="hr-HR" b="1" smtClean="0">
                <a:solidFill>
                  <a:srgbClr val="FF0000"/>
                </a:solidFill>
                <a:latin typeface="Courier New" pitchFamily="49" charset="0"/>
              </a:rPr>
              <a:t>n</a:t>
            </a:r>
            <a:r>
              <a:rPr lang="hr-HR" smtClean="0"/>
              <a:t> članova</a:t>
            </a:r>
          </a:p>
        </p:txBody>
      </p:sp>
      <p:sp>
        <p:nvSpPr>
          <p:cNvPr id="25604" name="Rectangle 4"/>
          <p:cNvSpPr>
            <a:spLocks noChangeArrowheads="1"/>
          </p:cNvSpPr>
          <p:nvPr/>
        </p:nvSpPr>
        <p:spPr bwMode="auto">
          <a:xfrm>
            <a:off x="6321425" y="5667375"/>
            <a:ext cx="2419350" cy="457200"/>
          </a:xfrm>
          <a:prstGeom prst="rect">
            <a:avLst/>
          </a:prstGeom>
          <a:noFill/>
          <a:ln w="9525">
            <a:noFill/>
            <a:miter lim="800000"/>
            <a:headEnd/>
            <a:tailEnd/>
          </a:ln>
        </p:spPr>
        <p:txBody>
          <a:bodyPr wrap="none">
            <a:spAutoFit/>
          </a:bodyPr>
          <a:lstStyle/>
          <a:p>
            <a:r>
              <a:rPr kumimoji="0" lang="hr-HR" sz="2400" b="0">
                <a:solidFill>
                  <a:schemeClr val="folHlink"/>
                </a:solidFill>
                <a:sym typeface="Wingdings" pitchFamily="2" charset="2"/>
              </a:rPr>
              <a:t></a:t>
            </a:r>
            <a:r>
              <a:rPr kumimoji="0" lang="hr-HR" sz="2400" b="0">
                <a:solidFill>
                  <a:schemeClr val="folHlink"/>
                </a:solidFill>
              </a:rPr>
              <a:t> Rekurzija</a:t>
            </a:r>
          </a:p>
        </p:txBody>
      </p:sp>
      <p:sp>
        <p:nvSpPr>
          <p:cNvPr id="2020357" name="Rectangle 5"/>
          <p:cNvSpPr>
            <a:spLocks noChangeArrowheads="1"/>
          </p:cNvSpPr>
          <p:nvPr/>
        </p:nvSpPr>
        <p:spPr bwMode="auto">
          <a:xfrm>
            <a:off x="1352550" y="1700213"/>
            <a:ext cx="7272338" cy="3816350"/>
          </a:xfrm>
          <a:prstGeom prst="rect">
            <a:avLst/>
          </a:prstGeom>
          <a:solidFill>
            <a:srgbClr val="FFCC99">
              <a:alpha val="39999"/>
            </a:srgbClr>
          </a:solidFill>
          <a:ln w="9525" algn="ctr">
            <a:solidFill>
              <a:srgbClr val="FF9900"/>
            </a:solidFill>
            <a:miter lim="800000"/>
            <a:headEnd/>
            <a:tailEnd/>
          </a:ln>
          <a:effectLst/>
        </p:spPr>
        <p:txBody>
          <a:bodyPr wrap="none" anchor="ctr"/>
          <a:lstStyle/>
          <a:p>
            <a:pPr lvl="1">
              <a:defRPr/>
            </a:pPr>
            <a:r>
              <a:rPr lang="hr-HR" sz="2400">
                <a:effectLst>
                  <a:outerShdw blurRad="38100" dist="38100" dir="2700000" algn="tl">
                    <a:srgbClr val="FFFFFF"/>
                  </a:outerShdw>
                </a:effectLst>
              </a:rPr>
              <a:t>int maxclan (int A[], int i, int n) {</a:t>
            </a:r>
          </a:p>
          <a:p>
            <a:pPr lvl="1">
              <a:defRPr/>
            </a:pPr>
            <a:r>
              <a:rPr lang="hr-HR" sz="2400">
                <a:effectLst>
                  <a:outerShdw blurRad="38100" dist="38100" dir="2700000" algn="tl">
                    <a:srgbClr val="FFFFFF"/>
                  </a:outerShdw>
                </a:effectLst>
              </a:rPr>
              <a:t>  int imax;</a:t>
            </a:r>
          </a:p>
          <a:p>
            <a:pPr lvl="1">
              <a:defRPr/>
            </a:pPr>
            <a:r>
              <a:rPr lang="hr-HR" sz="2400">
                <a:effectLst>
                  <a:outerShdw blurRad="38100" dist="38100" dir="2700000" algn="tl">
                    <a:srgbClr val="FFFFFF"/>
                  </a:outerShdw>
                </a:effectLst>
              </a:rPr>
              <a:t>  if (i &gt;= n-1) return n-1;</a:t>
            </a:r>
          </a:p>
          <a:p>
            <a:pPr lvl="1">
              <a:defRPr/>
            </a:pPr>
            <a:r>
              <a:rPr lang="hr-HR" sz="2400">
                <a:effectLst>
                  <a:outerShdw blurRad="38100" dist="38100" dir="2700000" algn="tl">
                    <a:srgbClr val="FFFFFF"/>
                  </a:outerShdw>
                </a:effectLst>
              </a:rPr>
              <a:t>  imax = maxclan (A, i + 1, n);</a:t>
            </a:r>
          </a:p>
          <a:p>
            <a:pPr lvl="1">
              <a:defRPr/>
            </a:pPr>
            <a:r>
              <a:rPr lang="hr-HR" sz="2400">
                <a:effectLst>
                  <a:outerShdw blurRad="38100" dist="38100" dir="2700000" algn="tl">
                    <a:srgbClr val="FFFFFF"/>
                  </a:outerShdw>
                </a:effectLst>
              </a:rPr>
              <a:t>  if (A[i] &gt; A[imax]) return i;</a:t>
            </a:r>
          </a:p>
          <a:p>
            <a:pPr lvl="1">
              <a:defRPr/>
            </a:pPr>
            <a:r>
              <a:rPr lang="hr-HR" sz="2400">
                <a:effectLst>
                  <a:outerShdw blurRad="38100" dist="38100" dir="2700000" algn="tl">
                    <a:srgbClr val="FFFFFF"/>
                  </a:outerShdw>
                </a:effectLst>
              </a:rPr>
              <a:t>  return imax;</a:t>
            </a:r>
          </a:p>
          <a:p>
            <a:pPr lvl="1">
              <a:defRPr/>
            </a:pPr>
            <a:r>
              <a:rPr lang="hr-HR" sz="2400">
                <a:effectLst>
                  <a:outerShdw blurRad="38100" dist="38100" dir="2700000" algn="tl">
                    <a:srgbClr val="FFFFFF"/>
                  </a:outerShdw>
                </a:effectLst>
              </a:rPr>
              <a:t>}</a:t>
            </a:r>
            <a:endParaRPr lang="hr-HR" sz="2400">
              <a:solidFill>
                <a:schemeClr val="tx1"/>
              </a:solidFill>
              <a:effectLst>
                <a:outerShdw blurRad="38100" dist="38100" dir="2700000" algn="tl">
                  <a:srgbClr val="000000"/>
                </a:outerShdw>
              </a:effectLst>
            </a:endParaRPr>
          </a:p>
        </p:txBody>
      </p:sp>
    </p:spTree>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7" name="Rectangle 17"/>
          <p:cNvSpPr>
            <a:spLocks noGrp="1" noChangeArrowheads="1"/>
          </p:cNvSpPr>
          <p:nvPr>
            <p:ph type="sldNum" sz="quarter" idx="11"/>
          </p:nvPr>
        </p:nvSpPr>
        <p:spPr/>
        <p:txBody>
          <a:bodyPr/>
          <a:lstStyle/>
          <a:p>
            <a:fld id="{5664225C-E5F9-4FCF-AEBC-37329C45B2F1}" type="slidenum">
              <a:rPr lang="hr-HR"/>
              <a:pPr/>
              <a:t>21</a:t>
            </a:fld>
            <a:r>
              <a:rPr lang="hr-HR"/>
              <a:t> / </a:t>
            </a:r>
            <a:r>
              <a:rPr lang="hr-HR">
                <a:latin typeface="Arial" charset="0"/>
              </a:rPr>
              <a:t>42</a:t>
            </a:r>
          </a:p>
        </p:txBody>
      </p:sp>
      <p:sp>
        <p:nvSpPr>
          <p:cNvPr id="8" name="Rectangle 18"/>
          <p:cNvSpPr>
            <a:spLocks noGrp="1" noChangeArrowheads="1"/>
          </p:cNvSpPr>
          <p:nvPr>
            <p:ph type="dt" sz="half" idx="12"/>
          </p:nvPr>
        </p:nvSpPr>
        <p:spPr/>
        <p:txBody>
          <a:bodyPr/>
          <a:lstStyle/>
          <a:p>
            <a:pPr>
              <a:defRPr/>
            </a:pPr>
            <a:fld id="{70185BB3-30B1-47DB-8C83-8A89D4545C77}" type="datetime1">
              <a:rPr lang="hr-HR" smtClean="0"/>
              <a:pPr>
                <a:defRPr/>
              </a:pPr>
              <a:t>4.3.2013.</a:t>
            </a:fld>
            <a:endParaRPr lang="hr-HR"/>
          </a:p>
        </p:txBody>
      </p:sp>
      <p:sp>
        <p:nvSpPr>
          <p:cNvPr id="2022402" name="Rectangle 2"/>
          <p:cNvSpPr>
            <a:spLocks noGrp="1" noChangeArrowheads="1"/>
          </p:cNvSpPr>
          <p:nvPr>
            <p:ph type="title"/>
          </p:nvPr>
        </p:nvSpPr>
        <p:spPr/>
        <p:txBody>
          <a:bodyPr/>
          <a:lstStyle/>
          <a:p>
            <a:pPr>
              <a:defRPr/>
            </a:pPr>
            <a:r>
              <a:rPr lang="hr-HR" smtClean="0"/>
              <a:t>Traženje najvećeg člana polja</a:t>
            </a:r>
          </a:p>
        </p:txBody>
      </p:sp>
      <p:sp>
        <p:nvSpPr>
          <p:cNvPr id="2022403" name="Rectangle 3"/>
          <p:cNvSpPr>
            <a:spLocks noGrp="1" noChangeArrowheads="1"/>
          </p:cNvSpPr>
          <p:nvPr>
            <p:ph type="body" idx="1"/>
          </p:nvPr>
        </p:nvSpPr>
        <p:spPr/>
        <p:txBody>
          <a:bodyPr/>
          <a:lstStyle/>
          <a:p>
            <a:r>
              <a:rPr lang="hr-HR" smtClean="0"/>
              <a:t>određivanje najvećeg člana u polju od </a:t>
            </a:r>
            <a:r>
              <a:rPr lang="hr-HR" b="1" smtClean="0">
                <a:solidFill>
                  <a:srgbClr val="FF0000"/>
                </a:solidFill>
                <a:latin typeface="Courier New" pitchFamily="49" charset="0"/>
              </a:rPr>
              <a:t>n</a:t>
            </a:r>
            <a:r>
              <a:rPr lang="hr-HR" smtClean="0"/>
              <a:t> članova</a:t>
            </a:r>
          </a:p>
          <a:p>
            <a:r>
              <a:rPr lang="hr-HR" smtClean="0"/>
              <a:t>Zašto je ova izvedba neučinkovita?</a:t>
            </a:r>
          </a:p>
        </p:txBody>
      </p:sp>
      <p:sp>
        <p:nvSpPr>
          <p:cNvPr id="2022404" name="Rectangle 4"/>
          <p:cNvSpPr>
            <a:spLocks noChangeArrowheads="1"/>
          </p:cNvSpPr>
          <p:nvPr/>
        </p:nvSpPr>
        <p:spPr bwMode="auto">
          <a:xfrm>
            <a:off x="166688" y="2286000"/>
            <a:ext cx="9432925" cy="3168650"/>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lang="hr-HR" sz="2400">
                <a:effectLst>
                  <a:outerShdw blurRad="38100" dist="38100" dir="2700000" algn="tl">
                    <a:srgbClr val="FFFFFF"/>
                  </a:outerShdw>
                </a:effectLst>
              </a:rPr>
              <a:t>#define maxof(a,b) ((a) &gt; (b) ? (a) : (b)) </a:t>
            </a:r>
          </a:p>
          <a:p>
            <a:pPr>
              <a:defRPr/>
            </a:pPr>
            <a:endParaRPr lang="hr-HR" sz="2400">
              <a:effectLst>
                <a:outerShdw blurRad="38100" dist="38100" dir="2700000" algn="tl">
                  <a:srgbClr val="FFFFFF"/>
                </a:outerShdw>
              </a:effectLst>
            </a:endParaRPr>
          </a:p>
          <a:p>
            <a:pPr>
              <a:defRPr/>
            </a:pPr>
            <a:r>
              <a:rPr lang="hr-HR" sz="2400">
                <a:effectLst>
                  <a:outerShdw blurRad="38100" dist="38100" dir="2700000" algn="tl">
                    <a:srgbClr val="FFFFFF"/>
                  </a:outerShdw>
                </a:effectLst>
              </a:rPr>
              <a:t>int maxclan2 (int A[], int i, int n) {</a:t>
            </a:r>
          </a:p>
          <a:p>
            <a:pPr>
              <a:defRPr/>
            </a:pPr>
            <a:r>
              <a:rPr lang="hr-HR" sz="2400">
                <a:effectLst>
                  <a:outerShdw blurRad="38100" dist="38100" dir="2700000" algn="tl">
                    <a:srgbClr val="FFFFFF"/>
                  </a:outerShdw>
                </a:effectLst>
              </a:rPr>
              <a:t>  if (i &gt;= n-1) return A[i];</a:t>
            </a:r>
          </a:p>
          <a:p>
            <a:pPr>
              <a:defRPr/>
            </a:pPr>
            <a:r>
              <a:rPr lang="hr-HR" sz="2400">
                <a:effectLst>
                  <a:outerShdw blurRad="38100" dist="38100" dir="2700000" algn="tl">
                    <a:srgbClr val="FFFFFF"/>
                  </a:outerShdw>
                </a:effectLst>
              </a:rPr>
              <a:t>  else return maxof(A[i], maxclan2 (A, i + 1, n));</a:t>
            </a:r>
          </a:p>
          <a:p>
            <a:pPr>
              <a:defRPr/>
            </a:pPr>
            <a:r>
              <a:rPr lang="hr-HR" sz="2400">
                <a:effectLst>
                  <a:outerShdw blurRad="38100" dist="38100" dir="2700000" algn="tl">
                    <a:srgbClr val="FFFFFF"/>
                  </a:outerShdw>
                </a:effectLst>
              </a:rPr>
              <a:t>}</a:t>
            </a:r>
            <a:endParaRPr lang="hr-HR" sz="2400">
              <a:solidFill>
                <a:schemeClr val="tx1"/>
              </a:solidFill>
              <a:effectLst>
                <a:outerShdw blurRad="38100" dist="38100" dir="2700000" algn="tl">
                  <a:srgbClr val="000000"/>
                </a:outerShdw>
              </a:effectLst>
            </a:endParaRPr>
          </a:p>
        </p:txBody>
      </p:sp>
      <p:sp>
        <p:nvSpPr>
          <p:cNvPr id="26629" name="Rectangle 5"/>
          <p:cNvSpPr>
            <a:spLocks noChangeArrowheads="1"/>
          </p:cNvSpPr>
          <p:nvPr/>
        </p:nvSpPr>
        <p:spPr bwMode="auto">
          <a:xfrm>
            <a:off x="7239000" y="5429250"/>
            <a:ext cx="2419350" cy="457200"/>
          </a:xfrm>
          <a:prstGeom prst="rect">
            <a:avLst/>
          </a:prstGeom>
          <a:noFill/>
          <a:ln w="9525">
            <a:noFill/>
            <a:miter lim="800000"/>
            <a:headEnd/>
            <a:tailEnd/>
          </a:ln>
        </p:spPr>
        <p:txBody>
          <a:bodyPr wrap="none">
            <a:spAutoFit/>
          </a:bodyPr>
          <a:lstStyle/>
          <a:p>
            <a:r>
              <a:rPr kumimoji="0" lang="hr-HR" sz="2400" b="0">
                <a:solidFill>
                  <a:schemeClr val="folHlink"/>
                </a:solidFill>
                <a:sym typeface="Wingdings" pitchFamily="2" charset="2"/>
              </a:rPr>
              <a:t></a:t>
            </a:r>
            <a:r>
              <a:rPr kumimoji="0" lang="hr-HR" sz="2400" b="0">
                <a:solidFill>
                  <a:schemeClr val="folHlink"/>
                </a:solidFill>
              </a:rPr>
              <a:t> Rekurzija</a:t>
            </a:r>
          </a:p>
        </p:txBody>
      </p:sp>
    </p:spTree>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5" name="Rectangle 17"/>
          <p:cNvSpPr>
            <a:spLocks noGrp="1" noChangeArrowheads="1"/>
          </p:cNvSpPr>
          <p:nvPr>
            <p:ph type="sldNum" sz="quarter" idx="11"/>
          </p:nvPr>
        </p:nvSpPr>
        <p:spPr/>
        <p:txBody>
          <a:bodyPr/>
          <a:lstStyle/>
          <a:p>
            <a:fld id="{23A9DE19-E778-4C7F-9C91-9AA4AECBBFD9}" type="slidenum">
              <a:rPr lang="hr-HR"/>
              <a:pPr/>
              <a:t>22</a:t>
            </a:fld>
            <a:r>
              <a:rPr lang="hr-HR"/>
              <a:t> / </a:t>
            </a:r>
            <a:r>
              <a:rPr lang="hr-HR">
                <a:latin typeface="Arial" charset="0"/>
              </a:rPr>
              <a:t>42</a:t>
            </a:r>
          </a:p>
        </p:txBody>
      </p:sp>
      <p:sp>
        <p:nvSpPr>
          <p:cNvPr id="6" name="Rectangle 18"/>
          <p:cNvSpPr>
            <a:spLocks noGrp="1" noChangeArrowheads="1"/>
          </p:cNvSpPr>
          <p:nvPr>
            <p:ph type="dt" sz="half" idx="12"/>
          </p:nvPr>
        </p:nvSpPr>
        <p:spPr/>
        <p:txBody>
          <a:bodyPr/>
          <a:lstStyle/>
          <a:p>
            <a:pPr>
              <a:defRPr/>
            </a:pPr>
            <a:fld id="{FAD3AC10-991D-466C-B047-C52B1210F4B8}" type="datetime1">
              <a:rPr lang="hr-HR" smtClean="0"/>
              <a:pPr>
                <a:defRPr/>
              </a:pPr>
              <a:t>4.3.2013.</a:t>
            </a:fld>
            <a:endParaRPr lang="hr-HR"/>
          </a:p>
        </p:txBody>
      </p:sp>
      <p:sp>
        <p:nvSpPr>
          <p:cNvPr id="2024450" name="Rectangle 2"/>
          <p:cNvSpPr>
            <a:spLocks noGrp="1" noChangeArrowheads="1"/>
          </p:cNvSpPr>
          <p:nvPr>
            <p:ph type="title"/>
          </p:nvPr>
        </p:nvSpPr>
        <p:spPr/>
        <p:txBody>
          <a:bodyPr/>
          <a:lstStyle/>
          <a:p>
            <a:pPr>
              <a:defRPr/>
            </a:pPr>
            <a:r>
              <a:rPr lang="hr-HR" smtClean="0"/>
              <a:t>Karakteristike rekurzije</a:t>
            </a:r>
          </a:p>
        </p:txBody>
      </p:sp>
      <p:sp>
        <p:nvSpPr>
          <p:cNvPr id="2024451" name="Rectangle 3"/>
          <p:cNvSpPr>
            <a:spLocks noGrp="1" noChangeArrowheads="1"/>
          </p:cNvSpPr>
          <p:nvPr>
            <p:ph type="body" idx="1"/>
          </p:nvPr>
        </p:nvSpPr>
        <p:spPr/>
        <p:txBody>
          <a:bodyPr/>
          <a:lstStyle/>
          <a:p>
            <a:pPr>
              <a:defRPr/>
            </a:pPr>
            <a:r>
              <a:rPr lang="hr-HR" smtClean="0">
                <a:solidFill>
                  <a:srgbClr val="FF0000"/>
                </a:solidFill>
              </a:rPr>
              <a:t>osnovni slučajevi</a:t>
            </a:r>
          </a:p>
          <a:p>
            <a:pPr lvl="1">
              <a:defRPr/>
            </a:pPr>
            <a:r>
              <a:rPr lang="hr-HR" smtClean="0"/>
              <a:t>uvijek moraju postojati osnovni slučajevi koji se rješavaju bez rekurzije</a:t>
            </a:r>
          </a:p>
          <a:p>
            <a:pPr>
              <a:defRPr/>
            </a:pPr>
            <a:r>
              <a:rPr lang="hr-HR" smtClean="0">
                <a:solidFill>
                  <a:srgbClr val="FF0000"/>
                </a:solidFill>
              </a:rPr>
              <a:t>napredovanje</a:t>
            </a:r>
          </a:p>
          <a:p>
            <a:pPr lvl="1">
              <a:defRPr/>
            </a:pPr>
            <a:r>
              <a:rPr lang="hr-HR" smtClean="0"/>
              <a:t>za slučajeve koji se rješavaju rekurzivno, svaki sljedeći rekurzivni poziv mora se približiti osnovnim slučajevima</a:t>
            </a:r>
          </a:p>
          <a:p>
            <a:pPr>
              <a:defRPr/>
            </a:pPr>
            <a:r>
              <a:rPr lang="hr-HR" smtClean="0">
                <a:solidFill>
                  <a:srgbClr val="FF0000"/>
                </a:solidFill>
              </a:rPr>
              <a:t>pravilo projektiranja</a:t>
            </a:r>
          </a:p>
          <a:p>
            <a:pPr lvl="1">
              <a:defRPr/>
            </a:pPr>
            <a:r>
              <a:rPr lang="hr-HR" smtClean="0"/>
              <a:t>podrazumijeva se da svaki rekurzivni poziv funkcionira</a:t>
            </a:r>
          </a:p>
          <a:p>
            <a:pPr>
              <a:defRPr/>
            </a:pPr>
            <a:r>
              <a:rPr lang="hr-HR" smtClean="0">
                <a:solidFill>
                  <a:srgbClr val="FF0000"/>
                </a:solidFill>
              </a:rPr>
              <a:t>pravilo neponavljanja</a:t>
            </a:r>
          </a:p>
          <a:p>
            <a:pPr lvl="1">
              <a:defRPr/>
            </a:pPr>
            <a:r>
              <a:rPr lang="hr-HR" smtClean="0"/>
              <a:t>ne valja dopustiti da se isti problem rješava odvojenim rekurzivnim pozivima</a:t>
            </a:r>
          </a:p>
          <a:p>
            <a:pPr lvl="1">
              <a:defRPr/>
            </a:pPr>
            <a:r>
              <a:rPr lang="hr-HR" smtClean="0"/>
              <a:t>to rezultira umnažanjem posla, vidi npr. Fibonaccijeve brojeve</a:t>
            </a:r>
          </a:p>
        </p:txBody>
      </p:sp>
    </p:spTree>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6" name="Rectangle 17"/>
          <p:cNvSpPr>
            <a:spLocks noGrp="1" noChangeArrowheads="1"/>
          </p:cNvSpPr>
          <p:nvPr>
            <p:ph type="sldNum" sz="quarter" idx="11"/>
          </p:nvPr>
        </p:nvSpPr>
        <p:spPr/>
        <p:txBody>
          <a:bodyPr/>
          <a:lstStyle/>
          <a:p>
            <a:fld id="{7C5E6207-E238-4A8E-906E-5D685FBDAD35}" type="slidenum">
              <a:rPr lang="hr-HR"/>
              <a:pPr/>
              <a:t>23</a:t>
            </a:fld>
            <a:r>
              <a:rPr lang="hr-HR"/>
              <a:t> / </a:t>
            </a:r>
            <a:r>
              <a:rPr lang="hr-HR">
                <a:latin typeface="Arial" charset="0"/>
              </a:rPr>
              <a:t>42</a:t>
            </a:r>
          </a:p>
        </p:txBody>
      </p:sp>
      <p:sp>
        <p:nvSpPr>
          <p:cNvPr id="7" name="Rectangle 18"/>
          <p:cNvSpPr>
            <a:spLocks noGrp="1" noChangeArrowheads="1"/>
          </p:cNvSpPr>
          <p:nvPr>
            <p:ph type="dt" sz="half" idx="12"/>
          </p:nvPr>
        </p:nvSpPr>
        <p:spPr/>
        <p:txBody>
          <a:bodyPr/>
          <a:lstStyle/>
          <a:p>
            <a:pPr>
              <a:defRPr/>
            </a:pPr>
            <a:fld id="{65D7ACA8-E8D7-45FF-A3FB-A9FD4EC3D650}" type="datetime1">
              <a:rPr lang="hr-HR" smtClean="0"/>
              <a:pPr>
                <a:defRPr/>
              </a:pPr>
              <a:t>4.3.2013.</a:t>
            </a:fld>
            <a:endParaRPr lang="hr-HR"/>
          </a:p>
        </p:txBody>
      </p:sp>
      <p:sp>
        <p:nvSpPr>
          <p:cNvPr id="2026498" name="Rectangle 2"/>
          <p:cNvSpPr>
            <a:spLocks noGrp="1" noChangeArrowheads="1"/>
          </p:cNvSpPr>
          <p:nvPr>
            <p:ph type="title"/>
          </p:nvPr>
        </p:nvSpPr>
        <p:spPr/>
        <p:txBody>
          <a:bodyPr/>
          <a:lstStyle/>
          <a:p>
            <a:pPr>
              <a:defRPr/>
            </a:pPr>
            <a:r>
              <a:rPr lang="hr-HR" smtClean="0"/>
              <a:t>Primjer pogreške</a:t>
            </a:r>
          </a:p>
        </p:txBody>
      </p:sp>
      <p:sp>
        <p:nvSpPr>
          <p:cNvPr id="2026499" name="Rectangle 3"/>
          <p:cNvSpPr>
            <a:spLocks noGrp="1" noChangeArrowheads="1"/>
          </p:cNvSpPr>
          <p:nvPr>
            <p:ph type="body" idx="1"/>
          </p:nvPr>
        </p:nvSpPr>
        <p:spPr/>
        <p:txBody>
          <a:bodyPr/>
          <a:lstStyle/>
          <a:p>
            <a:pPr lvl="1">
              <a:lnSpc>
                <a:spcPct val="95000"/>
              </a:lnSpc>
              <a:defRPr/>
            </a:pPr>
            <a:endParaRPr lang="hr-HR" smtClean="0"/>
          </a:p>
          <a:p>
            <a:pPr lvl="1">
              <a:lnSpc>
                <a:spcPct val="95000"/>
              </a:lnSpc>
              <a:defRPr/>
            </a:pPr>
            <a:endParaRPr lang="hr-HR" smtClean="0"/>
          </a:p>
          <a:p>
            <a:pPr lvl="1">
              <a:lnSpc>
                <a:spcPct val="95000"/>
              </a:lnSpc>
              <a:defRPr/>
            </a:pPr>
            <a:endParaRPr lang="hr-HR" smtClean="0"/>
          </a:p>
          <a:p>
            <a:pPr lvl="1">
              <a:lnSpc>
                <a:spcPct val="95000"/>
              </a:lnSpc>
              <a:defRPr/>
            </a:pPr>
            <a:endParaRPr lang="hr-HR" smtClean="0"/>
          </a:p>
          <a:p>
            <a:pPr lvl="1">
              <a:lnSpc>
                <a:spcPct val="95000"/>
              </a:lnSpc>
              <a:defRPr/>
            </a:pPr>
            <a:endParaRPr lang="hr-HR" smtClean="0"/>
          </a:p>
          <a:p>
            <a:pPr lvl="1">
              <a:lnSpc>
                <a:spcPct val="95000"/>
              </a:lnSpc>
              <a:defRPr/>
            </a:pPr>
            <a:endParaRPr lang="hr-HR" smtClean="0"/>
          </a:p>
          <a:p>
            <a:pPr lvl="1">
              <a:lnSpc>
                <a:spcPct val="95000"/>
              </a:lnSpc>
              <a:defRPr/>
            </a:pPr>
            <a:endParaRPr lang="hr-HR" smtClean="0"/>
          </a:p>
          <a:p>
            <a:pPr>
              <a:lnSpc>
                <a:spcPct val="95000"/>
              </a:lnSpc>
              <a:defRPr/>
            </a:pPr>
            <a:r>
              <a:rPr lang="hr-HR" smtClean="0"/>
              <a:t>za vrijednost</a:t>
            </a:r>
            <a:r>
              <a:rPr lang="hr-HR" smtClean="0">
                <a:latin typeface="Times New Roman" pitchFamily="18" charset="0"/>
              </a:rPr>
              <a:t> </a:t>
            </a:r>
            <a:r>
              <a:rPr lang="hr-HR" b="1" smtClean="0">
                <a:solidFill>
                  <a:srgbClr val="FF0000"/>
                </a:solidFill>
                <a:latin typeface="Courier New" pitchFamily="49" charset="0"/>
              </a:rPr>
              <a:t>n = 1</a:t>
            </a:r>
            <a:r>
              <a:rPr lang="hr-HR" smtClean="0">
                <a:latin typeface="Times New Roman" pitchFamily="18" charset="0"/>
              </a:rPr>
              <a:t> </a:t>
            </a:r>
            <a:r>
              <a:rPr lang="hr-HR" smtClean="0"/>
              <a:t>rekurzivni poziv je opet s argumentom </a:t>
            </a:r>
            <a:r>
              <a:rPr lang="hr-HR" b="1" smtClean="0">
                <a:solidFill>
                  <a:srgbClr val="FF0000"/>
                </a:solidFill>
                <a:latin typeface="Courier New" pitchFamily="49" charset="0"/>
              </a:rPr>
              <a:t>1</a:t>
            </a:r>
          </a:p>
          <a:p>
            <a:pPr lvl="1">
              <a:lnSpc>
                <a:spcPct val="95000"/>
              </a:lnSpc>
              <a:defRPr/>
            </a:pPr>
            <a:r>
              <a:rPr lang="hr-HR" smtClean="0"/>
              <a:t>nema napredovanja prema osnovnom slučaju</a:t>
            </a:r>
          </a:p>
          <a:p>
            <a:pPr>
              <a:lnSpc>
                <a:spcPct val="95000"/>
              </a:lnSpc>
              <a:defRPr/>
            </a:pPr>
            <a:r>
              <a:rPr lang="hr-HR" smtClean="0"/>
              <a:t>program ne radi niti za druge vrijednosti argumenta: </a:t>
            </a:r>
          </a:p>
          <a:p>
            <a:pPr lvl="1">
              <a:lnSpc>
                <a:spcPct val="95000"/>
              </a:lnSpc>
              <a:defRPr/>
            </a:pPr>
            <a:r>
              <a:rPr lang="hr-HR" smtClean="0"/>
              <a:t>npr. za</a:t>
            </a:r>
            <a:r>
              <a:rPr lang="hr-HR" smtClean="0">
                <a:latin typeface="Times New Roman" pitchFamily="18" charset="0"/>
              </a:rPr>
              <a:t> </a:t>
            </a:r>
            <a:r>
              <a:rPr lang="hr-HR" b="1" smtClean="0">
                <a:solidFill>
                  <a:srgbClr val="FF0000"/>
                </a:solidFill>
                <a:latin typeface="Courier New" pitchFamily="49" charset="0"/>
              </a:rPr>
              <a:t>n = 4</a:t>
            </a:r>
            <a:r>
              <a:rPr lang="hr-HR" smtClean="0">
                <a:latin typeface="Courier New" pitchFamily="49" charset="0"/>
              </a:rPr>
              <a:t>, </a:t>
            </a:r>
            <a:r>
              <a:rPr lang="hr-HR" smtClean="0"/>
              <a:t>rekurzivno se poziva </a:t>
            </a:r>
            <a:r>
              <a:rPr lang="hr-HR" b="1" smtClean="0">
                <a:solidFill>
                  <a:srgbClr val="FF0000"/>
                </a:solidFill>
                <a:latin typeface="Courier New" pitchFamily="49" charset="0"/>
              </a:rPr>
              <a:t>los</a:t>
            </a:r>
            <a:r>
              <a:rPr lang="hr-HR" smtClean="0"/>
              <a:t> s argumentom</a:t>
            </a:r>
            <a:r>
              <a:rPr lang="hr-HR" smtClean="0">
                <a:latin typeface="Courier New" pitchFamily="49" charset="0"/>
              </a:rPr>
              <a:t> </a:t>
            </a:r>
            <a:r>
              <a:rPr lang="hr-HR" b="1" smtClean="0">
                <a:solidFill>
                  <a:srgbClr val="FF0000"/>
                </a:solidFill>
                <a:latin typeface="Courier New" pitchFamily="49" charset="0"/>
              </a:rPr>
              <a:t>4/3 +1 = 2</a:t>
            </a:r>
            <a:r>
              <a:rPr lang="hr-HR" smtClean="0"/>
              <a:t>, zatim</a:t>
            </a:r>
            <a:r>
              <a:rPr lang="hr-HR" smtClean="0">
                <a:latin typeface="Courier New" pitchFamily="49" charset="0"/>
              </a:rPr>
              <a:t> </a:t>
            </a:r>
            <a:r>
              <a:rPr lang="hr-HR" b="1" smtClean="0">
                <a:solidFill>
                  <a:srgbClr val="FF0000"/>
                </a:solidFill>
                <a:latin typeface="Courier New" pitchFamily="49" charset="0"/>
              </a:rPr>
              <a:t>2/3 +1 = 1</a:t>
            </a:r>
            <a:r>
              <a:rPr lang="hr-HR" smtClean="0">
                <a:latin typeface="Courier New" pitchFamily="49" charset="0"/>
              </a:rPr>
              <a:t> </a:t>
            </a:r>
            <a:r>
              <a:rPr lang="hr-HR" smtClean="0"/>
              <a:t>i dalje stalno</a:t>
            </a:r>
            <a:r>
              <a:rPr lang="hr-HR" smtClean="0">
                <a:latin typeface="Courier New" pitchFamily="49" charset="0"/>
              </a:rPr>
              <a:t> </a:t>
            </a:r>
            <a:r>
              <a:rPr lang="hr-HR" b="1" smtClean="0">
                <a:solidFill>
                  <a:srgbClr val="FF0000"/>
                </a:solidFill>
                <a:latin typeface="Courier New" pitchFamily="49" charset="0"/>
              </a:rPr>
              <a:t>1/3 +1 = 1</a:t>
            </a:r>
            <a:endParaRPr lang="hr-HR" smtClean="0"/>
          </a:p>
        </p:txBody>
      </p:sp>
      <p:sp>
        <p:nvSpPr>
          <p:cNvPr id="2026500" name="Rectangle 4"/>
          <p:cNvSpPr>
            <a:spLocks noChangeArrowheads="1"/>
          </p:cNvSpPr>
          <p:nvPr/>
        </p:nvSpPr>
        <p:spPr bwMode="auto">
          <a:xfrm>
            <a:off x="1136650" y="1196975"/>
            <a:ext cx="7993063" cy="2447925"/>
          </a:xfrm>
          <a:prstGeom prst="rect">
            <a:avLst/>
          </a:prstGeom>
          <a:solidFill>
            <a:srgbClr val="FFCC99">
              <a:alpha val="39999"/>
            </a:srgbClr>
          </a:solidFill>
          <a:ln w="9525" algn="ctr">
            <a:solidFill>
              <a:srgbClr val="FF9900"/>
            </a:solidFill>
            <a:miter lim="800000"/>
            <a:headEnd/>
            <a:tailEnd/>
          </a:ln>
          <a:effectLst/>
        </p:spPr>
        <p:txBody>
          <a:bodyPr wrap="none" anchor="ctr"/>
          <a:lstStyle/>
          <a:p>
            <a:pPr lvl="1">
              <a:defRPr/>
            </a:pPr>
            <a:r>
              <a:rPr lang="hr-HR" sz="2800">
                <a:effectLst>
                  <a:outerShdw blurRad="38100" dist="38100" dir="2700000" algn="tl">
                    <a:srgbClr val="FFFFFF"/>
                  </a:outerShdw>
                </a:effectLst>
              </a:rPr>
              <a:t>int los (int n) {</a:t>
            </a:r>
          </a:p>
          <a:p>
            <a:pPr lvl="1">
              <a:defRPr/>
            </a:pPr>
            <a:r>
              <a:rPr lang="hr-HR" sz="2800">
                <a:effectLst>
                  <a:outerShdw blurRad="38100" dist="38100" dir="2700000" algn="tl">
                    <a:srgbClr val="FFFFFF"/>
                  </a:outerShdw>
                </a:effectLst>
              </a:rPr>
              <a:t>  if (n == 0) return 0;</a:t>
            </a:r>
          </a:p>
          <a:p>
            <a:pPr lvl="1">
              <a:defRPr/>
            </a:pPr>
            <a:r>
              <a:rPr lang="hr-HR" sz="2800">
                <a:effectLst>
                  <a:outerShdw blurRad="38100" dist="38100" dir="2700000" algn="tl">
                    <a:srgbClr val="FFFFFF"/>
                  </a:outerShdw>
                </a:effectLst>
              </a:rPr>
              <a:t>  return los (n / 3 + 1) + n - 1;</a:t>
            </a:r>
          </a:p>
          <a:p>
            <a:pPr lvl="1">
              <a:defRPr/>
            </a:pPr>
            <a:r>
              <a:rPr lang="hr-HR" sz="2800">
                <a:effectLst>
                  <a:outerShdw blurRad="38100" dist="38100" dir="2700000" algn="tl">
                    <a:srgbClr val="FFFFFF"/>
                  </a:outerShdw>
                </a:effectLst>
              </a:rPr>
              <a:t>}</a:t>
            </a:r>
            <a:endParaRPr lang="hr-HR" sz="2800">
              <a:solidFill>
                <a:schemeClr val="tx1"/>
              </a:solidFill>
              <a:effectLst>
                <a:outerShdw blurRad="38100" dist="38100" dir="2700000" algn="tl">
                  <a:srgbClr val="000000"/>
                </a:outerShdw>
              </a:effectLst>
            </a:endParaRPr>
          </a:p>
        </p:txBody>
      </p:sp>
    </p:spTree>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45"/>
          <p:cNvSpPr>
            <a:spLocks noGrp="1" noChangeArrowheads="1"/>
          </p:cNvSpPr>
          <p:nvPr>
            <p:ph type="dt" sz="half" idx="10"/>
          </p:nvPr>
        </p:nvSpPr>
        <p:spPr/>
        <p:txBody>
          <a:bodyPr/>
          <a:lstStyle/>
          <a:p>
            <a:pPr>
              <a:defRPr/>
            </a:pPr>
            <a:fld id="{79BB9411-815D-4697-B36A-099BCCD8202E}" type="datetime1">
              <a:rPr lang="hr-HR" smtClean="0"/>
              <a:pPr>
                <a:defRPr/>
              </a:pPr>
              <a:t>4.3.2013.</a:t>
            </a:fld>
            <a:endParaRPr lang="hr-HR"/>
          </a:p>
        </p:txBody>
      </p:sp>
      <p:sp>
        <p:nvSpPr>
          <p:cNvPr id="2028546" name="Rectangle 2"/>
          <p:cNvSpPr>
            <a:spLocks noGrp="1" noChangeArrowheads="1"/>
          </p:cNvSpPr>
          <p:nvPr>
            <p:ph type="ctrTitle"/>
          </p:nvPr>
        </p:nvSpPr>
        <p:spPr/>
        <p:txBody>
          <a:bodyPr/>
          <a:lstStyle/>
          <a:p>
            <a:pPr>
              <a:defRPr/>
            </a:pPr>
            <a:r>
              <a:rPr lang="hr-HR" smtClean="0"/>
              <a:t>Rekurzija</a:t>
            </a:r>
          </a:p>
        </p:txBody>
      </p:sp>
      <p:sp>
        <p:nvSpPr>
          <p:cNvPr id="2028547" name="Rectangle 3"/>
          <p:cNvSpPr>
            <a:spLocks noGrp="1" noChangeArrowheads="1"/>
          </p:cNvSpPr>
          <p:nvPr>
            <p:ph type="subTitle" idx="1"/>
          </p:nvPr>
        </p:nvSpPr>
        <p:spPr/>
        <p:txBody>
          <a:bodyPr/>
          <a:lstStyle/>
          <a:p>
            <a:pPr>
              <a:defRPr/>
            </a:pPr>
            <a:r>
              <a:rPr lang="hr-HR" smtClean="0"/>
              <a:t>Zadaci za vježbu</a:t>
            </a:r>
          </a:p>
        </p:txBody>
      </p:sp>
    </p:spTree>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5" name="Rectangle 17"/>
          <p:cNvSpPr>
            <a:spLocks noGrp="1" noChangeArrowheads="1"/>
          </p:cNvSpPr>
          <p:nvPr>
            <p:ph type="sldNum" sz="quarter" idx="11"/>
          </p:nvPr>
        </p:nvSpPr>
        <p:spPr/>
        <p:txBody>
          <a:bodyPr/>
          <a:lstStyle/>
          <a:p>
            <a:fld id="{2A9239D7-C481-48D7-96BE-CA8A19EC538D}" type="slidenum">
              <a:rPr lang="hr-HR"/>
              <a:pPr/>
              <a:t>25</a:t>
            </a:fld>
            <a:r>
              <a:rPr lang="hr-HR"/>
              <a:t> / </a:t>
            </a:r>
            <a:r>
              <a:rPr lang="hr-HR">
                <a:latin typeface="Arial" charset="0"/>
              </a:rPr>
              <a:t>42</a:t>
            </a:r>
          </a:p>
        </p:txBody>
      </p:sp>
      <p:sp>
        <p:nvSpPr>
          <p:cNvPr id="6" name="Rectangle 18"/>
          <p:cNvSpPr>
            <a:spLocks noGrp="1" noChangeArrowheads="1"/>
          </p:cNvSpPr>
          <p:nvPr>
            <p:ph type="dt" sz="half" idx="12"/>
          </p:nvPr>
        </p:nvSpPr>
        <p:spPr/>
        <p:txBody>
          <a:bodyPr/>
          <a:lstStyle/>
          <a:p>
            <a:pPr>
              <a:defRPr/>
            </a:pPr>
            <a:fld id="{9DB14042-3A53-4055-8609-814232F2A340}" type="datetime1">
              <a:rPr lang="hr-HR" smtClean="0"/>
              <a:pPr>
                <a:defRPr/>
              </a:pPr>
              <a:t>4.3.2013.</a:t>
            </a:fld>
            <a:endParaRPr lang="hr-HR"/>
          </a:p>
        </p:txBody>
      </p:sp>
      <p:sp>
        <p:nvSpPr>
          <p:cNvPr id="2030594" name="Rectangle 2"/>
          <p:cNvSpPr>
            <a:spLocks noGrp="1" noChangeArrowheads="1"/>
          </p:cNvSpPr>
          <p:nvPr>
            <p:ph type="title"/>
          </p:nvPr>
        </p:nvSpPr>
        <p:spPr/>
        <p:txBody>
          <a:bodyPr/>
          <a:lstStyle/>
          <a:p>
            <a:pPr>
              <a:defRPr/>
            </a:pPr>
            <a:r>
              <a:rPr lang="hr-HR" smtClean="0"/>
              <a:t>Kamate</a:t>
            </a:r>
          </a:p>
        </p:txBody>
      </p:sp>
      <p:sp>
        <p:nvSpPr>
          <p:cNvPr id="2030595" name="Rectangle 3"/>
          <p:cNvSpPr>
            <a:spLocks noGrp="1" noChangeArrowheads="1"/>
          </p:cNvSpPr>
          <p:nvPr>
            <p:ph type="body" idx="1"/>
          </p:nvPr>
        </p:nvSpPr>
        <p:spPr/>
        <p:txBody>
          <a:bodyPr/>
          <a:lstStyle/>
          <a:p>
            <a:pPr>
              <a:defRPr/>
            </a:pPr>
            <a:r>
              <a:rPr lang="hr-HR" smtClean="0"/>
              <a:t>Zadana suma novaca oročena je u banci na zadani broj godina uz zadanu godišnju kamatnu stopu. Napisati program koji računa dobivenu sumu nakon isteka oročenja.</a:t>
            </a:r>
          </a:p>
          <a:p>
            <a:pPr>
              <a:buFont typeface="Monotype Sorts" pitchFamily="2" charset="2"/>
              <a:buNone/>
              <a:defRPr/>
            </a:pPr>
            <a:r>
              <a:rPr lang="en-GB" sz="2400" smtClean="0">
                <a:solidFill>
                  <a:schemeClr val="folHlink"/>
                </a:solidFill>
                <a:latin typeface="Courier New" pitchFamily="49" charset="0"/>
                <a:sym typeface="Wingdings" pitchFamily="2" charset="2"/>
              </a:rPr>
              <a:t></a:t>
            </a:r>
            <a:r>
              <a:rPr lang="en-GB" sz="2400" smtClean="0">
                <a:solidFill>
                  <a:schemeClr val="folHlink"/>
                </a:solidFill>
                <a:latin typeface="Courier New" pitchFamily="49" charset="0"/>
              </a:rPr>
              <a:t> </a:t>
            </a:r>
            <a:r>
              <a:rPr lang="hr-HR" sz="2400" smtClean="0">
                <a:solidFill>
                  <a:schemeClr val="folHlink"/>
                </a:solidFill>
                <a:latin typeface="Courier New" pitchFamily="49" charset="0"/>
              </a:rPr>
              <a:t>Kamate</a:t>
            </a:r>
          </a:p>
        </p:txBody>
      </p:sp>
    </p:spTree>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6" name="Rectangle 17"/>
          <p:cNvSpPr>
            <a:spLocks noGrp="1" noChangeArrowheads="1"/>
          </p:cNvSpPr>
          <p:nvPr>
            <p:ph type="sldNum" sz="quarter" idx="11"/>
          </p:nvPr>
        </p:nvSpPr>
        <p:spPr/>
        <p:txBody>
          <a:bodyPr/>
          <a:lstStyle/>
          <a:p>
            <a:fld id="{CCD26329-5842-4D58-8A3A-E4EB9B52BE67}" type="slidenum">
              <a:rPr lang="hr-HR"/>
              <a:pPr/>
              <a:t>26</a:t>
            </a:fld>
            <a:r>
              <a:rPr lang="hr-HR"/>
              <a:t> / </a:t>
            </a:r>
            <a:r>
              <a:rPr lang="hr-HR">
                <a:latin typeface="Arial" charset="0"/>
              </a:rPr>
              <a:t>42</a:t>
            </a:r>
          </a:p>
        </p:txBody>
      </p:sp>
      <p:sp>
        <p:nvSpPr>
          <p:cNvPr id="7" name="Rectangle 18"/>
          <p:cNvSpPr>
            <a:spLocks noGrp="1" noChangeArrowheads="1"/>
          </p:cNvSpPr>
          <p:nvPr>
            <p:ph type="dt" sz="half" idx="12"/>
          </p:nvPr>
        </p:nvSpPr>
        <p:spPr/>
        <p:txBody>
          <a:bodyPr/>
          <a:lstStyle/>
          <a:p>
            <a:pPr>
              <a:defRPr/>
            </a:pPr>
            <a:fld id="{72042299-BB26-41B0-9873-4186D81E7514}" type="datetime1">
              <a:rPr lang="hr-HR" smtClean="0"/>
              <a:pPr>
                <a:defRPr/>
              </a:pPr>
              <a:t>4.3.2013.</a:t>
            </a:fld>
            <a:endParaRPr lang="hr-HR"/>
          </a:p>
        </p:txBody>
      </p:sp>
      <p:sp>
        <p:nvSpPr>
          <p:cNvPr id="2032642" name="Rectangle 2"/>
          <p:cNvSpPr>
            <a:spLocks noGrp="1" noChangeArrowheads="1"/>
          </p:cNvSpPr>
          <p:nvPr>
            <p:ph type="title"/>
          </p:nvPr>
        </p:nvSpPr>
        <p:spPr/>
        <p:txBody>
          <a:bodyPr/>
          <a:lstStyle/>
          <a:p>
            <a:pPr>
              <a:defRPr/>
            </a:pPr>
            <a:r>
              <a:rPr lang="hr-HR" smtClean="0"/>
              <a:t>Premetaljka</a:t>
            </a:r>
          </a:p>
        </p:txBody>
      </p:sp>
      <p:sp>
        <p:nvSpPr>
          <p:cNvPr id="2032643" name="Rectangle 3"/>
          <p:cNvSpPr>
            <a:spLocks noGrp="1" noChangeArrowheads="1"/>
          </p:cNvSpPr>
          <p:nvPr>
            <p:ph type="body" idx="1"/>
          </p:nvPr>
        </p:nvSpPr>
        <p:spPr/>
        <p:txBody>
          <a:bodyPr/>
          <a:lstStyle/>
          <a:p>
            <a:pPr>
              <a:defRPr/>
            </a:pPr>
            <a:r>
              <a:rPr lang="hr-HR" smtClean="0">
                <a:solidFill>
                  <a:srgbClr val="FF0000"/>
                </a:solidFill>
              </a:rPr>
              <a:t>premetaljka</a:t>
            </a:r>
            <a:r>
              <a:rPr lang="hr-HR" smtClean="0"/>
              <a:t> (anagram)– riječ u kojoj su permutirana sva slova</a:t>
            </a:r>
            <a:endParaRPr lang="en-US" smtClean="0"/>
          </a:p>
          <a:p>
            <a:pPr lvl="1">
              <a:defRPr/>
            </a:pPr>
            <a:r>
              <a:rPr lang="hr-HR" smtClean="0"/>
              <a:t>anagrami od PAS: PAS, PSA, APS, </a:t>
            </a:r>
            <a:r>
              <a:rPr lang="hr-HR" smtClean="0">
                <a:solidFill>
                  <a:srgbClr val="FF0000"/>
                </a:solidFill>
              </a:rPr>
              <a:t>ASP</a:t>
            </a:r>
            <a:r>
              <a:rPr lang="hr-HR" smtClean="0"/>
              <a:t>, SAP, SPA</a:t>
            </a:r>
          </a:p>
          <a:p>
            <a:pPr lvl="1">
              <a:defRPr/>
            </a:pPr>
            <a:r>
              <a:rPr lang="hr-HR" smtClean="0"/>
              <a:t>za riječ od </a:t>
            </a:r>
            <a:r>
              <a:rPr lang="hr-HR" b="1" smtClean="0">
                <a:solidFill>
                  <a:srgbClr val="FF0000"/>
                </a:solidFill>
                <a:latin typeface="Courier New" pitchFamily="49" charset="0"/>
              </a:rPr>
              <a:t>n</a:t>
            </a:r>
            <a:r>
              <a:rPr lang="hr-HR" smtClean="0"/>
              <a:t> različitih slova ima </a:t>
            </a:r>
            <a:r>
              <a:rPr lang="hr-HR" b="1" smtClean="0">
                <a:solidFill>
                  <a:srgbClr val="FF0000"/>
                </a:solidFill>
                <a:latin typeface="Courier New" pitchFamily="49" charset="0"/>
              </a:rPr>
              <a:t>n!</a:t>
            </a:r>
            <a:r>
              <a:rPr lang="hr-HR" smtClean="0"/>
              <a:t> mogućih permutacija</a:t>
            </a:r>
            <a:endParaRPr lang="en-US" smtClean="0"/>
          </a:p>
          <a:p>
            <a:pPr>
              <a:defRPr/>
            </a:pPr>
            <a:r>
              <a:rPr lang="hr-HR" smtClean="0"/>
              <a:t>kako to postići</a:t>
            </a:r>
            <a:r>
              <a:rPr lang="en-US" smtClean="0"/>
              <a:t>:</a:t>
            </a:r>
            <a:endParaRPr lang="hr-HR" smtClean="0"/>
          </a:p>
          <a:p>
            <a:pPr lvl="1">
              <a:defRPr/>
            </a:pPr>
            <a:r>
              <a:rPr lang="hr-HR" smtClean="0"/>
              <a:t>uvijek se premeće </a:t>
            </a:r>
            <a:r>
              <a:rPr lang="hr-HR" b="1" smtClean="0">
                <a:solidFill>
                  <a:srgbClr val="FF0000"/>
                </a:solidFill>
                <a:latin typeface="Courier New" pitchFamily="49" charset="0"/>
              </a:rPr>
              <a:t>n-1</a:t>
            </a:r>
            <a:r>
              <a:rPr lang="hr-HR" b="1" smtClean="0">
                <a:solidFill>
                  <a:srgbClr val="FF3300"/>
                </a:solidFill>
              </a:rPr>
              <a:t> </a:t>
            </a:r>
            <a:r>
              <a:rPr lang="hr-HR" smtClean="0"/>
              <a:t>slova s desne strane</a:t>
            </a:r>
          </a:p>
          <a:p>
            <a:pPr lvl="1">
              <a:defRPr/>
            </a:pPr>
            <a:r>
              <a:rPr lang="hr-HR" smtClean="0"/>
              <a:t>kao prvo slovo treba rotirati svih </a:t>
            </a:r>
            <a:r>
              <a:rPr lang="hr-HR" b="1" smtClean="0">
                <a:solidFill>
                  <a:srgbClr val="FF0000"/>
                </a:solidFill>
                <a:latin typeface="Courier New" pitchFamily="49" charset="0"/>
              </a:rPr>
              <a:t>n</a:t>
            </a:r>
            <a:r>
              <a:rPr lang="hr-HR" smtClean="0"/>
              <a:t> slova, pri čemu se sva slova pomiču za jedno mjesto ulijevo, osim prvog, koje odlazi na krajnje desno mjesto</a:t>
            </a:r>
          </a:p>
          <a:p>
            <a:pPr lvl="1">
              <a:defRPr/>
            </a:pPr>
            <a:r>
              <a:rPr lang="hr-HR" smtClean="0"/>
              <a:t>ovi koraci se ponavljaju </a:t>
            </a:r>
            <a:r>
              <a:rPr lang="hr-HR" b="1" smtClean="0">
                <a:solidFill>
                  <a:srgbClr val="FF0000"/>
                </a:solidFill>
                <a:latin typeface="Courier New" pitchFamily="49" charset="0"/>
              </a:rPr>
              <a:t>n</a:t>
            </a:r>
            <a:r>
              <a:rPr lang="hr-HR" smtClean="0"/>
              <a:t> puta</a:t>
            </a:r>
          </a:p>
          <a:p>
            <a:pPr>
              <a:defRPr/>
            </a:pPr>
            <a:r>
              <a:rPr lang="hr-HR" smtClean="0"/>
              <a:t>rotiranjem slova postiže se da svako slovo može biti početno</a:t>
            </a:r>
          </a:p>
          <a:p>
            <a:pPr lvl="1">
              <a:defRPr/>
            </a:pPr>
            <a:r>
              <a:rPr lang="hr-HR" smtClean="0"/>
              <a:t>dok je izabrano slovo početno, sva ostala slova se premeću</a:t>
            </a:r>
          </a:p>
          <a:p>
            <a:pPr>
              <a:defRPr/>
            </a:pPr>
            <a:r>
              <a:rPr lang="hr-HR" smtClean="0"/>
              <a:t>osnovni slučaj: treba premetnuti jedno slovo</a:t>
            </a:r>
          </a:p>
        </p:txBody>
      </p:sp>
      <p:sp>
        <p:nvSpPr>
          <p:cNvPr id="2032644" name="Rectangle 4"/>
          <p:cNvSpPr>
            <a:spLocks noChangeArrowheads="1"/>
          </p:cNvSpPr>
          <p:nvPr/>
        </p:nvSpPr>
        <p:spPr bwMode="auto">
          <a:xfrm>
            <a:off x="6897688" y="5805488"/>
            <a:ext cx="2784475" cy="476250"/>
          </a:xfrm>
          <a:prstGeom prst="rect">
            <a:avLst/>
          </a:prstGeom>
          <a:noFill/>
          <a:ln w="9525" algn="ctr">
            <a:noFill/>
            <a:miter lim="800000"/>
            <a:headEnd/>
            <a:tailEnd/>
          </a:ln>
          <a:effectLst/>
        </p:spPr>
        <p:txBody>
          <a:bodyPr wrap="none">
            <a:spAutoFit/>
          </a:bodyPr>
          <a:lstStyle/>
          <a:p>
            <a:pPr>
              <a:lnSpc>
                <a:spcPct val="105000"/>
              </a:lnSpc>
              <a:buSzPct val="75000"/>
              <a:buFont typeface="Monotype Sorts" pitchFamily="2" charset="2"/>
              <a:buNone/>
              <a:defRPr/>
            </a:pPr>
            <a:r>
              <a:rPr lang="en-GB" sz="2400" b="0">
                <a:solidFill>
                  <a:schemeClr val="folHlink"/>
                </a:solidFill>
                <a:effectLst>
                  <a:outerShdw blurRad="38100" dist="38100" dir="2700000" algn="tl">
                    <a:srgbClr val="C0C0C0"/>
                  </a:outerShdw>
                </a:effectLst>
                <a:sym typeface="Wingdings" pitchFamily="2" charset="2"/>
              </a:rPr>
              <a:t></a:t>
            </a:r>
            <a:r>
              <a:rPr lang="en-GB" sz="2400" b="0">
                <a:solidFill>
                  <a:schemeClr val="folHlink"/>
                </a:solidFill>
                <a:effectLst>
                  <a:outerShdw blurRad="38100" dist="38100" dir="2700000" algn="tl">
                    <a:srgbClr val="C0C0C0"/>
                  </a:outerShdw>
                </a:effectLst>
              </a:rPr>
              <a:t> </a:t>
            </a:r>
            <a:r>
              <a:rPr lang="hr-HR" sz="2400" b="0">
                <a:solidFill>
                  <a:schemeClr val="folHlink"/>
                </a:solidFill>
                <a:effectLst>
                  <a:outerShdw blurRad="38100" dist="38100" dir="2700000" algn="tl">
                    <a:srgbClr val="C0C0C0"/>
                  </a:outerShdw>
                </a:effectLst>
              </a:rPr>
              <a:t>Premetaljka</a:t>
            </a:r>
          </a:p>
        </p:txBody>
      </p:sp>
    </p:spTree>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6" name="Rectangle 17"/>
          <p:cNvSpPr>
            <a:spLocks noGrp="1" noChangeArrowheads="1"/>
          </p:cNvSpPr>
          <p:nvPr>
            <p:ph type="sldNum" sz="quarter" idx="11"/>
          </p:nvPr>
        </p:nvSpPr>
        <p:spPr/>
        <p:txBody>
          <a:bodyPr/>
          <a:lstStyle/>
          <a:p>
            <a:fld id="{08D581D9-18AF-437D-87B2-CEC86807169E}" type="slidenum">
              <a:rPr lang="hr-HR"/>
              <a:pPr/>
              <a:t>27</a:t>
            </a:fld>
            <a:r>
              <a:rPr lang="hr-HR"/>
              <a:t> / </a:t>
            </a:r>
            <a:r>
              <a:rPr lang="hr-HR">
                <a:latin typeface="Arial" charset="0"/>
              </a:rPr>
              <a:t>42</a:t>
            </a:r>
          </a:p>
        </p:txBody>
      </p:sp>
      <p:sp>
        <p:nvSpPr>
          <p:cNvPr id="7" name="Rectangle 18"/>
          <p:cNvSpPr>
            <a:spLocks noGrp="1" noChangeArrowheads="1"/>
          </p:cNvSpPr>
          <p:nvPr>
            <p:ph type="dt" sz="half" idx="12"/>
          </p:nvPr>
        </p:nvSpPr>
        <p:spPr/>
        <p:txBody>
          <a:bodyPr/>
          <a:lstStyle/>
          <a:p>
            <a:pPr>
              <a:defRPr/>
            </a:pPr>
            <a:fld id="{79A810EC-4899-4F07-9FD7-762F2CD1060E}" type="datetime1">
              <a:rPr lang="hr-HR" smtClean="0"/>
              <a:pPr>
                <a:defRPr/>
              </a:pPr>
              <a:t>4.3.2013.</a:t>
            </a:fld>
            <a:endParaRPr lang="hr-HR"/>
          </a:p>
        </p:txBody>
      </p:sp>
      <p:sp>
        <p:nvSpPr>
          <p:cNvPr id="2034690" name="Rectangle 2"/>
          <p:cNvSpPr>
            <a:spLocks noGrp="1" noChangeArrowheads="1"/>
          </p:cNvSpPr>
          <p:nvPr>
            <p:ph type="title"/>
          </p:nvPr>
        </p:nvSpPr>
        <p:spPr/>
        <p:txBody>
          <a:bodyPr/>
          <a:lstStyle/>
          <a:p>
            <a:pPr>
              <a:defRPr/>
            </a:pPr>
            <a:r>
              <a:rPr lang="hr-HR" smtClean="0"/>
              <a:t>Obrtaljka</a:t>
            </a:r>
          </a:p>
        </p:txBody>
      </p:sp>
      <p:sp>
        <p:nvSpPr>
          <p:cNvPr id="2034691" name="Rectangle 3"/>
          <p:cNvSpPr>
            <a:spLocks noGrp="1" noChangeArrowheads="1"/>
          </p:cNvSpPr>
          <p:nvPr>
            <p:ph type="body" idx="1"/>
          </p:nvPr>
        </p:nvSpPr>
        <p:spPr/>
        <p:txBody>
          <a:bodyPr/>
          <a:lstStyle/>
          <a:p>
            <a:r>
              <a:rPr lang="hr-HR" smtClean="0"/>
              <a:t>Napišite program koji će rekurzivno provjeriti je li zadana riječ ili rečenica </a:t>
            </a:r>
            <a:r>
              <a:rPr lang="hr-HR" smtClean="0">
                <a:solidFill>
                  <a:srgbClr val="FF0000"/>
                </a:solidFill>
              </a:rPr>
              <a:t>obrtaljka</a:t>
            </a:r>
            <a:r>
              <a:rPr lang="hr-HR" smtClean="0"/>
              <a:t> (palindrom). U ulaznom nizu podataka zanemarite razmak i sve znakove interpunkcije.</a:t>
            </a:r>
          </a:p>
          <a:p>
            <a:pPr lvl="1"/>
            <a:r>
              <a:rPr lang="hr-HR" smtClean="0"/>
              <a:t>primjeri: </a:t>
            </a:r>
          </a:p>
          <a:p>
            <a:pPr lvl="2"/>
            <a:r>
              <a:rPr lang="hr-HR" smtClean="0"/>
              <a:t>UDOVICA BACI VODU</a:t>
            </a:r>
          </a:p>
          <a:p>
            <a:pPr lvl="2"/>
            <a:r>
              <a:rPr lang="hr-HR" smtClean="0"/>
              <a:t>ON VIDI DIVNO</a:t>
            </a:r>
          </a:p>
          <a:p>
            <a:pPr lvl="2"/>
            <a:r>
              <a:rPr lang="hr-HR" smtClean="0"/>
              <a:t>U RIMU UMIRU</a:t>
            </a:r>
          </a:p>
          <a:p>
            <a:pPr lvl="2"/>
            <a:r>
              <a:rPr lang="hr-HR" smtClean="0"/>
              <a:t>ANA NABRA PAR BANANA</a:t>
            </a:r>
          </a:p>
          <a:p>
            <a:pPr lvl="1"/>
            <a:r>
              <a:rPr lang="hr-HR" smtClean="0"/>
              <a:t>uputa: ako u palindromu izbacite prvo i posljednje slovo, preostali tekst također mora biti obrtaljka</a:t>
            </a:r>
          </a:p>
          <a:p>
            <a:endParaRPr lang="hr-HR" smtClean="0"/>
          </a:p>
        </p:txBody>
      </p:sp>
      <p:sp>
        <p:nvSpPr>
          <p:cNvPr id="2034692" name="Rectangle 4"/>
          <p:cNvSpPr>
            <a:spLocks noChangeArrowheads="1"/>
          </p:cNvSpPr>
          <p:nvPr/>
        </p:nvSpPr>
        <p:spPr bwMode="auto">
          <a:xfrm>
            <a:off x="7213600" y="5805488"/>
            <a:ext cx="2419350" cy="476250"/>
          </a:xfrm>
          <a:prstGeom prst="rect">
            <a:avLst/>
          </a:prstGeom>
          <a:noFill/>
          <a:ln w="9525" algn="ctr">
            <a:noFill/>
            <a:miter lim="800000"/>
            <a:headEnd/>
            <a:tailEnd/>
          </a:ln>
          <a:effectLst/>
        </p:spPr>
        <p:txBody>
          <a:bodyPr wrap="none">
            <a:spAutoFit/>
          </a:bodyPr>
          <a:lstStyle/>
          <a:p>
            <a:pPr>
              <a:lnSpc>
                <a:spcPct val="105000"/>
              </a:lnSpc>
              <a:buSzPct val="75000"/>
              <a:buFont typeface="Monotype Sorts" pitchFamily="2" charset="2"/>
              <a:buNone/>
              <a:defRPr/>
            </a:pPr>
            <a:r>
              <a:rPr lang="en-GB" sz="2400" b="0">
                <a:solidFill>
                  <a:schemeClr val="folHlink"/>
                </a:solidFill>
                <a:effectLst>
                  <a:outerShdw blurRad="38100" dist="38100" dir="2700000" algn="tl">
                    <a:srgbClr val="C0C0C0"/>
                  </a:outerShdw>
                </a:effectLst>
                <a:sym typeface="Wingdings" pitchFamily="2" charset="2"/>
              </a:rPr>
              <a:t></a:t>
            </a:r>
            <a:r>
              <a:rPr lang="en-GB" sz="2400" b="0">
                <a:solidFill>
                  <a:schemeClr val="folHlink"/>
                </a:solidFill>
                <a:effectLst>
                  <a:outerShdw blurRad="38100" dist="38100" dir="2700000" algn="tl">
                    <a:srgbClr val="C0C0C0"/>
                  </a:outerShdw>
                </a:effectLst>
              </a:rPr>
              <a:t> </a:t>
            </a:r>
            <a:r>
              <a:rPr lang="hr-HR" sz="2400" b="0">
                <a:solidFill>
                  <a:schemeClr val="folHlink"/>
                </a:solidFill>
                <a:effectLst>
                  <a:outerShdw blurRad="38100" dist="38100" dir="2700000" algn="tl">
                    <a:srgbClr val="C0C0C0"/>
                  </a:outerShdw>
                </a:effectLst>
              </a:rPr>
              <a:t>Obrtaljka</a:t>
            </a:r>
          </a:p>
        </p:txBody>
      </p:sp>
    </p:spTree>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6" name="Rectangle 17"/>
          <p:cNvSpPr>
            <a:spLocks noGrp="1" noChangeArrowheads="1"/>
          </p:cNvSpPr>
          <p:nvPr>
            <p:ph type="sldNum" sz="quarter" idx="11"/>
          </p:nvPr>
        </p:nvSpPr>
        <p:spPr/>
        <p:txBody>
          <a:bodyPr/>
          <a:lstStyle/>
          <a:p>
            <a:fld id="{3B52E031-6C26-4E45-8491-97396B92422E}" type="slidenum">
              <a:rPr lang="hr-HR"/>
              <a:pPr/>
              <a:t>28</a:t>
            </a:fld>
            <a:r>
              <a:rPr lang="hr-HR"/>
              <a:t> / </a:t>
            </a:r>
            <a:r>
              <a:rPr lang="hr-HR">
                <a:latin typeface="Arial" charset="0"/>
              </a:rPr>
              <a:t>42</a:t>
            </a:r>
          </a:p>
        </p:txBody>
      </p:sp>
      <p:sp>
        <p:nvSpPr>
          <p:cNvPr id="7" name="Rectangle 18"/>
          <p:cNvSpPr>
            <a:spLocks noGrp="1" noChangeArrowheads="1"/>
          </p:cNvSpPr>
          <p:nvPr>
            <p:ph type="dt" sz="half" idx="12"/>
          </p:nvPr>
        </p:nvSpPr>
        <p:spPr/>
        <p:txBody>
          <a:bodyPr/>
          <a:lstStyle/>
          <a:p>
            <a:pPr>
              <a:defRPr/>
            </a:pPr>
            <a:fld id="{253F3C7D-9D6B-446A-8E46-B3044D775CE1}" type="datetime1">
              <a:rPr lang="hr-HR" smtClean="0"/>
              <a:pPr>
                <a:defRPr/>
              </a:pPr>
              <a:t>4.3.2013.</a:t>
            </a:fld>
            <a:endParaRPr lang="hr-HR"/>
          </a:p>
        </p:txBody>
      </p:sp>
      <p:sp>
        <p:nvSpPr>
          <p:cNvPr id="2036738" name="Rectangle 2"/>
          <p:cNvSpPr>
            <a:spLocks noGrp="1" noChangeArrowheads="1"/>
          </p:cNvSpPr>
          <p:nvPr>
            <p:ph type="title"/>
          </p:nvPr>
        </p:nvSpPr>
        <p:spPr/>
        <p:txBody>
          <a:bodyPr/>
          <a:lstStyle/>
          <a:p>
            <a:pPr>
              <a:defRPr/>
            </a:pPr>
            <a:r>
              <a:rPr lang="hr-HR" smtClean="0"/>
              <a:t>Hanojski tornjevi</a:t>
            </a:r>
          </a:p>
        </p:txBody>
      </p:sp>
      <p:sp>
        <p:nvSpPr>
          <p:cNvPr id="2036739" name="Rectangle 3"/>
          <p:cNvSpPr>
            <a:spLocks noGrp="1" noChangeArrowheads="1"/>
          </p:cNvSpPr>
          <p:nvPr>
            <p:ph type="body" idx="1"/>
          </p:nvPr>
        </p:nvSpPr>
        <p:spPr/>
        <p:txBody>
          <a:bodyPr/>
          <a:lstStyle/>
          <a:p>
            <a:pPr>
              <a:defRPr/>
            </a:pPr>
            <a:r>
              <a:rPr lang="hr-HR" sz="2400" smtClean="0"/>
              <a:t>Postoje štapovi </a:t>
            </a:r>
            <a:r>
              <a:rPr lang="hr-HR" sz="2400" b="1" smtClean="0">
                <a:solidFill>
                  <a:srgbClr val="FF0000"/>
                </a:solidFill>
              </a:rPr>
              <a:t>I</a:t>
            </a:r>
            <a:r>
              <a:rPr lang="hr-HR" sz="2400" smtClean="0"/>
              <a:t> (izvor), </a:t>
            </a:r>
            <a:r>
              <a:rPr lang="hr-HR" sz="2400" b="1" smtClean="0">
                <a:solidFill>
                  <a:srgbClr val="FF0000"/>
                </a:solidFill>
              </a:rPr>
              <a:t>O</a:t>
            </a:r>
            <a:r>
              <a:rPr lang="hr-HR" sz="2400" smtClean="0"/>
              <a:t> (odredište), </a:t>
            </a:r>
            <a:r>
              <a:rPr lang="hr-HR" sz="2400" b="1" smtClean="0">
                <a:solidFill>
                  <a:srgbClr val="FF0000"/>
                </a:solidFill>
              </a:rPr>
              <a:t>P</a:t>
            </a:r>
            <a:r>
              <a:rPr lang="hr-HR" sz="2400" smtClean="0"/>
              <a:t> (pomoćni). Na prvom štapu (</a:t>
            </a:r>
            <a:r>
              <a:rPr lang="hr-HR" sz="2400" b="1" smtClean="0">
                <a:solidFill>
                  <a:srgbClr val="FF0000"/>
                </a:solidFill>
              </a:rPr>
              <a:t>I</a:t>
            </a:r>
            <a:r>
              <a:rPr lang="hr-HR" sz="2400" smtClean="0"/>
              <a:t>) ima </a:t>
            </a:r>
            <a:r>
              <a:rPr lang="hr-HR" sz="2400" b="1" smtClean="0">
                <a:solidFill>
                  <a:srgbClr val="FF3300"/>
                </a:solidFill>
                <a:latin typeface="Courier New" pitchFamily="49" charset="0"/>
              </a:rPr>
              <a:t>n</a:t>
            </a:r>
            <a:r>
              <a:rPr lang="hr-HR" sz="2400" smtClean="0"/>
              <a:t> diskova različite veličine postavljenih tako da veći nikad ne dolazi iznad manjeg. Uz minimalni broj operacija preselite sve diskove na </a:t>
            </a:r>
            <a:r>
              <a:rPr lang="hr-HR" sz="2400" b="1" smtClean="0">
                <a:solidFill>
                  <a:srgbClr val="FF0000"/>
                </a:solidFill>
              </a:rPr>
              <a:t>O</a:t>
            </a:r>
            <a:r>
              <a:rPr lang="hr-HR" sz="2400" smtClean="0"/>
              <a:t>, jedan po jedan. Disk se smije postaviti ili na prazan štap ili tako da je manji disk na većem. </a:t>
            </a:r>
          </a:p>
          <a:p>
            <a:pPr>
              <a:defRPr/>
            </a:pPr>
            <a:r>
              <a:rPr lang="hr-HR" sz="2400" smtClean="0"/>
              <a:t>algoritam rješenja:</a:t>
            </a:r>
          </a:p>
          <a:p>
            <a:pPr lvl="1">
              <a:defRPr/>
            </a:pPr>
            <a:r>
              <a:rPr lang="hr-HR" sz="2000" smtClean="0"/>
              <a:t>ignorirati donji (najveći) disk i riješiti problem za </a:t>
            </a:r>
            <a:r>
              <a:rPr lang="hr-HR" sz="2000" b="1" smtClean="0">
                <a:solidFill>
                  <a:srgbClr val="FF0000"/>
                </a:solidFill>
                <a:latin typeface="Courier New" pitchFamily="49" charset="0"/>
              </a:rPr>
              <a:t>n-1</a:t>
            </a:r>
            <a:r>
              <a:rPr lang="hr-HR" sz="2000" smtClean="0">
                <a:solidFill>
                  <a:srgbClr val="FF0000"/>
                </a:solidFill>
              </a:rPr>
              <a:t> </a:t>
            </a:r>
            <a:r>
              <a:rPr lang="hr-HR" sz="2000" smtClean="0"/>
              <a:t>disk, ali sa štapa </a:t>
            </a:r>
            <a:r>
              <a:rPr lang="hr-HR" sz="2000" b="1" smtClean="0">
                <a:solidFill>
                  <a:srgbClr val="FF0000"/>
                </a:solidFill>
              </a:rPr>
              <a:t>I</a:t>
            </a:r>
            <a:r>
              <a:rPr lang="hr-HR" sz="2000" smtClean="0"/>
              <a:t> na štap </a:t>
            </a:r>
            <a:r>
              <a:rPr lang="hr-HR" sz="2000" b="1" smtClean="0">
                <a:solidFill>
                  <a:srgbClr val="FF0000"/>
                </a:solidFill>
              </a:rPr>
              <a:t>P</a:t>
            </a:r>
            <a:r>
              <a:rPr lang="hr-HR" sz="2000" smtClean="0"/>
              <a:t> koristeći </a:t>
            </a:r>
            <a:r>
              <a:rPr lang="hr-HR" sz="2000" b="1" smtClean="0">
                <a:solidFill>
                  <a:srgbClr val="FF3300"/>
                </a:solidFill>
              </a:rPr>
              <a:t>O</a:t>
            </a:r>
            <a:r>
              <a:rPr lang="hr-HR" sz="2000" smtClean="0"/>
              <a:t> kao pomoćni</a:t>
            </a:r>
          </a:p>
          <a:p>
            <a:pPr lvl="1">
              <a:defRPr/>
            </a:pPr>
            <a:r>
              <a:rPr lang="hr-HR" sz="2000" smtClean="0"/>
              <a:t>sada se najveći disk nalazi na </a:t>
            </a:r>
            <a:r>
              <a:rPr lang="hr-HR" sz="2000" b="1" smtClean="0">
                <a:solidFill>
                  <a:srgbClr val="FF0000"/>
                </a:solidFill>
              </a:rPr>
              <a:t>I</a:t>
            </a:r>
            <a:r>
              <a:rPr lang="hr-HR" sz="2000" smtClean="0"/>
              <a:t>, a ostalih </a:t>
            </a:r>
            <a:r>
              <a:rPr lang="hr-HR" sz="2000" b="1" smtClean="0">
                <a:solidFill>
                  <a:srgbClr val="FF0000"/>
                </a:solidFill>
                <a:latin typeface="Courier New" pitchFamily="49" charset="0"/>
              </a:rPr>
              <a:t>n-1</a:t>
            </a:r>
            <a:r>
              <a:rPr lang="hr-HR" sz="2000" b="1" smtClean="0">
                <a:solidFill>
                  <a:srgbClr val="FF3300"/>
                </a:solidFill>
                <a:latin typeface="Courier New" pitchFamily="49" charset="0"/>
              </a:rPr>
              <a:t> </a:t>
            </a:r>
            <a:r>
              <a:rPr lang="hr-HR" sz="2000" smtClean="0"/>
              <a:t>na </a:t>
            </a:r>
            <a:r>
              <a:rPr lang="hr-HR" sz="2000" b="1" smtClean="0">
                <a:solidFill>
                  <a:srgbClr val="FF0000"/>
                </a:solidFill>
              </a:rPr>
              <a:t>P</a:t>
            </a:r>
          </a:p>
          <a:p>
            <a:pPr lvl="1">
              <a:defRPr/>
            </a:pPr>
            <a:r>
              <a:rPr lang="hr-HR" sz="2000" smtClean="0"/>
              <a:t>preseliti najveći disk sa </a:t>
            </a:r>
            <a:r>
              <a:rPr lang="hr-HR" sz="2000" b="1" smtClean="0">
                <a:solidFill>
                  <a:srgbClr val="FF0000"/>
                </a:solidFill>
              </a:rPr>
              <a:t>I</a:t>
            </a:r>
            <a:r>
              <a:rPr lang="hr-HR" sz="2000" smtClean="0"/>
              <a:t> na </a:t>
            </a:r>
            <a:r>
              <a:rPr lang="hr-HR" sz="2000" b="1" smtClean="0">
                <a:solidFill>
                  <a:srgbClr val="FF0000"/>
                </a:solidFill>
              </a:rPr>
              <a:t>O</a:t>
            </a:r>
          </a:p>
          <a:p>
            <a:pPr lvl="1">
              <a:defRPr/>
            </a:pPr>
            <a:r>
              <a:rPr lang="hr-HR" sz="2000" smtClean="0"/>
              <a:t>preseliti </a:t>
            </a:r>
            <a:r>
              <a:rPr lang="hr-HR" sz="2000" b="1" smtClean="0">
                <a:solidFill>
                  <a:srgbClr val="FF0000"/>
                </a:solidFill>
                <a:latin typeface="Courier New" pitchFamily="49" charset="0"/>
              </a:rPr>
              <a:t>n-1</a:t>
            </a:r>
            <a:r>
              <a:rPr lang="hr-HR" sz="2000" smtClean="0"/>
              <a:t> disk sa </a:t>
            </a:r>
            <a:r>
              <a:rPr lang="hr-HR" sz="2000" b="1" smtClean="0">
                <a:solidFill>
                  <a:srgbClr val="FF0000"/>
                </a:solidFill>
              </a:rPr>
              <a:t>P</a:t>
            </a:r>
            <a:r>
              <a:rPr lang="hr-HR" sz="2000" smtClean="0"/>
              <a:t> na </a:t>
            </a:r>
            <a:r>
              <a:rPr lang="hr-HR" sz="2000" b="1" smtClean="0">
                <a:solidFill>
                  <a:srgbClr val="FF0000"/>
                </a:solidFill>
              </a:rPr>
              <a:t>O</a:t>
            </a:r>
            <a:r>
              <a:rPr lang="hr-HR" sz="2000" smtClean="0"/>
              <a:t> koristeći </a:t>
            </a:r>
            <a:r>
              <a:rPr lang="hr-HR" sz="2000" b="1" smtClean="0">
                <a:solidFill>
                  <a:srgbClr val="FF0000"/>
                </a:solidFill>
              </a:rPr>
              <a:t>I</a:t>
            </a:r>
            <a:r>
              <a:rPr lang="hr-HR" sz="2000" smtClean="0"/>
              <a:t> kao pomoćni (problem je već riješen za </a:t>
            </a:r>
            <a:r>
              <a:rPr lang="hr-HR" sz="2000" b="1" smtClean="0">
                <a:solidFill>
                  <a:srgbClr val="FF0000"/>
                </a:solidFill>
                <a:latin typeface="Courier New" pitchFamily="49" charset="0"/>
              </a:rPr>
              <a:t>n-1</a:t>
            </a:r>
            <a:r>
              <a:rPr lang="hr-HR" sz="2000" smtClean="0"/>
              <a:t> disk)</a:t>
            </a:r>
          </a:p>
        </p:txBody>
      </p:sp>
      <p:sp>
        <p:nvSpPr>
          <p:cNvPr id="2036740" name="Rectangle 4"/>
          <p:cNvSpPr>
            <a:spLocks noChangeArrowheads="1"/>
          </p:cNvSpPr>
          <p:nvPr/>
        </p:nvSpPr>
        <p:spPr bwMode="auto">
          <a:xfrm>
            <a:off x="7943850" y="5924550"/>
            <a:ext cx="1689100" cy="457200"/>
          </a:xfrm>
          <a:prstGeom prst="rect">
            <a:avLst/>
          </a:prstGeom>
          <a:noFill/>
          <a:ln w="9525">
            <a:noFill/>
            <a:miter lim="800000"/>
            <a:headEnd/>
            <a:tailEnd/>
          </a:ln>
          <a:effectLst/>
        </p:spPr>
        <p:txBody>
          <a:bodyPr wrap="none">
            <a:spAutoFit/>
          </a:bodyPr>
          <a:lstStyle/>
          <a:p>
            <a:pPr>
              <a:defRPr/>
            </a:pPr>
            <a:r>
              <a:rPr lang="en-GB" sz="2400" b="0">
                <a:solidFill>
                  <a:schemeClr val="folHlink"/>
                </a:solidFill>
                <a:effectLst>
                  <a:outerShdw blurRad="38100" dist="38100" dir="2700000" algn="tl">
                    <a:srgbClr val="C0C0C0"/>
                  </a:outerShdw>
                </a:effectLst>
                <a:sym typeface="Wingdings" pitchFamily="2" charset="2"/>
              </a:rPr>
              <a:t></a:t>
            </a:r>
            <a:r>
              <a:rPr lang="en-GB" sz="2400" b="0">
                <a:solidFill>
                  <a:schemeClr val="folHlink"/>
                </a:solidFill>
                <a:effectLst>
                  <a:outerShdw blurRad="38100" dist="38100" dir="2700000" algn="tl">
                    <a:srgbClr val="C0C0C0"/>
                  </a:outerShdw>
                </a:effectLst>
              </a:rPr>
              <a:t> </a:t>
            </a:r>
            <a:r>
              <a:rPr lang="hr-HR" sz="2400" b="0">
                <a:solidFill>
                  <a:schemeClr val="folHlink"/>
                </a:solidFill>
                <a:effectLst>
                  <a:outerShdw blurRad="38100" dist="38100" dir="2700000" algn="tl">
                    <a:srgbClr val="C0C0C0"/>
                  </a:outerShdw>
                </a:effectLst>
              </a:rPr>
              <a:t>Hanoi</a:t>
            </a:r>
          </a:p>
        </p:txBody>
      </p:sp>
    </p:spTree>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6" name="Rectangle 17"/>
          <p:cNvSpPr>
            <a:spLocks noGrp="1" noChangeArrowheads="1"/>
          </p:cNvSpPr>
          <p:nvPr>
            <p:ph type="sldNum" sz="quarter" idx="11"/>
          </p:nvPr>
        </p:nvSpPr>
        <p:spPr/>
        <p:txBody>
          <a:bodyPr/>
          <a:lstStyle/>
          <a:p>
            <a:fld id="{61B96081-41B6-4E2D-8404-D11FA79BED35}" type="slidenum">
              <a:rPr lang="hr-HR"/>
              <a:pPr/>
              <a:t>29</a:t>
            </a:fld>
            <a:r>
              <a:rPr lang="hr-HR"/>
              <a:t> / </a:t>
            </a:r>
            <a:r>
              <a:rPr lang="hr-HR">
                <a:latin typeface="Arial" charset="0"/>
              </a:rPr>
              <a:t>42</a:t>
            </a:r>
          </a:p>
        </p:txBody>
      </p:sp>
      <p:sp>
        <p:nvSpPr>
          <p:cNvPr id="7" name="Rectangle 18"/>
          <p:cNvSpPr>
            <a:spLocks noGrp="1" noChangeArrowheads="1"/>
          </p:cNvSpPr>
          <p:nvPr>
            <p:ph type="dt" sz="half" idx="12"/>
          </p:nvPr>
        </p:nvSpPr>
        <p:spPr/>
        <p:txBody>
          <a:bodyPr/>
          <a:lstStyle/>
          <a:p>
            <a:pPr>
              <a:defRPr/>
            </a:pPr>
            <a:fld id="{51FF0762-8836-41CD-9C8E-6F424FDEB348}" type="datetime1">
              <a:rPr lang="hr-HR" smtClean="0"/>
              <a:pPr>
                <a:defRPr/>
              </a:pPr>
              <a:t>4.3.2013.</a:t>
            </a:fld>
            <a:endParaRPr lang="hr-HR"/>
          </a:p>
        </p:txBody>
      </p:sp>
      <p:sp>
        <p:nvSpPr>
          <p:cNvPr id="2038786" name="Rectangle 2"/>
          <p:cNvSpPr>
            <a:spLocks noGrp="1" noChangeArrowheads="1"/>
          </p:cNvSpPr>
          <p:nvPr>
            <p:ph type="title"/>
          </p:nvPr>
        </p:nvSpPr>
        <p:spPr/>
        <p:txBody>
          <a:bodyPr/>
          <a:lstStyle/>
          <a:p>
            <a:pPr>
              <a:defRPr/>
            </a:pPr>
            <a:r>
              <a:rPr lang="hr-HR" smtClean="0"/>
              <a:t>Osam kraljica</a:t>
            </a:r>
          </a:p>
        </p:txBody>
      </p:sp>
      <p:sp>
        <p:nvSpPr>
          <p:cNvPr id="2038787" name="Rectangle 3"/>
          <p:cNvSpPr>
            <a:spLocks noGrp="1" noChangeArrowheads="1"/>
          </p:cNvSpPr>
          <p:nvPr>
            <p:ph type="body" idx="1"/>
          </p:nvPr>
        </p:nvSpPr>
        <p:spPr/>
        <p:txBody>
          <a:bodyPr/>
          <a:lstStyle/>
          <a:p>
            <a:pPr>
              <a:lnSpc>
                <a:spcPct val="95000"/>
              </a:lnSpc>
            </a:pPr>
            <a:r>
              <a:rPr lang="hr-HR" smtClean="0"/>
              <a:t>Napisati funkciju koja će pronaći položaj 8 kraljica na šahovskoj ploči, tako da se one međusobno ne napadaju.</a:t>
            </a:r>
          </a:p>
          <a:p>
            <a:pPr>
              <a:lnSpc>
                <a:spcPct val="95000"/>
              </a:lnSpc>
            </a:pPr>
            <a:r>
              <a:rPr lang="hr-HR" smtClean="0"/>
              <a:t>algoritam rješenja:</a:t>
            </a:r>
          </a:p>
          <a:p>
            <a:pPr lvl="1">
              <a:lnSpc>
                <a:spcPct val="95000"/>
              </a:lnSpc>
            </a:pPr>
            <a:r>
              <a:rPr lang="hr-HR" smtClean="0"/>
              <a:t>promatramo stupce na šahovskoj ploči od prvog prema zadnjem</a:t>
            </a:r>
          </a:p>
          <a:p>
            <a:pPr lvl="1">
              <a:lnSpc>
                <a:spcPct val="95000"/>
              </a:lnSpc>
            </a:pPr>
            <a:r>
              <a:rPr lang="hr-HR" smtClean="0"/>
              <a:t>u svaki postavljamo jednu kraljicu</a:t>
            </a:r>
          </a:p>
          <a:p>
            <a:pPr lvl="1">
              <a:lnSpc>
                <a:spcPct val="95000"/>
              </a:lnSpc>
            </a:pPr>
            <a:r>
              <a:rPr lang="hr-HR" smtClean="0"/>
              <a:t>promatramo ploču u situaciji kada je već postavljeno </a:t>
            </a:r>
            <a:r>
              <a:rPr lang="hr-HR" b="1" smtClean="0">
                <a:solidFill>
                  <a:srgbClr val="FF3300"/>
                </a:solidFill>
                <a:latin typeface="Courier New" pitchFamily="49" charset="0"/>
              </a:rPr>
              <a:t>i</a:t>
            </a:r>
            <a:r>
              <a:rPr lang="hr-HR" smtClean="0"/>
              <a:t> kraljica (u i različitih stupaca) koje se međusobno ne napadaju</a:t>
            </a:r>
          </a:p>
          <a:p>
            <a:pPr lvl="1">
              <a:lnSpc>
                <a:spcPct val="95000"/>
              </a:lnSpc>
            </a:pPr>
            <a:r>
              <a:rPr lang="hr-HR" smtClean="0"/>
              <a:t>želimo postaviti </a:t>
            </a:r>
            <a:r>
              <a:rPr lang="hr-HR" b="1" smtClean="0">
                <a:solidFill>
                  <a:srgbClr val="FF3300"/>
                </a:solidFill>
                <a:latin typeface="Courier New" pitchFamily="49" charset="0"/>
              </a:rPr>
              <a:t>i</a:t>
            </a:r>
            <a:r>
              <a:rPr lang="hr-HR" smtClean="0"/>
              <a:t> </a:t>
            </a:r>
            <a:r>
              <a:rPr lang="hr-HR" b="1" smtClean="0">
                <a:solidFill>
                  <a:srgbClr val="FF3300"/>
                </a:solidFill>
                <a:latin typeface="Courier New" pitchFamily="49" charset="0"/>
              </a:rPr>
              <a:t>+</a:t>
            </a:r>
            <a:r>
              <a:rPr lang="hr-HR" smtClean="0"/>
              <a:t> </a:t>
            </a:r>
            <a:r>
              <a:rPr lang="hr-HR" b="1" smtClean="0">
                <a:solidFill>
                  <a:srgbClr val="FF3300"/>
                </a:solidFill>
                <a:latin typeface="Courier New" pitchFamily="49" charset="0"/>
              </a:rPr>
              <a:t>1</a:t>
            </a:r>
            <a:r>
              <a:rPr lang="hr-HR" smtClean="0"/>
              <a:t> kraljicu tako da ona ne napada niti jednu od već postavljenih kraljica i da se ostale kraljice mogu postaviti uz uvjet nenapadanja</a:t>
            </a:r>
          </a:p>
          <a:p>
            <a:pPr>
              <a:lnSpc>
                <a:spcPct val="95000"/>
              </a:lnSpc>
            </a:pPr>
            <a:r>
              <a:rPr lang="hr-HR" smtClean="0"/>
              <a:t>napomena:</a:t>
            </a:r>
          </a:p>
          <a:p>
            <a:pPr lvl="1">
              <a:lnSpc>
                <a:spcPct val="95000"/>
              </a:lnSpc>
            </a:pPr>
            <a:r>
              <a:rPr lang="hr-HR" smtClean="0"/>
              <a:t>postoje 92 različita rješenja</a:t>
            </a:r>
          </a:p>
          <a:p>
            <a:pPr lvl="1">
              <a:lnSpc>
                <a:spcPct val="95000"/>
              </a:lnSpc>
            </a:pPr>
            <a:endParaRPr lang="hr-HR" smtClean="0"/>
          </a:p>
        </p:txBody>
      </p:sp>
      <p:sp>
        <p:nvSpPr>
          <p:cNvPr id="2038788" name="Rectangle 4"/>
          <p:cNvSpPr>
            <a:spLocks noChangeArrowheads="1"/>
          </p:cNvSpPr>
          <p:nvPr/>
        </p:nvSpPr>
        <p:spPr bwMode="auto">
          <a:xfrm>
            <a:off x="7473950" y="5924550"/>
            <a:ext cx="2236788" cy="457200"/>
          </a:xfrm>
          <a:prstGeom prst="rect">
            <a:avLst/>
          </a:prstGeom>
          <a:noFill/>
          <a:ln w="9525">
            <a:noFill/>
            <a:miter lim="800000"/>
            <a:headEnd/>
            <a:tailEnd/>
          </a:ln>
          <a:effectLst/>
        </p:spPr>
        <p:txBody>
          <a:bodyPr wrap="none">
            <a:spAutoFit/>
          </a:bodyPr>
          <a:lstStyle/>
          <a:p>
            <a:pPr>
              <a:defRPr/>
            </a:pPr>
            <a:r>
              <a:rPr lang="en-GB" sz="2400" b="0">
                <a:solidFill>
                  <a:schemeClr val="folHlink"/>
                </a:solidFill>
                <a:effectLst>
                  <a:outerShdw blurRad="38100" dist="38100" dir="2700000" algn="tl">
                    <a:srgbClr val="C0C0C0"/>
                  </a:outerShdw>
                </a:effectLst>
                <a:sym typeface="Wingdings" pitchFamily="2" charset="2"/>
              </a:rPr>
              <a:t></a:t>
            </a:r>
            <a:r>
              <a:rPr lang="en-GB" sz="2400" b="0">
                <a:solidFill>
                  <a:schemeClr val="folHlink"/>
                </a:solidFill>
                <a:effectLst>
                  <a:outerShdw blurRad="38100" dist="38100" dir="2700000" algn="tl">
                    <a:srgbClr val="C0C0C0"/>
                  </a:outerShdw>
                </a:effectLst>
              </a:rPr>
              <a:t> </a:t>
            </a:r>
            <a:r>
              <a:rPr lang="hr-HR" sz="2400" b="0">
                <a:solidFill>
                  <a:schemeClr val="folHlink"/>
                </a:solidFill>
                <a:effectLst>
                  <a:outerShdw blurRad="38100" dist="38100" dir="2700000" algn="tl">
                    <a:srgbClr val="C0C0C0"/>
                  </a:outerShdw>
                </a:effectLst>
              </a:rPr>
              <a:t>Kraljice</a:t>
            </a:r>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45"/>
          <p:cNvSpPr>
            <a:spLocks noGrp="1" noChangeArrowheads="1"/>
          </p:cNvSpPr>
          <p:nvPr>
            <p:ph type="dt" sz="half" idx="10"/>
          </p:nvPr>
        </p:nvSpPr>
        <p:spPr/>
        <p:txBody>
          <a:bodyPr/>
          <a:lstStyle/>
          <a:p>
            <a:pPr>
              <a:defRPr/>
            </a:pPr>
            <a:fld id="{253C7CE6-1AD0-4D4F-A4C6-5D81FE853725}" type="datetime1">
              <a:rPr lang="hr-HR" smtClean="0"/>
              <a:pPr>
                <a:defRPr/>
              </a:pPr>
              <a:t>4.3.2013.</a:t>
            </a:fld>
            <a:endParaRPr lang="hr-HR"/>
          </a:p>
        </p:txBody>
      </p:sp>
      <p:sp>
        <p:nvSpPr>
          <p:cNvPr id="1985538" name="Rectangle 2"/>
          <p:cNvSpPr>
            <a:spLocks noGrp="1" noChangeArrowheads="1"/>
          </p:cNvSpPr>
          <p:nvPr>
            <p:ph type="ctrTitle"/>
          </p:nvPr>
        </p:nvSpPr>
        <p:spPr/>
        <p:txBody>
          <a:bodyPr/>
          <a:lstStyle/>
          <a:p>
            <a:pPr>
              <a:defRPr/>
            </a:pPr>
            <a:r>
              <a:rPr lang="hr-HR" smtClean="0"/>
              <a:t>Rekurzija</a:t>
            </a:r>
          </a:p>
        </p:txBody>
      </p:sp>
      <p:sp>
        <p:nvSpPr>
          <p:cNvPr id="1985539" name="Rectangle 3"/>
          <p:cNvSpPr>
            <a:spLocks noGrp="1" noChangeArrowheads="1"/>
          </p:cNvSpPr>
          <p:nvPr>
            <p:ph type="subTitle" idx="1"/>
          </p:nvPr>
        </p:nvSpPr>
        <p:spPr/>
        <p:txBody>
          <a:bodyPr/>
          <a:lstStyle/>
          <a:p>
            <a:pPr>
              <a:defRPr/>
            </a:pPr>
            <a:endParaRPr lang="hr-HR" smtClean="0"/>
          </a:p>
        </p:txBody>
      </p:sp>
    </p:spTree>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7" name="Rectangle 17"/>
          <p:cNvSpPr>
            <a:spLocks noGrp="1" noChangeArrowheads="1"/>
          </p:cNvSpPr>
          <p:nvPr>
            <p:ph type="sldNum" sz="quarter" idx="11"/>
          </p:nvPr>
        </p:nvSpPr>
        <p:spPr/>
        <p:txBody>
          <a:bodyPr/>
          <a:lstStyle/>
          <a:p>
            <a:fld id="{0E22FA70-F684-4FAD-B6F3-96887B78B5AD}" type="slidenum">
              <a:rPr lang="hr-HR"/>
              <a:pPr/>
              <a:t>30</a:t>
            </a:fld>
            <a:r>
              <a:rPr lang="hr-HR"/>
              <a:t> / </a:t>
            </a:r>
            <a:r>
              <a:rPr lang="hr-HR">
                <a:latin typeface="Arial" charset="0"/>
              </a:rPr>
              <a:t>42</a:t>
            </a:r>
          </a:p>
        </p:txBody>
      </p:sp>
      <p:sp>
        <p:nvSpPr>
          <p:cNvPr id="8" name="Rectangle 18"/>
          <p:cNvSpPr>
            <a:spLocks noGrp="1" noChangeArrowheads="1"/>
          </p:cNvSpPr>
          <p:nvPr>
            <p:ph type="dt" sz="half" idx="12"/>
          </p:nvPr>
        </p:nvSpPr>
        <p:spPr/>
        <p:txBody>
          <a:bodyPr/>
          <a:lstStyle/>
          <a:p>
            <a:pPr>
              <a:defRPr/>
            </a:pPr>
            <a:fld id="{59D7EA00-738F-4E8C-86F8-2147F9FF4C40}" type="datetime1">
              <a:rPr lang="hr-HR" smtClean="0"/>
              <a:pPr>
                <a:defRPr/>
              </a:pPr>
              <a:t>4.3.2013.</a:t>
            </a:fld>
            <a:endParaRPr lang="hr-HR"/>
          </a:p>
        </p:txBody>
      </p:sp>
      <p:sp>
        <p:nvSpPr>
          <p:cNvPr id="2040834" name="Rectangle 2"/>
          <p:cNvSpPr>
            <a:spLocks noGrp="1" noChangeArrowheads="1"/>
          </p:cNvSpPr>
          <p:nvPr>
            <p:ph type="title"/>
          </p:nvPr>
        </p:nvSpPr>
        <p:spPr/>
        <p:txBody>
          <a:bodyPr/>
          <a:lstStyle/>
          <a:p>
            <a:pPr>
              <a:defRPr/>
            </a:pPr>
            <a:r>
              <a:rPr lang="hr-HR" smtClean="0"/>
              <a:t>Obilazak šahovske ploče konjem (Knight’s Tour)</a:t>
            </a:r>
          </a:p>
        </p:txBody>
      </p:sp>
      <p:sp>
        <p:nvSpPr>
          <p:cNvPr id="2040835" name="Rectangle 3"/>
          <p:cNvSpPr>
            <a:spLocks noGrp="1" noChangeArrowheads="1"/>
          </p:cNvSpPr>
          <p:nvPr>
            <p:ph type="body" idx="1"/>
          </p:nvPr>
        </p:nvSpPr>
        <p:spPr/>
        <p:txBody>
          <a:bodyPr/>
          <a:lstStyle/>
          <a:p>
            <a:pPr>
              <a:defRPr/>
            </a:pPr>
            <a:r>
              <a:rPr lang="hr-HR" smtClean="0"/>
              <a:t>Napišite program koji će ispisati put konja na šahovskoj ploči, tako da na svako polje stane samo jednom. Put konja započnite u gornjem lijevom polju (A8).</a:t>
            </a:r>
          </a:p>
          <a:p>
            <a:pPr lvl="1">
              <a:defRPr/>
            </a:pPr>
            <a:r>
              <a:rPr lang="hr-HR" smtClean="0"/>
              <a:t>konj se kreće u obliku slova L, na slici su crvenom bojom označena polja na koja se konj smije pomaknuti s trenutnog položaja</a:t>
            </a:r>
          </a:p>
          <a:p>
            <a:pPr lvl="1">
              <a:defRPr/>
            </a:pPr>
            <a:r>
              <a:rPr lang="hr-HR" smtClean="0"/>
              <a:t>ima nekoliko milijardi rješenja</a:t>
            </a:r>
          </a:p>
          <a:p>
            <a:pPr lvl="1">
              <a:defRPr/>
            </a:pPr>
            <a:r>
              <a:rPr lang="hr-HR" smtClean="0"/>
              <a:t>122 milijuna su zatvorena putanja</a:t>
            </a:r>
          </a:p>
        </p:txBody>
      </p:sp>
      <p:sp>
        <p:nvSpPr>
          <p:cNvPr id="2040836" name="Rectangle 4"/>
          <p:cNvSpPr>
            <a:spLocks noChangeArrowheads="1"/>
          </p:cNvSpPr>
          <p:nvPr/>
        </p:nvSpPr>
        <p:spPr bwMode="auto">
          <a:xfrm>
            <a:off x="560388" y="4365625"/>
            <a:ext cx="1506537" cy="457200"/>
          </a:xfrm>
          <a:prstGeom prst="rect">
            <a:avLst/>
          </a:prstGeom>
          <a:noFill/>
          <a:ln w="9525">
            <a:noFill/>
            <a:miter lim="800000"/>
            <a:headEnd/>
            <a:tailEnd/>
          </a:ln>
          <a:effectLst/>
        </p:spPr>
        <p:txBody>
          <a:bodyPr wrap="none">
            <a:spAutoFit/>
          </a:bodyPr>
          <a:lstStyle/>
          <a:p>
            <a:pPr>
              <a:defRPr/>
            </a:pPr>
            <a:r>
              <a:rPr lang="en-GB" sz="2400" b="0">
                <a:solidFill>
                  <a:schemeClr val="folHlink"/>
                </a:solidFill>
                <a:effectLst>
                  <a:outerShdw blurRad="38100" dist="38100" dir="2700000" algn="tl">
                    <a:srgbClr val="C0C0C0"/>
                  </a:outerShdw>
                </a:effectLst>
                <a:sym typeface="Wingdings" pitchFamily="2" charset="2"/>
              </a:rPr>
              <a:t></a:t>
            </a:r>
            <a:r>
              <a:rPr lang="en-GB" sz="2400" b="0">
                <a:solidFill>
                  <a:schemeClr val="folHlink"/>
                </a:solidFill>
                <a:effectLst>
                  <a:outerShdw blurRad="38100" dist="38100" dir="2700000" algn="tl">
                    <a:srgbClr val="C0C0C0"/>
                  </a:outerShdw>
                </a:effectLst>
              </a:rPr>
              <a:t> </a:t>
            </a:r>
            <a:r>
              <a:rPr lang="hr-HR" sz="2400" b="0">
                <a:solidFill>
                  <a:schemeClr val="folHlink"/>
                </a:solidFill>
                <a:effectLst>
                  <a:outerShdw blurRad="38100" dist="38100" dir="2700000" algn="tl">
                    <a:srgbClr val="C0C0C0"/>
                  </a:outerShdw>
                </a:effectLst>
              </a:rPr>
              <a:t>Konj</a:t>
            </a:r>
          </a:p>
        </p:txBody>
      </p:sp>
      <p:pic>
        <p:nvPicPr>
          <p:cNvPr id="35845" name="Picture 5" descr="knightb"/>
          <p:cNvPicPr>
            <a:picLocks noChangeAspect="1" noChangeArrowheads="1"/>
          </p:cNvPicPr>
          <p:nvPr/>
        </p:nvPicPr>
        <p:blipFill>
          <a:blip r:embed="rId3" cstate="print"/>
          <a:srcRect/>
          <a:stretch>
            <a:fillRect/>
          </a:stretch>
        </p:blipFill>
        <p:spPr bwMode="auto">
          <a:xfrm>
            <a:off x="6321425" y="3429000"/>
            <a:ext cx="3025775" cy="3006725"/>
          </a:xfrm>
          <a:prstGeom prst="rect">
            <a:avLst/>
          </a:prstGeom>
          <a:noFill/>
          <a:ln w="9525">
            <a:noFill/>
            <a:miter lim="800000"/>
            <a:headEnd/>
            <a:tailEnd/>
          </a:ln>
        </p:spPr>
      </p:pic>
    </p:spTree>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45"/>
          <p:cNvSpPr>
            <a:spLocks noGrp="1" noChangeArrowheads="1"/>
          </p:cNvSpPr>
          <p:nvPr>
            <p:ph type="dt" sz="half" idx="10"/>
          </p:nvPr>
        </p:nvSpPr>
        <p:spPr/>
        <p:txBody>
          <a:bodyPr/>
          <a:lstStyle/>
          <a:p>
            <a:pPr>
              <a:defRPr/>
            </a:pPr>
            <a:fld id="{30080B72-EF28-4B24-834B-2E0568009DF2}" type="datetime1">
              <a:rPr lang="hr-HR" smtClean="0"/>
              <a:pPr>
                <a:defRPr/>
              </a:pPr>
              <a:t>4.3.2013.</a:t>
            </a:fld>
            <a:endParaRPr lang="hr-HR"/>
          </a:p>
        </p:txBody>
      </p:sp>
      <p:sp>
        <p:nvSpPr>
          <p:cNvPr id="2042882" name="Rectangle 2"/>
          <p:cNvSpPr>
            <a:spLocks noGrp="1" noChangeArrowheads="1"/>
          </p:cNvSpPr>
          <p:nvPr>
            <p:ph type="ctrTitle"/>
          </p:nvPr>
        </p:nvSpPr>
        <p:spPr/>
        <p:txBody>
          <a:bodyPr/>
          <a:lstStyle/>
          <a:p>
            <a:pPr>
              <a:defRPr/>
            </a:pPr>
            <a:r>
              <a:rPr lang="hr-HR" smtClean="0"/>
              <a:t>Rekurzija</a:t>
            </a:r>
            <a:endParaRPr lang="en-US" smtClean="0"/>
          </a:p>
        </p:txBody>
      </p:sp>
      <p:sp>
        <p:nvSpPr>
          <p:cNvPr id="2042883" name="Rectangle 3"/>
          <p:cNvSpPr>
            <a:spLocks noGrp="1" noChangeArrowheads="1"/>
          </p:cNvSpPr>
          <p:nvPr>
            <p:ph type="subTitle" idx="1"/>
          </p:nvPr>
        </p:nvSpPr>
        <p:spPr/>
        <p:txBody>
          <a:bodyPr/>
          <a:lstStyle/>
          <a:p>
            <a:pPr>
              <a:defRPr/>
            </a:pPr>
            <a:r>
              <a:rPr lang="hr-HR" smtClean="0"/>
              <a:t>Složenost pri rekurziji</a:t>
            </a:r>
          </a:p>
        </p:txBody>
      </p:sp>
    </p:spTree>
  </p:cSld>
  <p:clrMapOvr>
    <a:masterClrMapping/>
  </p:clrMapOvr>
  <p:transition>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6" name="Rectangle 17"/>
          <p:cNvSpPr>
            <a:spLocks noGrp="1" noChangeArrowheads="1"/>
          </p:cNvSpPr>
          <p:nvPr>
            <p:ph type="sldNum" sz="quarter" idx="11"/>
          </p:nvPr>
        </p:nvSpPr>
        <p:spPr/>
        <p:txBody>
          <a:bodyPr/>
          <a:lstStyle/>
          <a:p>
            <a:fld id="{97CDB5A0-C755-4C87-95E9-9A2023842205}" type="slidenum">
              <a:rPr lang="hr-HR"/>
              <a:pPr/>
              <a:t>32</a:t>
            </a:fld>
            <a:r>
              <a:rPr lang="hr-HR"/>
              <a:t> / </a:t>
            </a:r>
            <a:r>
              <a:rPr lang="hr-HR">
                <a:latin typeface="Arial" charset="0"/>
              </a:rPr>
              <a:t>42</a:t>
            </a:r>
          </a:p>
        </p:txBody>
      </p:sp>
      <p:sp>
        <p:nvSpPr>
          <p:cNvPr id="7" name="Rectangle 18"/>
          <p:cNvSpPr>
            <a:spLocks noGrp="1" noChangeArrowheads="1"/>
          </p:cNvSpPr>
          <p:nvPr>
            <p:ph type="dt" sz="half" idx="12"/>
          </p:nvPr>
        </p:nvSpPr>
        <p:spPr/>
        <p:txBody>
          <a:bodyPr/>
          <a:lstStyle/>
          <a:p>
            <a:pPr>
              <a:defRPr/>
            </a:pPr>
            <a:fld id="{6C530F4C-0D7B-4A32-9545-0182AE495214}" type="datetime1">
              <a:rPr lang="hr-HR" smtClean="0"/>
              <a:pPr>
                <a:defRPr/>
              </a:pPr>
              <a:t>4.3.2013.</a:t>
            </a:fld>
            <a:endParaRPr lang="hr-HR"/>
          </a:p>
        </p:txBody>
      </p:sp>
      <p:sp>
        <p:nvSpPr>
          <p:cNvPr id="2044930" name="Rectangle 2"/>
          <p:cNvSpPr>
            <a:spLocks noGrp="1" noChangeArrowheads="1"/>
          </p:cNvSpPr>
          <p:nvPr>
            <p:ph type="title"/>
          </p:nvPr>
        </p:nvSpPr>
        <p:spPr/>
        <p:txBody>
          <a:bodyPr/>
          <a:lstStyle/>
          <a:p>
            <a:pPr>
              <a:defRPr/>
            </a:pPr>
            <a:r>
              <a:rPr lang="hr-HR" smtClean="0"/>
              <a:t>Primjer za različite složenosti istog problema (M.A. Weiss) – 1 </a:t>
            </a:r>
          </a:p>
        </p:txBody>
      </p:sp>
      <p:sp>
        <p:nvSpPr>
          <p:cNvPr id="2044931" name="Rectangle 3"/>
          <p:cNvSpPr>
            <a:spLocks noGrp="1" noChangeArrowheads="1"/>
          </p:cNvSpPr>
          <p:nvPr>
            <p:ph type="body" idx="1"/>
          </p:nvPr>
        </p:nvSpPr>
        <p:spPr/>
        <p:txBody>
          <a:bodyPr/>
          <a:lstStyle/>
          <a:p>
            <a:pPr>
              <a:defRPr/>
            </a:pPr>
            <a:r>
              <a:rPr lang="hr-HR" smtClean="0"/>
              <a:t>Zadano je polje cijelih brojeva A</a:t>
            </a:r>
            <a:r>
              <a:rPr lang="hr-HR" baseline="-25000" smtClean="0"/>
              <a:t>0</a:t>
            </a:r>
            <a:r>
              <a:rPr lang="hr-HR" smtClean="0"/>
              <a:t>, A</a:t>
            </a:r>
            <a:r>
              <a:rPr lang="hr-HR" baseline="-25000" smtClean="0"/>
              <a:t>2</a:t>
            </a:r>
            <a:r>
              <a:rPr lang="hr-HR" smtClean="0"/>
              <a:t>,…,A</a:t>
            </a:r>
            <a:r>
              <a:rPr lang="hr-HR" baseline="-25000" smtClean="0"/>
              <a:t>n-1</a:t>
            </a:r>
            <a:r>
              <a:rPr lang="hr-HR" smtClean="0"/>
              <a:t>. Brojevi mogu biti i negativni. Potrebno je pronaći najveću vrijednost sume niza brojeva. Pretpostavit će se da je najveća suma 0 ako su svi brojevi negativni.</a:t>
            </a:r>
          </a:p>
          <a:p>
            <a:pPr>
              <a:defRPr/>
            </a:pPr>
            <a:r>
              <a:rPr lang="hr-HR" b="1" smtClean="0">
                <a:latin typeface="Courier New" pitchFamily="49" charset="0"/>
              </a:rPr>
              <a:t>MaxPodSumaNiza3</a:t>
            </a:r>
            <a:r>
              <a:rPr lang="hr-HR" smtClean="0"/>
              <a:t> 	</a:t>
            </a:r>
            <a:r>
              <a:rPr lang="hr-HR" b="1" i="1" smtClean="0">
                <a:solidFill>
                  <a:srgbClr val="FF0000"/>
                </a:solidFill>
                <a:latin typeface="Times New Roman" pitchFamily="18" charset="0"/>
              </a:rPr>
              <a:t>O(n</a:t>
            </a:r>
            <a:r>
              <a:rPr lang="hr-HR" b="1" i="1" baseline="30000" smtClean="0">
                <a:solidFill>
                  <a:srgbClr val="FF0000"/>
                </a:solidFill>
                <a:latin typeface="Times New Roman" pitchFamily="18" charset="0"/>
              </a:rPr>
              <a:t>3</a:t>
            </a:r>
            <a:r>
              <a:rPr lang="hr-HR" b="1" i="1" smtClean="0">
                <a:solidFill>
                  <a:srgbClr val="FF0000"/>
                </a:solidFill>
                <a:latin typeface="Times New Roman" pitchFamily="18" charset="0"/>
              </a:rPr>
              <a:t>)</a:t>
            </a:r>
          </a:p>
          <a:p>
            <a:pPr lvl="1">
              <a:defRPr/>
            </a:pPr>
            <a:r>
              <a:rPr lang="hr-HR" smtClean="0"/>
              <a:t>Ispituju se svi mogući podnizovi. U vanjskoj varira se prvi član podniza od nultog do zadnjeg. U srednjoj petlji varira se zadnji član podniza od prvog člana do zadnjega člana polja. U unutrašnjoj petlji varira se duljina niza od prvog člana do zadnjeg člana. </a:t>
            </a:r>
          </a:p>
          <a:p>
            <a:pPr lvl="1">
              <a:defRPr/>
            </a:pPr>
            <a:r>
              <a:rPr lang="hr-HR" smtClean="0"/>
              <a:t>Sve 3 petlje se za najgori slučaj obavljaju </a:t>
            </a:r>
            <a:r>
              <a:rPr lang="hr-HR" i="1" smtClean="0">
                <a:solidFill>
                  <a:srgbClr val="FF0000"/>
                </a:solidFill>
                <a:latin typeface="Times New Roman" pitchFamily="18" charset="0"/>
              </a:rPr>
              <a:t>n</a:t>
            </a:r>
            <a:r>
              <a:rPr lang="hr-HR" smtClean="0"/>
              <a:t> puta. Zbog toga je apriorna složenost </a:t>
            </a:r>
            <a:r>
              <a:rPr lang="hr-HR" i="1" smtClean="0">
                <a:solidFill>
                  <a:srgbClr val="FF0000"/>
                </a:solidFill>
                <a:latin typeface="Times New Roman" pitchFamily="18" charset="0"/>
              </a:rPr>
              <a:t>O(n</a:t>
            </a:r>
            <a:r>
              <a:rPr lang="hr-HR" i="1" baseline="30000" smtClean="0">
                <a:solidFill>
                  <a:srgbClr val="FF0000"/>
                </a:solidFill>
                <a:latin typeface="Times New Roman" pitchFamily="18" charset="0"/>
              </a:rPr>
              <a:t>3</a:t>
            </a:r>
            <a:r>
              <a:rPr lang="hr-HR" i="1" smtClean="0">
                <a:solidFill>
                  <a:srgbClr val="FF0000"/>
                </a:solidFill>
                <a:latin typeface="Times New Roman" pitchFamily="18" charset="0"/>
              </a:rPr>
              <a:t>) </a:t>
            </a:r>
            <a:r>
              <a:rPr lang="hr-HR" smtClean="0"/>
              <a:t>.</a:t>
            </a:r>
            <a:endParaRPr lang="hr-HR" i="1" smtClean="0">
              <a:solidFill>
                <a:srgbClr val="FF0000"/>
              </a:solidFill>
              <a:latin typeface="Times New Roman" pitchFamily="18" charset="0"/>
            </a:endParaRPr>
          </a:p>
          <a:p>
            <a:pPr>
              <a:defRPr/>
            </a:pPr>
            <a:endParaRPr lang="hr-HR" smtClean="0"/>
          </a:p>
        </p:txBody>
      </p:sp>
      <p:sp>
        <p:nvSpPr>
          <p:cNvPr id="2044932" name="Rectangle 4"/>
          <p:cNvSpPr>
            <a:spLocks noChangeArrowheads="1"/>
          </p:cNvSpPr>
          <p:nvPr/>
        </p:nvSpPr>
        <p:spPr bwMode="auto">
          <a:xfrm>
            <a:off x="6176963" y="5689600"/>
            <a:ext cx="3514725" cy="457200"/>
          </a:xfrm>
          <a:prstGeom prst="rect">
            <a:avLst/>
          </a:prstGeom>
          <a:noFill/>
          <a:ln w="9525">
            <a:noFill/>
            <a:miter lim="800000"/>
            <a:headEnd/>
            <a:tailEnd/>
          </a:ln>
          <a:effectLst/>
        </p:spPr>
        <p:txBody>
          <a:bodyPr>
            <a:spAutoFit/>
          </a:bodyPr>
          <a:lstStyle/>
          <a:p>
            <a:pPr>
              <a:defRPr/>
            </a:pPr>
            <a:r>
              <a:rPr lang="en-GB" sz="2400" b="0">
                <a:solidFill>
                  <a:schemeClr val="folHlink"/>
                </a:solidFill>
                <a:effectLst>
                  <a:outerShdw blurRad="38100" dist="38100" dir="2700000" algn="tl">
                    <a:srgbClr val="C0C0C0"/>
                  </a:outerShdw>
                </a:effectLst>
                <a:sym typeface="Wingdings" pitchFamily="2" charset="2"/>
              </a:rPr>
              <a:t></a:t>
            </a:r>
            <a:r>
              <a:rPr lang="en-GB" sz="2400" b="0">
                <a:solidFill>
                  <a:schemeClr val="folHlink"/>
                </a:solidFill>
                <a:effectLst>
                  <a:outerShdw blurRad="38100" dist="38100" dir="2700000" algn="tl">
                    <a:srgbClr val="C0C0C0"/>
                  </a:outerShdw>
                </a:effectLst>
              </a:rPr>
              <a:t> </a:t>
            </a:r>
            <a:r>
              <a:rPr lang="hr-HR" sz="2400" b="0">
                <a:solidFill>
                  <a:schemeClr val="folHlink"/>
                </a:solidFill>
                <a:effectLst>
                  <a:outerShdw blurRad="38100" dist="38100" dir="2700000" algn="tl">
                    <a:srgbClr val="C0C0C0"/>
                  </a:outerShdw>
                </a:effectLst>
              </a:rPr>
              <a:t>RazneSlozenosti</a:t>
            </a:r>
          </a:p>
        </p:txBody>
      </p:sp>
    </p:spTree>
  </p:cSld>
  <p:clrMapOvr>
    <a:masterClrMapping/>
  </p:clrMapOvr>
  <p:transition>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7" name="Rectangle 17"/>
          <p:cNvSpPr>
            <a:spLocks noGrp="1" noChangeArrowheads="1"/>
          </p:cNvSpPr>
          <p:nvPr>
            <p:ph type="sldNum" sz="quarter" idx="11"/>
          </p:nvPr>
        </p:nvSpPr>
        <p:spPr/>
        <p:txBody>
          <a:bodyPr/>
          <a:lstStyle/>
          <a:p>
            <a:fld id="{938496F5-5C14-4012-A066-82A0994DCDA4}" type="slidenum">
              <a:rPr lang="hr-HR"/>
              <a:pPr/>
              <a:t>33</a:t>
            </a:fld>
            <a:r>
              <a:rPr lang="hr-HR"/>
              <a:t> / </a:t>
            </a:r>
            <a:r>
              <a:rPr lang="hr-HR">
                <a:latin typeface="Arial" charset="0"/>
              </a:rPr>
              <a:t>42</a:t>
            </a:r>
          </a:p>
        </p:txBody>
      </p:sp>
      <p:sp>
        <p:nvSpPr>
          <p:cNvPr id="8" name="Rectangle 18"/>
          <p:cNvSpPr>
            <a:spLocks noGrp="1" noChangeArrowheads="1"/>
          </p:cNvSpPr>
          <p:nvPr>
            <p:ph type="dt" sz="half" idx="12"/>
          </p:nvPr>
        </p:nvSpPr>
        <p:spPr/>
        <p:txBody>
          <a:bodyPr/>
          <a:lstStyle/>
          <a:p>
            <a:pPr>
              <a:defRPr/>
            </a:pPr>
            <a:fld id="{955E610D-D798-4783-A54E-57CAB6F32ECC}" type="datetime1">
              <a:rPr lang="hr-HR" smtClean="0"/>
              <a:pPr>
                <a:defRPr/>
              </a:pPr>
              <a:t>4.3.2013.</a:t>
            </a:fld>
            <a:endParaRPr lang="hr-HR"/>
          </a:p>
        </p:txBody>
      </p:sp>
      <p:sp>
        <p:nvSpPr>
          <p:cNvPr id="2046978" name="Rectangle 2"/>
          <p:cNvSpPr>
            <a:spLocks noGrp="1" noChangeArrowheads="1"/>
          </p:cNvSpPr>
          <p:nvPr>
            <p:ph type="title"/>
          </p:nvPr>
        </p:nvSpPr>
        <p:spPr/>
        <p:txBody>
          <a:bodyPr/>
          <a:lstStyle/>
          <a:p>
            <a:pPr>
              <a:defRPr/>
            </a:pPr>
            <a:r>
              <a:rPr lang="hr-HR" smtClean="0"/>
              <a:t>Primjer za različite složenosti istog problema – 2 </a:t>
            </a:r>
          </a:p>
        </p:txBody>
      </p:sp>
      <p:sp>
        <p:nvSpPr>
          <p:cNvPr id="2046979" name="Rectangle 3"/>
          <p:cNvSpPr>
            <a:spLocks noGrp="1" noChangeArrowheads="1"/>
          </p:cNvSpPr>
          <p:nvPr>
            <p:ph type="body" idx="1"/>
          </p:nvPr>
        </p:nvSpPr>
        <p:spPr/>
        <p:txBody>
          <a:bodyPr/>
          <a:lstStyle/>
          <a:p>
            <a:pPr>
              <a:defRPr/>
            </a:pPr>
            <a:r>
              <a:rPr lang="hr-HR" b="1" smtClean="0">
                <a:latin typeface="Courier New" pitchFamily="49" charset="0"/>
              </a:rPr>
              <a:t>MaxPodSumaNiza2</a:t>
            </a:r>
            <a:r>
              <a:rPr lang="hr-HR" smtClean="0"/>
              <a:t> 	</a:t>
            </a:r>
            <a:r>
              <a:rPr lang="hr-HR" b="1" i="1" smtClean="0">
                <a:solidFill>
                  <a:srgbClr val="FF0000"/>
                </a:solidFill>
                <a:latin typeface="Times New Roman" pitchFamily="18" charset="0"/>
              </a:rPr>
              <a:t>O(n</a:t>
            </a:r>
            <a:r>
              <a:rPr lang="hr-HR" b="1" i="1" baseline="30000" smtClean="0">
                <a:solidFill>
                  <a:srgbClr val="FF0000"/>
                </a:solidFill>
                <a:latin typeface="Times New Roman" pitchFamily="18" charset="0"/>
              </a:rPr>
              <a:t>2</a:t>
            </a:r>
            <a:r>
              <a:rPr lang="hr-HR" b="1" i="1" smtClean="0">
                <a:solidFill>
                  <a:srgbClr val="FF0000"/>
                </a:solidFill>
                <a:latin typeface="Times New Roman" pitchFamily="18" charset="0"/>
              </a:rPr>
              <a:t>)</a:t>
            </a:r>
          </a:p>
          <a:p>
            <a:pPr lvl="1">
              <a:defRPr/>
            </a:pPr>
            <a:r>
              <a:rPr lang="hr-HR" smtClean="0"/>
              <a:t>ako uočimo da vrijedi: </a:t>
            </a:r>
          </a:p>
          <a:p>
            <a:pPr lvl="1">
              <a:defRPr/>
            </a:pPr>
            <a:endParaRPr lang="hr-HR" smtClean="0"/>
          </a:p>
          <a:p>
            <a:pPr lvl="1">
              <a:defRPr/>
            </a:pPr>
            <a:endParaRPr lang="hr-HR" smtClean="0"/>
          </a:p>
          <a:p>
            <a:pPr lvl="1">
              <a:defRPr/>
            </a:pPr>
            <a:endParaRPr lang="hr-HR" smtClean="0"/>
          </a:p>
          <a:p>
            <a:pPr lvl="1">
              <a:defRPr/>
            </a:pPr>
            <a:endParaRPr lang="hr-HR" smtClean="0"/>
          </a:p>
          <a:p>
            <a:pPr lvl="1">
              <a:defRPr/>
            </a:pPr>
            <a:endParaRPr lang="hr-HR" smtClean="0"/>
          </a:p>
          <a:p>
            <a:pPr lvl="1">
              <a:defRPr/>
            </a:pPr>
            <a:r>
              <a:rPr lang="hr-HR" smtClean="0"/>
              <a:t>složenost se može reducirati uklanjanjem jedne petlje</a:t>
            </a:r>
          </a:p>
          <a:p>
            <a:pPr>
              <a:defRPr/>
            </a:pPr>
            <a:endParaRPr lang="hr-HR" smtClean="0"/>
          </a:p>
        </p:txBody>
      </p:sp>
      <p:graphicFrame>
        <p:nvGraphicFramePr>
          <p:cNvPr id="2050" name="Object 4"/>
          <p:cNvGraphicFramePr>
            <a:graphicFrameLocks noChangeAspect="1"/>
          </p:cNvGraphicFramePr>
          <p:nvPr>
            <p:ph sz="half" idx="4294967295"/>
          </p:nvPr>
        </p:nvGraphicFramePr>
        <p:xfrm>
          <a:off x="2724150" y="2136775"/>
          <a:ext cx="4603750" cy="1714500"/>
        </p:xfrm>
        <a:graphic>
          <a:graphicData uri="http://schemas.openxmlformats.org/presentationml/2006/ole">
            <p:oleObj spid="_x0000_s2050" name="Equation" r:id="rId4" imgW="1193760" imgH="444240" progId="">
              <p:embed/>
            </p:oleObj>
          </a:graphicData>
        </a:graphic>
      </p:graphicFrame>
      <p:sp>
        <p:nvSpPr>
          <p:cNvPr id="2046981" name="Rectangle 5"/>
          <p:cNvSpPr>
            <a:spLocks noChangeArrowheads="1"/>
          </p:cNvSpPr>
          <p:nvPr/>
        </p:nvSpPr>
        <p:spPr bwMode="auto">
          <a:xfrm>
            <a:off x="6176963" y="5689600"/>
            <a:ext cx="3514725" cy="457200"/>
          </a:xfrm>
          <a:prstGeom prst="rect">
            <a:avLst/>
          </a:prstGeom>
          <a:noFill/>
          <a:ln w="9525">
            <a:noFill/>
            <a:miter lim="800000"/>
            <a:headEnd/>
            <a:tailEnd/>
          </a:ln>
          <a:effectLst/>
        </p:spPr>
        <p:txBody>
          <a:bodyPr>
            <a:spAutoFit/>
          </a:bodyPr>
          <a:lstStyle/>
          <a:p>
            <a:pPr>
              <a:defRPr/>
            </a:pPr>
            <a:r>
              <a:rPr lang="en-GB" sz="2400" b="0">
                <a:solidFill>
                  <a:schemeClr val="folHlink"/>
                </a:solidFill>
                <a:effectLst>
                  <a:outerShdw blurRad="38100" dist="38100" dir="2700000" algn="tl">
                    <a:srgbClr val="C0C0C0"/>
                  </a:outerShdw>
                </a:effectLst>
                <a:sym typeface="Wingdings" pitchFamily="2" charset="2"/>
              </a:rPr>
              <a:t></a:t>
            </a:r>
            <a:r>
              <a:rPr lang="en-GB" sz="2400" b="0">
                <a:solidFill>
                  <a:schemeClr val="folHlink"/>
                </a:solidFill>
                <a:effectLst>
                  <a:outerShdw blurRad="38100" dist="38100" dir="2700000" algn="tl">
                    <a:srgbClr val="C0C0C0"/>
                  </a:outerShdw>
                </a:effectLst>
              </a:rPr>
              <a:t> </a:t>
            </a:r>
            <a:r>
              <a:rPr lang="hr-HR" sz="2400" b="0">
                <a:solidFill>
                  <a:schemeClr val="folHlink"/>
                </a:solidFill>
                <a:effectLst>
                  <a:outerShdw blurRad="38100" dist="38100" dir="2700000" algn="tl">
                    <a:srgbClr val="C0C0C0"/>
                  </a:outerShdw>
                </a:effectLst>
              </a:rPr>
              <a:t>RazneSlozenosti</a:t>
            </a:r>
          </a:p>
        </p:txBody>
      </p:sp>
    </p:spTree>
  </p:cSld>
  <p:clrMapOvr>
    <a:masterClrMapping/>
  </p:clrMapOvr>
  <p:transition>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5" name="Rectangle 17"/>
          <p:cNvSpPr>
            <a:spLocks noGrp="1" noChangeArrowheads="1"/>
          </p:cNvSpPr>
          <p:nvPr>
            <p:ph type="sldNum" sz="quarter" idx="11"/>
          </p:nvPr>
        </p:nvSpPr>
        <p:spPr/>
        <p:txBody>
          <a:bodyPr/>
          <a:lstStyle/>
          <a:p>
            <a:fld id="{D1D5ED8C-6BCD-4AF9-82E9-5D6B2E5F966C}" type="slidenum">
              <a:rPr lang="hr-HR"/>
              <a:pPr/>
              <a:t>34</a:t>
            </a:fld>
            <a:r>
              <a:rPr lang="hr-HR"/>
              <a:t> / </a:t>
            </a:r>
            <a:r>
              <a:rPr lang="hr-HR">
                <a:latin typeface="Arial" charset="0"/>
              </a:rPr>
              <a:t>42</a:t>
            </a:r>
          </a:p>
        </p:txBody>
      </p:sp>
      <p:sp>
        <p:nvSpPr>
          <p:cNvPr id="6" name="Rectangle 18"/>
          <p:cNvSpPr>
            <a:spLocks noGrp="1" noChangeArrowheads="1"/>
          </p:cNvSpPr>
          <p:nvPr>
            <p:ph type="dt" sz="half" idx="12"/>
          </p:nvPr>
        </p:nvSpPr>
        <p:spPr/>
        <p:txBody>
          <a:bodyPr/>
          <a:lstStyle/>
          <a:p>
            <a:pPr>
              <a:defRPr/>
            </a:pPr>
            <a:fld id="{C16C2055-5E99-48F4-A1C8-E6D76E2A42AF}" type="datetime1">
              <a:rPr lang="hr-HR" smtClean="0"/>
              <a:pPr>
                <a:defRPr/>
              </a:pPr>
              <a:t>4.3.2013.</a:t>
            </a:fld>
            <a:endParaRPr lang="hr-HR"/>
          </a:p>
        </p:txBody>
      </p:sp>
      <p:sp>
        <p:nvSpPr>
          <p:cNvPr id="2049026" name="Rectangle 2"/>
          <p:cNvSpPr>
            <a:spLocks noGrp="1" noChangeArrowheads="1"/>
          </p:cNvSpPr>
          <p:nvPr>
            <p:ph type="title"/>
          </p:nvPr>
        </p:nvSpPr>
        <p:spPr/>
        <p:txBody>
          <a:bodyPr/>
          <a:lstStyle/>
          <a:p>
            <a:pPr>
              <a:defRPr/>
            </a:pPr>
            <a:r>
              <a:rPr lang="hr-HR" smtClean="0"/>
              <a:t>Primjer za različite složenosti istog problema – 3</a:t>
            </a:r>
          </a:p>
        </p:txBody>
      </p:sp>
      <p:sp>
        <p:nvSpPr>
          <p:cNvPr id="11" name="Content Placeholder 10"/>
          <p:cNvSpPr>
            <a:spLocks noGrp="1"/>
          </p:cNvSpPr>
          <p:nvPr>
            <p:ph idx="1"/>
          </p:nvPr>
        </p:nvSpPr>
        <p:spPr/>
        <p:txBody>
          <a:bodyPr/>
          <a:lstStyle/>
          <a:p>
            <a:r>
              <a:rPr lang="hr-HR" b="1" smtClean="0">
                <a:latin typeface="Courier New" pitchFamily="49" charset="0"/>
              </a:rPr>
              <a:t>MaxPodSuma</a:t>
            </a:r>
            <a:r>
              <a:rPr lang="hr-HR" smtClean="0"/>
              <a:t>	</a:t>
            </a:r>
            <a:r>
              <a:rPr lang="hr-HR" b="1" i="1" smtClean="0">
                <a:solidFill>
                  <a:srgbClr val="FF0000"/>
                </a:solidFill>
                <a:latin typeface="Times New Roman" pitchFamily="18" charset="0"/>
              </a:rPr>
              <a:t>O(nlog</a:t>
            </a:r>
            <a:r>
              <a:rPr lang="hr-HR" b="1" i="1" baseline="-25000" smtClean="0">
                <a:solidFill>
                  <a:srgbClr val="FF0000"/>
                </a:solidFill>
                <a:latin typeface="Times New Roman" pitchFamily="18" charset="0"/>
              </a:rPr>
              <a:t>2</a:t>
            </a:r>
            <a:r>
              <a:rPr lang="hr-HR" b="1" i="1" smtClean="0">
                <a:solidFill>
                  <a:srgbClr val="FF0000"/>
                </a:solidFill>
                <a:latin typeface="Times New Roman" pitchFamily="18" charset="0"/>
              </a:rPr>
              <a:t>n)</a:t>
            </a:r>
          </a:p>
          <a:p>
            <a:pPr lvl="1"/>
            <a:r>
              <a:rPr lang="hr-HR" smtClean="0"/>
              <a:t>relativno složeni rekurzivni postupak</a:t>
            </a:r>
          </a:p>
          <a:p>
            <a:pPr lvl="1"/>
            <a:r>
              <a:rPr lang="hr-HR" smtClean="0"/>
              <a:t>kad ne bi bilo i boljeg (linearnog) rješenja, ovo bi bio dobar primjer snage rekurzije i postupka podijeli-pa-vladaj (divide-and-conquer).</a:t>
            </a:r>
          </a:p>
          <a:p>
            <a:pPr lvl="1"/>
            <a:r>
              <a:rPr lang="hr-HR" smtClean="0"/>
              <a:t>Ako se ulazno polje podijeli približno po sredini, rješenje može biti takvo da je maksimalna suma u lijevom dijelu polja, ili je u desnom dijelu polja ili prolazi kroz oba dijela. Prva dva slučaja mogu biti riješena rekurzivno. Zadnji slučaj se može realizirati tako da se nađe najveća suma u lijevom dijelu koja uključuje njegov zadnji član i najveća suma u desnom dijelu koja uključuje njegov prvi član. Te se dvije sume zbroje i uspoređuju s one prve dvije. </a:t>
            </a:r>
          </a:p>
        </p:txBody>
      </p:sp>
    </p:spTree>
  </p:cSld>
  <p:clrMapOvr>
    <a:masterClrMapping/>
  </p:clrMapOvr>
  <p:transition>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23" name="Rectangle 17"/>
          <p:cNvSpPr>
            <a:spLocks noGrp="1" noChangeArrowheads="1"/>
          </p:cNvSpPr>
          <p:nvPr>
            <p:ph type="sldNum" sz="quarter" idx="11"/>
          </p:nvPr>
        </p:nvSpPr>
        <p:spPr/>
        <p:txBody>
          <a:bodyPr/>
          <a:lstStyle/>
          <a:p>
            <a:fld id="{76912345-6BC0-4FD2-ACE6-5C92C0A57A0E}" type="slidenum">
              <a:rPr lang="hr-HR"/>
              <a:pPr/>
              <a:t>35</a:t>
            </a:fld>
            <a:r>
              <a:rPr lang="hr-HR"/>
              <a:t> / </a:t>
            </a:r>
            <a:r>
              <a:rPr lang="hr-HR">
                <a:latin typeface="Arial" charset="0"/>
              </a:rPr>
              <a:t>42</a:t>
            </a:r>
          </a:p>
        </p:txBody>
      </p:sp>
      <p:sp>
        <p:nvSpPr>
          <p:cNvPr id="24" name="Rectangle 18"/>
          <p:cNvSpPr>
            <a:spLocks noGrp="1" noChangeArrowheads="1"/>
          </p:cNvSpPr>
          <p:nvPr>
            <p:ph type="dt" sz="half" idx="12"/>
          </p:nvPr>
        </p:nvSpPr>
        <p:spPr/>
        <p:txBody>
          <a:bodyPr/>
          <a:lstStyle/>
          <a:p>
            <a:pPr>
              <a:defRPr/>
            </a:pPr>
            <a:fld id="{EDE8BB7E-8310-43CE-A373-7C313514172B}" type="datetime1">
              <a:rPr lang="hr-HR" smtClean="0"/>
              <a:pPr>
                <a:defRPr/>
              </a:pPr>
              <a:t>4.3.2013.</a:t>
            </a:fld>
            <a:endParaRPr lang="hr-HR"/>
          </a:p>
        </p:txBody>
      </p:sp>
      <p:sp>
        <p:nvSpPr>
          <p:cNvPr id="2051074" name="Rectangle 2"/>
          <p:cNvSpPr>
            <a:spLocks noGrp="1" noChangeArrowheads="1"/>
          </p:cNvSpPr>
          <p:nvPr>
            <p:ph type="title"/>
          </p:nvPr>
        </p:nvSpPr>
        <p:spPr/>
        <p:txBody>
          <a:bodyPr/>
          <a:lstStyle/>
          <a:p>
            <a:pPr>
              <a:defRPr/>
            </a:pPr>
            <a:r>
              <a:rPr lang="hr-HR" smtClean="0"/>
              <a:t>Primjer za različite složenosti istog problema – 4</a:t>
            </a:r>
          </a:p>
        </p:txBody>
      </p:sp>
      <p:sp>
        <p:nvSpPr>
          <p:cNvPr id="29" name="Content Placeholder 28"/>
          <p:cNvSpPr>
            <a:spLocks noGrp="1"/>
          </p:cNvSpPr>
          <p:nvPr>
            <p:ph idx="1"/>
          </p:nvPr>
        </p:nvSpPr>
        <p:spPr/>
        <p:txBody>
          <a:bodyPr/>
          <a:lstStyle/>
          <a:p>
            <a:pPr lvl="1">
              <a:buFont typeface="Wingdings" pitchFamily="2" charset="2"/>
              <a:buNone/>
              <a:defRPr/>
            </a:pPr>
            <a:r>
              <a:rPr lang="hr-HR" smtClean="0"/>
              <a:t>			</a:t>
            </a:r>
          </a:p>
          <a:p>
            <a:pPr lvl="1">
              <a:buFont typeface="Wingdings" pitchFamily="2" charset="2"/>
              <a:buNone/>
              <a:defRPr/>
            </a:pPr>
            <a:r>
              <a:rPr lang="hr-HR" smtClean="0"/>
              <a:t>		</a:t>
            </a:r>
          </a:p>
          <a:p>
            <a:pPr lvl="1">
              <a:buFont typeface="Wingdings" pitchFamily="2" charset="2"/>
              <a:buNone/>
              <a:defRPr/>
            </a:pPr>
            <a:endParaRPr lang="hr-HR" smtClean="0"/>
          </a:p>
          <a:p>
            <a:pPr lvl="1">
              <a:buFont typeface="Wingdings" pitchFamily="2" charset="2"/>
              <a:buNone/>
              <a:defRPr/>
            </a:pPr>
            <a:r>
              <a:rPr lang="hr-HR" smtClean="0"/>
              <a:t>	</a:t>
            </a:r>
          </a:p>
          <a:p>
            <a:pPr lvl="1">
              <a:buFont typeface="Wingdings" pitchFamily="2" charset="2"/>
              <a:buNone/>
              <a:defRPr/>
            </a:pPr>
            <a:endParaRPr lang="hr-HR" smtClean="0"/>
          </a:p>
          <a:p>
            <a:pPr>
              <a:defRPr/>
            </a:pPr>
            <a:r>
              <a:rPr lang="hr-HR" smtClean="0"/>
              <a:t>Najveća lijeva suma je od članova 0 do 2 i iznosi 6. Najveća desna suma je od članova 5 do 6 i iznosi 8. Najveća lijeva suma koja uključuje zadnji član na lijevo je od 0 do 3 člana i iznosi 4, a desno od 4 do 6 člana i iznosi 7. Ukupno to daje sumu 11 koja je onda i najveća.</a:t>
            </a:r>
          </a:p>
          <a:p>
            <a:pPr lvl="1">
              <a:defRPr/>
            </a:pPr>
            <a:r>
              <a:rPr lang="hr-HR" smtClean="0"/>
              <a:t>pozivni program za početne rubove zadaje </a:t>
            </a:r>
            <a:r>
              <a:rPr lang="hr-HR" b="1" smtClean="0">
                <a:solidFill>
                  <a:srgbClr val="FF0000"/>
                </a:solidFill>
                <a:latin typeface="Courier New" pitchFamily="49" charset="0"/>
                <a:cs typeface="Courier New" pitchFamily="49" charset="0"/>
              </a:rPr>
              <a:t>0</a:t>
            </a:r>
            <a:r>
              <a:rPr lang="hr-HR" smtClean="0"/>
              <a:t> i </a:t>
            </a:r>
            <a:r>
              <a:rPr lang="hr-HR" b="1" smtClean="0">
                <a:solidFill>
                  <a:srgbClr val="FF0000"/>
                </a:solidFill>
                <a:latin typeface="Courier New" pitchFamily="49" charset="0"/>
                <a:cs typeface="Courier New" pitchFamily="49" charset="0"/>
              </a:rPr>
              <a:t>n-1</a:t>
            </a:r>
          </a:p>
        </p:txBody>
      </p:sp>
      <p:sp>
        <p:nvSpPr>
          <p:cNvPr id="2051076" name="Rectangle 4"/>
          <p:cNvSpPr>
            <a:spLocks noChangeArrowheads="1"/>
          </p:cNvSpPr>
          <p:nvPr/>
        </p:nvSpPr>
        <p:spPr bwMode="auto">
          <a:xfrm>
            <a:off x="1928813" y="1557338"/>
            <a:ext cx="720725" cy="647700"/>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4</a:t>
            </a:r>
          </a:p>
        </p:txBody>
      </p:sp>
      <p:sp>
        <p:nvSpPr>
          <p:cNvPr id="2051077" name="Rectangle 5"/>
          <p:cNvSpPr>
            <a:spLocks noChangeArrowheads="1"/>
          </p:cNvSpPr>
          <p:nvPr/>
        </p:nvSpPr>
        <p:spPr bwMode="auto">
          <a:xfrm>
            <a:off x="2649538" y="1557338"/>
            <a:ext cx="720725" cy="647700"/>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-3</a:t>
            </a:r>
          </a:p>
        </p:txBody>
      </p:sp>
      <p:sp>
        <p:nvSpPr>
          <p:cNvPr id="2051078" name="Rectangle 6"/>
          <p:cNvSpPr>
            <a:spLocks noChangeArrowheads="1"/>
          </p:cNvSpPr>
          <p:nvPr/>
        </p:nvSpPr>
        <p:spPr bwMode="auto">
          <a:xfrm>
            <a:off x="3368675" y="1557338"/>
            <a:ext cx="720725" cy="647700"/>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5</a:t>
            </a:r>
          </a:p>
        </p:txBody>
      </p:sp>
      <p:sp>
        <p:nvSpPr>
          <p:cNvPr id="2051079" name="Rectangle 7"/>
          <p:cNvSpPr>
            <a:spLocks noChangeArrowheads="1"/>
          </p:cNvSpPr>
          <p:nvPr/>
        </p:nvSpPr>
        <p:spPr bwMode="auto">
          <a:xfrm>
            <a:off x="4089400" y="1557338"/>
            <a:ext cx="720725" cy="647700"/>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-2</a:t>
            </a:r>
          </a:p>
        </p:txBody>
      </p:sp>
      <p:sp>
        <p:nvSpPr>
          <p:cNvPr id="2051080" name="Rectangle 8"/>
          <p:cNvSpPr>
            <a:spLocks noChangeArrowheads="1"/>
          </p:cNvSpPr>
          <p:nvPr/>
        </p:nvSpPr>
        <p:spPr bwMode="auto">
          <a:xfrm>
            <a:off x="4808538" y="1557338"/>
            <a:ext cx="720725" cy="647700"/>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-1</a:t>
            </a:r>
          </a:p>
        </p:txBody>
      </p:sp>
      <p:sp>
        <p:nvSpPr>
          <p:cNvPr id="2051081" name="Rectangle 9"/>
          <p:cNvSpPr>
            <a:spLocks noChangeArrowheads="1"/>
          </p:cNvSpPr>
          <p:nvPr/>
        </p:nvSpPr>
        <p:spPr bwMode="auto">
          <a:xfrm>
            <a:off x="5529263" y="1557338"/>
            <a:ext cx="720725" cy="647700"/>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2</a:t>
            </a:r>
          </a:p>
        </p:txBody>
      </p:sp>
      <p:sp>
        <p:nvSpPr>
          <p:cNvPr id="2051082" name="Rectangle 10"/>
          <p:cNvSpPr>
            <a:spLocks noChangeArrowheads="1"/>
          </p:cNvSpPr>
          <p:nvPr/>
        </p:nvSpPr>
        <p:spPr bwMode="auto">
          <a:xfrm>
            <a:off x="6248400" y="1557338"/>
            <a:ext cx="720725" cy="647700"/>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6</a:t>
            </a:r>
          </a:p>
        </p:txBody>
      </p:sp>
      <p:sp>
        <p:nvSpPr>
          <p:cNvPr id="2051083" name="Rectangle 11"/>
          <p:cNvSpPr>
            <a:spLocks noChangeArrowheads="1"/>
          </p:cNvSpPr>
          <p:nvPr/>
        </p:nvSpPr>
        <p:spPr bwMode="auto">
          <a:xfrm>
            <a:off x="6969125" y="1557338"/>
            <a:ext cx="720725" cy="647700"/>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-2</a:t>
            </a:r>
          </a:p>
        </p:txBody>
      </p:sp>
      <p:sp>
        <p:nvSpPr>
          <p:cNvPr id="2051084" name="Rectangle 12"/>
          <p:cNvSpPr>
            <a:spLocks noChangeArrowheads="1"/>
          </p:cNvSpPr>
          <p:nvPr/>
        </p:nvSpPr>
        <p:spPr bwMode="auto">
          <a:xfrm>
            <a:off x="1928813" y="2205038"/>
            <a:ext cx="720725" cy="647700"/>
          </a:xfrm>
          <a:prstGeom prst="rect">
            <a:avLst/>
          </a:prstGeom>
          <a:solidFill>
            <a:schemeClr val="tx2">
              <a:alpha val="39999"/>
            </a:scheme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0</a:t>
            </a:r>
          </a:p>
        </p:txBody>
      </p:sp>
      <p:sp>
        <p:nvSpPr>
          <p:cNvPr id="2051085" name="Rectangle 13"/>
          <p:cNvSpPr>
            <a:spLocks noChangeArrowheads="1"/>
          </p:cNvSpPr>
          <p:nvPr/>
        </p:nvSpPr>
        <p:spPr bwMode="auto">
          <a:xfrm>
            <a:off x="2649538" y="2205038"/>
            <a:ext cx="720725" cy="647700"/>
          </a:xfrm>
          <a:prstGeom prst="rect">
            <a:avLst/>
          </a:prstGeom>
          <a:solidFill>
            <a:schemeClr val="tx2">
              <a:alpha val="39999"/>
            </a:scheme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1</a:t>
            </a:r>
          </a:p>
        </p:txBody>
      </p:sp>
      <p:sp>
        <p:nvSpPr>
          <p:cNvPr id="2051086" name="Rectangle 14"/>
          <p:cNvSpPr>
            <a:spLocks noChangeArrowheads="1"/>
          </p:cNvSpPr>
          <p:nvPr/>
        </p:nvSpPr>
        <p:spPr bwMode="auto">
          <a:xfrm>
            <a:off x="3368675" y="2205038"/>
            <a:ext cx="720725" cy="647700"/>
          </a:xfrm>
          <a:prstGeom prst="rect">
            <a:avLst/>
          </a:prstGeom>
          <a:solidFill>
            <a:schemeClr val="tx2">
              <a:alpha val="39999"/>
            </a:scheme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2</a:t>
            </a:r>
          </a:p>
        </p:txBody>
      </p:sp>
      <p:sp>
        <p:nvSpPr>
          <p:cNvPr id="2051087" name="Rectangle 15"/>
          <p:cNvSpPr>
            <a:spLocks noChangeArrowheads="1"/>
          </p:cNvSpPr>
          <p:nvPr/>
        </p:nvSpPr>
        <p:spPr bwMode="auto">
          <a:xfrm>
            <a:off x="4089400" y="2205038"/>
            <a:ext cx="720725" cy="647700"/>
          </a:xfrm>
          <a:prstGeom prst="rect">
            <a:avLst/>
          </a:prstGeom>
          <a:solidFill>
            <a:schemeClr val="tx2">
              <a:alpha val="39999"/>
            </a:scheme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3</a:t>
            </a:r>
          </a:p>
        </p:txBody>
      </p:sp>
      <p:sp>
        <p:nvSpPr>
          <p:cNvPr id="2051088" name="Rectangle 16"/>
          <p:cNvSpPr>
            <a:spLocks noChangeArrowheads="1"/>
          </p:cNvSpPr>
          <p:nvPr/>
        </p:nvSpPr>
        <p:spPr bwMode="auto">
          <a:xfrm>
            <a:off x="4808538" y="2205038"/>
            <a:ext cx="720725" cy="647700"/>
          </a:xfrm>
          <a:prstGeom prst="rect">
            <a:avLst/>
          </a:prstGeom>
          <a:solidFill>
            <a:schemeClr val="tx2">
              <a:alpha val="39999"/>
            </a:scheme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4</a:t>
            </a:r>
          </a:p>
        </p:txBody>
      </p:sp>
      <p:sp>
        <p:nvSpPr>
          <p:cNvPr id="2051089" name="Rectangle 17"/>
          <p:cNvSpPr>
            <a:spLocks noChangeArrowheads="1"/>
          </p:cNvSpPr>
          <p:nvPr/>
        </p:nvSpPr>
        <p:spPr bwMode="auto">
          <a:xfrm>
            <a:off x="5529263" y="2205038"/>
            <a:ext cx="720725" cy="647700"/>
          </a:xfrm>
          <a:prstGeom prst="rect">
            <a:avLst/>
          </a:prstGeom>
          <a:solidFill>
            <a:schemeClr val="tx2">
              <a:alpha val="39999"/>
            </a:scheme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5</a:t>
            </a:r>
          </a:p>
        </p:txBody>
      </p:sp>
      <p:sp>
        <p:nvSpPr>
          <p:cNvPr id="2051090" name="Rectangle 18"/>
          <p:cNvSpPr>
            <a:spLocks noChangeArrowheads="1"/>
          </p:cNvSpPr>
          <p:nvPr/>
        </p:nvSpPr>
        <p:spPr bwMode="auto">
          <a:xfrm>
            <a:off x="6248400" y="2205038"/>
            <a:ext cx="720725" cy="647700"/>
          </a:xfrm>
          <a:prstGeom prst="rect">
            <a:avLst/>
          </a:prstGeom>
          <a:solidFill>
            <a:schemeClr val="tx2">
              <a:alpha val="39999"/>
            </a:scheme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6</a:t>
            </a:r>
          </a:p>
        </p:txBody>
      </p:sp>
      <p:sp>
        <p:nvSpPr>
          <p:cNvPr id="2051091" name="Rectangle 19"/>
          <p:cNvSpPr>
            <a:spLocks noChangeArrowheads="1"/>
          </p:cNvSpPr>
          <p:nvPr/>
        </p:nvSpPr>
        <p:spPr bwMode="auto">
          <a:xfrm>
            <a:off x="6969125" y="2205038"/>
            <a:ext cx="720725" cy="647700"/>
          </a:xfrm>
          <a:prstGeom prst="rect">
            <a:avLst/>
          </a:prstGeom>
          <a:solidFill>
            <a:schemeClr val="tx2">
              <a:alpha val="39999"/>
            </a:scheme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7</a:t>
            </a:r>
          </a:p>
        </p:txBody>
      </p:sp>
      <p:sp>
        <p:nvSpPr>
          <p:cNvPr id="2051092" name="Rectangle 20"/>
          <p:cNvSpPr>
            <a:spLocks noChangeArrowheads="1"/>
          </p:cNvSpPr>
          <p:nvPr/>
        </p:nvSpPr>
        <p:spPr bwMode="auto">
          <a:xfrm>
            <a:off x="4808538" y="981075"/>
            <a:ext cx="2881312" cy="457200"/>
          </a:xfrm>
          <a:prstGeom prst="rect">
            <a:avLst/>
          </a:prstGeom>
          <a:noFill/>
          <a:ln w="9525" algn="ctr">
            <a:noFill/>
            <a:miter lim="800000"/>
            <a:headEnd/>
            <a:tailEnd/>
          </a:ln>
          <a:effectLst/>
        </p:spPr>
        <p:txBody>
          <a:bodyPr>
            <a:spAutoFit/>
          </a:bodyPr>
          <a:lstStyle/>
          <a:p>
            <a:pPr algn="r">
              <a:defRPr/>
            </a:pPr>
            <a:r>
              <a:rPr lang="hr-HR" sz="2400">
                <a:effectLst>
                  <a:outerShdw blurRad="38100" dist="38100" dir="2700000" algn="tl">
                    <a:srgbClr val="C0C0C0"/>
                  </a:outerShdw>
                </a:effectLst>
                <a:latin typeface="Arial Narrow" pitchFamily="34" charset="0"/>
              </a:rPr>
              <a:t>Desni dio</a:t>
            </a:r>
          </a:p>
        </p:txBody>
      </p:sp>
      <p:sp>
        <p:nvSpPr>
          <p:cNvPr id="2051093" name="Rectangle 21"/>
          <p:cNvSpPr>
            <a:spLocks noChangeArrowheads="1"/>
          </p:cNvSpPr>
          <p:nvPr/>
        </p:nvSpPr>
        <p:spPr bwMode="auto">
          <a:xfrm>
            <a:off x="1928813" y="981075"/>
            <a:ext cx="1270000" cy="457200"/>
          </a:xfrm>
          <a:prstGeom prst="rect">
            <a:avLst/>
          </a:prstGeom>
          <a:noFill/>
          <a:ln w="9525" algn="ctr">
            <a:noFill/>
            <a:miter lim="800000"/>
            <a:headEnd/>
            <a:tailEnd/>
          </a:ln>
          <a:effectLst/>
        </p:spPr>
        <p:txBody>
          <a:bodyPr wrap="none">
            <a:spAutoFit/>
          </a:bodyPr>
          <a:lstStyle/>
          <a:p>
            <a:pPr>
              <a:defRPr/>
            </a:pPr>
            <a:r>
              <a:rPr lang="hr-HR" sz="2400">
                <a:effectLst>
                  <a:outerShdw blurRad="38100" dist="38100" dir="2700000" algn="tl">
                    <a:srgbClr val="C0C0C0"/>
                  </a:outerShdw>
                </a:effectLst>
                <a:latin typeface="Arial Narrow" pitchFamily="34" charset="0"/>
              </a:rPr>
              <a:t>Lijevi dio</a:t>
            </a:r>
          </a:p>
        </p:txBody>
      </p:sp>
    </p:spTree>
  </p:cSld>
  <p:clrMapOvr>
    <a:masterClrMapping/>
  </p:clrMapOvr>
  <p:transition>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5" name="Rectangle 17"/>
          <p:cNvSpPr>
            <a:spLocks noGrp="1" noChangeArrowheads="1"/>
          </p:cNvSpPr>
          <p:nvPr>
            <p:ph type="sldNum" sz="quarter" idx="11"/>
          </p:nvPr>
        </p:nvSpPr>
        <p:spPr/>
        <p:txBody>
          <a:bodyPr/>
          <a:lstStyle/>
          <a:p>
            <a:fld id="{384BB49B-67EF-4692-89A6-5952463F622E}" type="slidenum">
              <a:rPr lang="hr-HR"/>
              <a:pPr/>
              <a:t>36</a:t>
            </a:fld>
            <a:r>
              <a:rPr lang="hr-HR"/>
              <a:t> / </a:t>
            </a:r>
            <a:r>
              <a:rPr lang="hr-HR">
                <a:latin typeface="Arial" charset="0"/>
              </a:rPr>
              <a:t>42</a:t>
            </a:r>
          </a:p>
        </p:txBody>
      </p:sp>
      <p:sp>
        <p:nvSpPr>
          <p:cNvPr id="6" name="Rectangle 18"/>
          <p:cNvSpPr>
            <a:spLocks noGrp="1" noChangeArrowheads="1"/>
          </p:cNvSpPr>
          <p:nvPr>
            <p:ph type="dt" sz="half" idx="12"/>
          </p:nvPr>
        </p:nvSpPr>
        <p:spPr/>
        <p:txBody>
          <a:bodyPr/>
          <a:lstStyle/>
          <a:p>
            <a:pPr>
              <a:defRPr/>
            </a:pPr>
            <a:fld id="{0F06A9C3-B8F7-43DB-BAD0-44406AF8C766}" type="datetime1">
              <a:rPr lang="hr-HR" smtClean="0"/>
              <a:pPr>
                <a:defRPr/>
              </a:pPr>
              <a:t>4.3.2013.</a:t>
            </a:fld>
            <a:endParaRPr lang="hr-HR"/>
          </a:p>
        </p:txBody>
      </p:sp>
      <p:sp>
        <p:nvSpPr>
          <p:cNvPr id="2053122" name="Rectangle 2"/>
          <p:cNvSpPr>
            <a:spLocks noGrp="1" noChangeArrowheads="1"/>
          </p:cNvSpPr>
          <p:nvPr>
            <p:ph type="title"/>
          </p:nvPr>
        </p:nvSpPr>
        <p:spPr/>
        <p:txBody>
          <a:bodyPr/>
          <a:lstStyle/>
          <a:p>
            <a:pPr>
              <a:defRPr/>
            </a:pPr>
            <a:r>
              <a:rPr lang="hr-HR" smtClean="0"/>
              <a:t>Primjer za različite složenosti istog problema – 5</a:t>
            </a:r>
          </a:p>
        </p:txBody>
      </p:sp>
      <p:sp>
        <p:nvSpPr>
          <p:cNvPr id="11" name="Content Placeholder 10"/>
          <p:cNvSpPr>
            <a:spLocks noGrp="1"/>
          </p:cNvSpPr>
          <p:nvPr>
            <p:ph idx="1"/>
          </p:nvPr>
        </p:nvSpPr>
        <p:spPr/>
        <p:txBody>
          <a:bodyPr/>
          <a:lstStyle/>
          <a:p>
            <a:pPr>
              <a:defRPr/>
            </a:pPr>
            <a:r>
              <a:rPr lang="hr-HR" smtClean="0"/>
              <a:t>Programski kôd je relativno složen, ali daje za red veličine bolje rezultate od prethodnoga. Znači da </a:t>
            </a:r>
            <a:r>
              <a:rPr lang="hr-HR" smtClean="0">
                <a:solidFill>
                  <a:srgbClr val="FF0000"/>
                </a:solidFill>
              </a:rPr>
              <a:t>kraći kôd ne implicira i bolji kôd!</a:t>
            </a:r>
          </a:p>
          <a:p>
            <a:pPr>
              <a:defRPr/>
            </a:pPr>
            <a:r>
              <a:rPr lang="hr-HR" smtClean="0"/>
              <a:t>Ako bi </a:t>
            </a:r>
            <a:r>
              <a:rPr lang="hr-HR" sz="3200" i="1" smtClean="0">
                <a:solidFill>
                  <a:srgbClr val="FF0000"/>
                </a:solidFill>
                <a:latin typeface="Times New Roman" pitchFamily="18" charset="0"/>
              </a:rPr>
              <a:t>n</a:t>
            </a:r>
            <a:r>
              <a:rPr lang="hr-HR" smtClean="0"/>
              <a:t> bio potencija od </a:t>
            </a:r>
            <a:r>
              <a:rPr lang="hr-HR" smtClean="0">
                <a:solidFill>
                  <a:srgbClr val="FF0000"/>
                </a:solidFill>
              </a:rPr>
              <a:t>2 </a:t>
            </a:r>
            <a:r>
              <a:rPr lang="hr-HR" smtClean="0"/>
              <a:t>intuitivno se vidi da će sukcesivnih raspolavljanja biti </a:t>
            </a:r>
            <a:r>
              <a:rPr lang="hr-HR" sz="3200" i="1" smtClean="0">
                <a:solidFill>
                  <a:srgbClr val="FF0000"/>
                </a:solidFill>
                <a:latin typeface="Times New Roman" pitchFamily="18" charset="0"/>
              </a:rPr>
              <a:t>log</a:t>
            </a:r>
            <a:r>
              <a:rPr lang="hr-HR" sz="3200" i="1" baseline="-25000" smtClean="0">
                <a:solidFill>
                  <a:srgbClr val="FF0000"/>
                </a:solidFill>
                <a:latin typeface="Times New Roman" pitchFamily="18" charset="0"/>
              </a:rPr>
              <a:t>2</a:t>
            </a:r>
            <a:r>
              <a:rPr lang="hr-HR" sz="3200" i="1" smtClean="0">
                <a:solidFill>
                  <a:srgbClr val="FF0000"/>
                </a:solidFill>
                <a:latin typeface="Times New Roman" pitchFamily="18" charset="0"/>
              </a:rPr>
              <a:t> n</a:t>
            </a:r>
            <a:r>
              <a:rPr lang="hr-HR" smtClean="0"/>
              <a:t>. To će se detaljnije dokazivati kasnije kod binarnih stabala. Budući da kroz postupak prolazi </a:t>
            </a:r>
            <a:r>
              <a:rPr lang="hr-HR" sz="3200" i="1" smtClean="0">
                <a:solidFill>
                  <a:srgbClr val="FF0000"/>
                </a:solidFill>
                <a:latin typeface="Times New Roman" pitchFamily="18" charset="0"/>
              </a:rPr>
              <a:t>n</a:t>
            </a:r>
            <a:r>
              <a:rPr lang="hr-HR" smtClean="0"/>
              <a:t> podataka, imamo </a:t>
            </a:r>
            <a:r>
              <a:rPr lang="hr-HR" sz="3200" i="1" smtClean="0">
                <a:solidFill>
                  <a:srgbClr val="FF0000"/>
                </a:solidFill>
                <a:latin typeface="Times New Roman" pitchFamily="18" charset="0"/>
              </a:rPr>
              <a:t>O(n log</a:t>
            </a:r>
            <a:r>
              <a:rPr lang="hr-HR" sz="3200" i="1" baseline="-25000" smtClean="0">
                <a:solidFill>
                  <a:srgbClr val="FF0000"/>
                </a:solidFill>
                <a:latin typeface="Times New Roman" pitchFamily="18" charset="0"/>
              </a:rPr>
              <a:t>2</a:t>
            </a:r>
            <a:r>
              <a:rPr lang="hr-HR" sz="3200" i="1" smtClean="0">
                <a:solidFill>
                  <a:srgbClr val="FF0000"/>
                </a:solidFill>
                <a:latin typeface="Times New Roman" pitchFamily="18" charset="0"/>
              </a:rPr>
              <a:t>n) </a:t>
            </a:r>
            <a:r>
              <a:rPr lang="hr-HR" smtClean="0"/>
              <a:t>.</a:t>
            </a:r>
            <a:endParaRPr lang="hr-HR" smtClean="0">
              <a:solidFill>
                <a:srgbClr val="FF0000"/>
              </a:solidFill>
            </a:endParaRPr>
          </a:p>
          <a:p>
            <a:pPr>
              <a:defRPr/>
            </a:pPr>
            <a:r>
              <a:rPr lang="hr-HR" smtClean="0"/>
              <a:t>Općenito se može reći da je trajanje algoritma </a:t>
            </a:r>
            <a:r>
              <a:rPr lang="hr-HR" sz="3200" i="1" smtClean="0">
                <a:solidFill>
                  <a:srgbClr val="FF0000"/>
                </a:solidFill>
                <a:latin typeface="Times New Roman" pitchFamily="18" charset="0"/>
              </a:rPr>
              <a:t>O(log</a:t>
            </a:r>
            <a:r>
              <a:rPr lang="hr-HR" sz="3200" i="1" baseline="-25000" smtClean="0">
                <a:solidFill>
                  <a:srgbClr val="FF0000"/>
                </a:solidFill>
                <a:latin typeface="Times New Roman" pitchFamily="18" charset="0"/>
              </a:rPr>
              <a:t>2</a:t>
            </a:r>
            <a:r>
              <a:rPr lang="hr-HR" sz="3200" i="1" smtClean="0">
                <a:solidFill>
                  <a:srgbClr val="FF0000"/>
                </a:solidFill>
                <a:latin typeface="Times New Roman" pitchFamily="18" charset="0"/>
              </a:rPr>
              <a:t>n)</a:t>
            </a:r>
            <a:r>
              <a:rPr lang="hr-HR" smtClean="0"/>
              <a:t> ako u vremenu </a:t>
            </a:r>
            <a:r>
              <a:rPr lang="hr-HR" sz="3200" i="1" smtClean="0">
                <a:solidFill>
                  <a:srgbClr val="FF0000"/>
                </a:solidFill>
                <a:latin typeface="Times New Roman" pitchFamily="18" charset="0"/>
              </a:rPr>
              <a:t>O(</a:t>
            </a:r>
            <a:r>
              <a:rPr lang="hr-HR" sz="3200" smtClean="0">
                <a:solidFill>
                  <a:srgbClr val="FF0000"/>
                </a:solidFill>
                <a:latin typeface="Times New Roman" pitchFamily="18" charset="0"/>
              </a:rPr>
              <a:t>1</a:t>
            </a:r>
            <a:r>
              <a:rPr lang="hr-HR" sz="3200" i="1" smtClean="0">
                <a:solidFill>
                  <a:srgbClr val="FF0000"/>
                </a:solidFill>
                <a:latin typeface="Times New Roman" pitchFamily="18" charset="0"/>
              </a:rPr>
              <a:t>)</a:t>
            </a:r>
            <a:r>
              <a:rPr lang="hr-HR" smtClean="0"/>
              <a:t> podijeli veličinu problema (obično ga raspolovi).</a:t>
            </a:r>
          </a:p>
          <a:p>
            <a:pPr>
              <a:defRPr/>
            </a:pPr>
            <a:r>
              <a:rPr lang="hr-HR" smtClean="0"/>
              <a:t>Ako u pojedinom koraku reducira problem za </a:t>
            </a:r>
            <a:r>
              <a:rPr lang="hr-HR" smtClean="0">
                <a:solidFill>
                  <a:srgbClr val="FF0000"/>
                </a:solidFill>
              </a:rPr>
              <a:t>1</a:t>
            </a:r>
            <a:r>
              <a:rPr lang="hr-HR" smtClean="0"/>
              <a:t>, onda je njegovo trajanje </a:t>
            </a:r>
            <a:r>
              <a:rPr lang="hr-HR" sz="3200" i="1" smtClean="0">
                <a:solidFill>
                  <a:srgbClr val="FF0000"/>
                </a:solidFill>
                <a:latin typeface="Times New Roman" pitchFamily="18" charset="0"/>
              </a:rPr>
              <a:t>O(n) </a:t>
            </a:r>
            <a:r>
              <a:rPr lang="hr-HR" smtClean="0"/>
              <a:t>.</a:t>
            </a:r>
          </a:p>
        </p:txBody>
      </p:sp>
    </p:spTree>
  </p:cSld>
  <p:clrMapOvr>
    <a:masterClrMapping/>
  </p:clrMapOvr>
  <p:transition>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5" name="Rectangle 17"/>
          <p:cNvSpPr>
            <a:spLocks noGrp="1" noChangeArrowheads="1"/>
          </p:cNvSpPr>
          <p:nvPr>
            <p:ph type="sldNum" sz="quarter" idx="11"/>
          </p:nvPr>
        </p:nvSpPr>
        <p:spPr/>
        <p:txBody>
          <a:bodyPr/>
          <a:lstStyle/>
          <a:p>
            <a:fld id="{91DF12C9-8D2C-4622-9236-0C16F647228F}" type="slidenum">
              <a:rPr lang="hr-HR"/>
              <a:pPr/>
              <a:t>37</a:t>
            </a:fld>
            <a:r>
              <a:rPr lang="hr-HR"/>
              <a:t> / </a:t>
            </a:r>
            <a:r>
              <a:rPr lang="hr-HR">
                <a:latin typeface="Arial" charset="0"/>
              </a:rPr>
              <a:t>42</a:t>
            </a:r>
          </a:p>
        </p:txBody>
      </p:sp>
      <p:sp>
        <p:nvSpPr>
          <p:cNvPr id="6" name="Rectangle 18"/>
          <p:cNvSpPr>
            <a:spLocks noGrp="1" noChangeArrowheads="1"/>
          </p:cNvSpPr>
          <p:nvPr>
            <p:ph type="dt" sz="half" idx="12"/>
          </p:nvPr>
        </p:nvSpPr>
        <p:spPr/>
        <p:txBody>
          <a:bodyPr/>
          <a:lstStyle/>
          <a:p>
            <a:pPr>
              <a:defRPr/>
            </a:pPr>
            <a:fld id="{AF234B5F-415F-49D5-9615-F56392DC4395}" type="datetime1">
              <a:rPr lang="hr-HR" smtClean="0"/>
              <a:pPr>
                <a:defRPr/>
              </a:pPr>
              <a:t>4.3.2013.</a:t>
            </a:fld>
            <a:endParaRPr lang="hr-HR"/>
          </a:p>
        </p:txBody>
      </p:sp>
      <p:sp>
        <p:nvSpPr>
          <p:cNvPr id="2055170" name="Rectangle 2"/>
          <p:cNvSpPr>
            <a:spLocks noGrp="1" noChangeArrowheads="1"/>
          </p:cNvSpPr>
          <p:nvPr>
            <p:ph type="title"/>
          </p:nvPr>
        </p:nvSpPr>
        <p:spPr/>
        <p:txBody>
          <a:bodyPr/>
          <a:lstStyle/>
          <a:p>
            <a:pPr>
              <a:defRPr/>
            </a:pPr>
            <a:r>
              <a:rPr lang="hr-HR" smtClean="0"/>
              <a:t>Primjer za različite složenosti istog problema – 6</a:t>
            </a:r>
          </a:p>
        </p:txBody>
      </p:sp>
      <p:sp>
        <p:nvSpPr>
          <p:cNvPr id="11" name="Content Placeholder 10"/>
          <p:cNvSpPr>
            <a:spLocks noGrp="1"/>
          </p:cNvSpPr>
          <p:nvPr>
            <p:ph idx="1"/>
          </p:nvPr>
        </p:nvSpPr>
        <p:spPr/>
        <p:txBody>
          <a:bodyPr/>
          <a:lstStyle/>
          <a:p>
            <a:pPr>
              <a:defRPr/>
            </a:pPr>
            <a:r>
              <a:rPr lang="hr-HR" b="1" smtClean="0">
                <a:latin typeface="Courier New" pitchFamily="49" charset="0"/>
              </a:rPr>
              <a:t>MaxPodSumaNiza1</a:t>
            </a:r>
            <a:r>
              <a:rPr lang="hr-HR" smtClean="0">
                <a:latin typeface="Courier New" pitchFamily="49" charset="0"/>
              </a:rPr>
              <a:t>	</a:t>
            </a:r>
            <a:r>
              <a:rPr lang="hr-HR" smtClean="0"/>
              <a:t> </a:t>
            </a:r>
            <a:r>
              <a:rPr lang="hr-HR" i="1" smtClean="0">
                <a:solidFill>
                  <a:srgbClr val="FF3300"/>
                </a:solidFill>
                <a:latin typeface="Times New Roman" pitchFamily="18" charset="0"/>
              </a:rPr>
              <a:t>O(n)</a:t>
            </a:r>
            <a:endParaRPr lang="hr-HR" smtClean="0">
              <a:solidFill>
                <a:srgbClr val="FF3300"/>
              </a:solidFill>
              <a:effectLst/>
            </a:endParaRPr>
          </a:p>
          <a:p>
            <a:pPr lvl="1">
              <a:defRPr/>
            </a:pPr>
            <a:r>
              <a:rPr lang="hr-HR" smtClean="0"/>
              <a:t>zbrajaju svi članovi polja redom, a pamti se ona suma koja je u cijelom tijeku tog postupka bila najveća</a:t>
            </a:r>
            <a:endParaRPr lang="hr-HR" smtClean="0">
              <a:latin typeface="Times New Roman" pitchFamily="18" charset="0"/>
            </a:endParaRPr>
          </a:p>
          <a:p>
            <a:pPr>
              <a:buFont typeface="Monotype Sorts" pitchFamily="2" charset="2"/>
              <a:buNone/>
              <a:defRPr/>
            </a:pPr>
            <a:endParaRPr lang="hr-HR" smtClean="0"/>
          </a:p>
        </p:txBody>
      </p:sp>
    </p:spTree>
  </p:cSld>
  <p:clrMapOvr>
    <a:masterClrMapping/>
  </p:clrMapOvr>
  <p:transition>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5" name="Rectangle 17"/>
          <p:cNvSpPr>
            <a:spLocks noGrp="1" noChangeArrowheads="1"/>
          </p:cNvSpPr>
          <p:nvPr>
            <p:ph type="sldNum" sz="quarter" idx="11"/>
          </p:nvPr>
        </p:nvSpPr>
        <p:spPr/>
        <p:txBody>
          <a:bodyPr/>
          <a:lstStyle/>
          <a:p>
            <a:fld id="{3E2672D3-E69E-4B13-B2A3-2680E875485B}" type="slidenum">
              <a:rPr lang="hr-HR"/>
              <a:pPr/>
              <a:t>38</a:t>
            </a:fld>
            <a:r>
              <a:rPr lang="hr-HR"/>
              <a:t> / </a:t>
            </a:r>
            <a:r>
              <a:rPr lang="hr-HR">
                <a:latin typeface="Arial" charset="0"/>
              </a:rPr>
              <a:t>42</a:t>
            </a:r>
          </a:p>
        </p:txBody>
      </p:sp>
      <p:sp>
        <p:nvSpPr>
          <p:cNvPr id="6" name="Rectangle 18"/>
          <p:cNvSpPr>
            <a:spLocks noGrp="1" noChangeArrowheads="1"/>
          </p:cNvSpPr>
          <p:nvPr>
            <p:ph type="dt" sz="half" idx="12"/>
          </p:nvPr>
        </p:nvSpPr>
        <p:spPr/>
        <p:txBody>
          <a:bodyPr/>
          <a:lstStyle/>
          <a:p>
            <a:pPr>
              <a:defRPr/>
            </a:pPr>
            <a:fld id="{533A3DCA-1BAD-4307-89A5-505517D9CC8B}" type="datetime1">
              <a:rPr lang="hr-HR" smtClean="0"/>
              <a:pPr>
                <a:defRPr/>
              </a:pPr>
              <a:t>4.3.2013.</a:t>
            </a:fld>
            <a:endParaRPr lang="hr-HR"/>
          </a:p>
        </p:txBody>
      </p:sp>
      <p:sp>
        <p:nvSpPr>
          <p:cNvPr id="2057218" name="Rectangle 2"/>
          <p:cNvSpPr>
            <a:spLocks noGrp="1" noChangeArrowheads="1"/>
          </p:cNvSpPr>
          <p:nvPr>
            <p:ph type="title"/>
          </p:nvPr>
        </p:nvSpPr>
        <p:spPr/>
        <p:txBody>
          <a:bodyPr/>
          <a:lstStyle/>
          <a:p>
            <a:pPr>
              <a:defRPr/>
            </a:pPr>
            <a:r>
              <a:rPr lang="hr-HR" smtClean="0"/>
              <a:t>Analiza a posteriori</a:t>
            </a:r>
          </a:p>
        </p:txBody>
      </p:sp>
      <p:sp>
        <p:nvSpPr>
          <p:cNvPr id="2057219" name="Rectangle 3"/>
          <p:cNvSpPr>
            <a:spLocks noGrp="1" noChangeArrowheads="1"/>
          </p:cNvSpPr>
          <p:nvPr>
            <p:ph type="body" idx="1"/>
          </p:nvPr>
        </p:nvSpPr>
        <p:spPr/>
        <p:txBody>
          <a:bodyPr/>
          <a:lstStyle/>
          <a:p>
            <a:r>
              <a:rPr lang="hr-HR" smtClean="0"/>
              <a:t>Primjer: izračunati </a:t>
            </a:r>
            <a:r>
              <a:rPr lang="hr-HR" smtClean="0">
                <a:solidFill>
                  <a:srgbClr val="FF0000"/>
                </a:solidFill>
              </a:rPr>
              <a:t>mod</a:t>
            </a:r>
            <a:r>
              <a:rPr lang="hr-HR" smtClean="0"/>
              <a:t> sortiranog cjelobrojnog polja, tj. odrediti član polja koji se najčešće pojavljuje i prebrojati njegovu učestalost.</a:t>
            </a:r>
          </a:p>
          <a:p>
            <a:pPr lvl="1">
              <a:buFont typeface="Wingdings" pitchFamily="2" charset="2"/>
              <a:buNone/>
            </a:pPr>
            <a:r>
              <a:rPr lang="hr-HR" smtClean="0">
                <a:solidFill>
                  <a:schemeClr val="folHlink"/>
                </a:solidFill>
                <a:sym typeface="Wingdings" pitchFamily="2" charset="2"/>
              </a:rPr>
              <a:t></a:t>
            </a:r>
            <a:r>
              <a:rPr lang="hr-HR" smtClean="0">
                <a:solidFill>
                  <a:schemeClr val="folHlink"/>
                </a:solidFill>
                <a:latin typeface="Courier New" pitchFamily="49" charset="0"/>
              </a:rPr>
              <a:t> ModPolja</a:t>
            </a:r>
          </a:p>
          <a:p>
            <a:pPr lvl="1"/>
            <a:r>
              <a:rPr lang="hr-HR" b="1" smtClean="0">
                <a:solidFill>
                  <a:srgbClr val="FF0000"/>
                </a:solidFill>
                <a:latin typeface="Courier New" pitchFamily="49" charset="0"/>
              </a:rPr>
              <a:t>mode0</a:t>
            </a:r>
            <a:r>
              <a:rPr lang="hr-HR" smtClean="0">
                <a:latin typeface="Courier New" pitchFamily="49" charset="0"/>
              </a:rPr>
              <a:t> </a:t>
            </a:r>
            <a:r>
              <a:rPr lang="hr-HR" smtClean="0"/>
              <a:t>izravno rješavanje</a:t>
            </a:r>
          </a:p>
          <a:p>
            <a:pPr lvl="1"/>
            <a:r>
              <a:rPr lang="hr-HR" b="1" smtClean="0">
                <a:solidFill>
                  <a:srgbClr val="FF0000"/>
                </a:solidFill>
                <a:latin typeface="Courier New" pitchFamily="49" charset="0"/>
              </a:rPr>
              <a:t>rmode0</a:t>
            </a:r>
            <a:r>
              <a:rPr lang="hr-HR" smtClean="0"/>
              <a:t> rekurzivni postupak</a:t>
            </a:r>
          </a:p>
          <a:p>
            <a:pPr lvl="1"/>
            <a:r>
              <a:rPr lang="hr-HR" b="1" smtClean="0">
                <a:solidFill>
                  <a:srgbClr val="FF0000"/>
                </a:solidFill>
                <a:latin typeface="Courier New" pitchFamily="49" charset="0"/>
              </a:rPr>
              <a:t>rmode1</a:t>
            </a:r>
            <a:r>
              <a:rPr lang="hr-HR" smtClean="0"/>
              <a:t> rekurzivni postupak transformiran u iterativni</a:t>
            </a:r>
          </a:p>
          <a:p>
            <a:r>
              <a:rPr lang="hr-HR" smtClean="0"/>
              <a:t>Sva tri postupka imaju</a:t>
            </a:r>
            <a:r>
              <a:rPr lang="hr-HR" smtClean="0">
                <a:latin typeface="Times New Roman" pitchFamily="18" charset="0"/>
              </a:rPr>
              <a:t> </a:t>
            </a:r>
            <a:r>
              <a:rPr lang="hr-HR" smtClean="0"/>
              <a:t>vrijeme izvođenja</a:t>
            </a:r>
            <a:r>
              <a:rPr lang="hr-HR" smtClean="0">
                <a:latin typeface="Times New Roman" pitchFamily="18" charset="0"/>
              </a:rPr>
              <a:t> </a:t>
            </a:r>
            <a:r>
              <a:rPr lang="hr-HR" sz="3200" i="1" smtClean="0">
                <a:solidFill>
                  <a:srgbClr val="FF0000"/>
                </a:solidFill>
                <a:latin typeface="Times New Roman" pitchFamily="18" charset="0"/>
                <a:sym typeface="Symbol" pitchFamily="18" charset="2"/>
              </a:rPr>
              <a:t> </a:t>
            </a:r>
            <a:r>
              <a:rPr lang="hr-HR" sz="3200" i="1" smtClean="0">
                <a:solidFill>
                  <a:srgbClr val="FF0000"/>
                </a:solidFill>
                <a:latin typeface="Times New Roman" pitchFamily="18" charset="0"/>
              </a:rPr>
              <a:t>(n)</a:t>
            </a:r>
            <a:r>
              <a:rPr lang="hr-HR" smtClean="0"/>
              <a:t>. Koji je najbolji?</a:t>
            </a:r>
          </a:p>
        </p:txBody>
      </p:sp>
    </p:spTree>
  </p:cSld>
  <p:clrMapOvr>
    <a:masterClrMapping/>
  </p:clrMapOvr>
  <p:transition>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5" name="Rectangle 17"/>
          <p:cNvSpPr>
            <a:spLocks noGrp="1" noChangeArrowheads="1"/>
          </p:cNvSpPr>
          <p:nvPr>
            <p:ph type="sldNum" sz="quarter" idx="11"/>
          </p:nvPr>
        </p:nvSpPr>
        <p:spPr/>
        <p:txBody>
          <a:bodyPr/>
          <a:lstStyle/>
          <a:p>
            <a:fld id="{00D0BFF6-B139-40EA-821F-5F23303451C2}" type="slidenum">
              <a:rPr lang="hr-HR"/>
              <a:pPr/>
              <a:t>39</a:t>
            </a:fld>
            <a:r>
              <a:rPr lang="hr-HR"/>
              <a:t> / </a:t>
            </a:r>
            <a:r>
              <a:rPr lang="hr-HR">
                <a:latin typeface="Arial" charset="0"/>
              </a:rPr>
              <a:t>42</a:t>
            </a:r>
          </a:p>
        </p:txBody>
      </p:sp>
      <p:sp>
        <p:nvSpPr>
          <p:cNvPr id="6" name="Rectangle 18"/>
          <p:cNvSpPr>
            <a:spLocks noGrp="1" noChangeArrowheads="1"/>
          </p:cNvSpPr>
          <p:nvPr>
            <p:ph type="dt" sz="half" idx="12"/>
          </p:nvPr>
        </p:nvSpPr>
        <p:spPr/>
        <p:txBody>
          <a:bodyPr/>
          <a:lstStyle/>
          <a:p>
            <a:pPr>
              <a:defRPr/>
            </a:pPr>
            <a:fld id="{909FE19D-068A-48C5-91D6-8A0DE9DFB60D}" type="datetime1">
              <a:rPr lang="hr-HR" smtClean="0"/>
              <a:pPr>
                <a:defRPr/>
              </a:pPr>
              <a:t>4.3.2013.</a:t>
            </a:fld>
            <a:endParaRPr lang="hr-HR"/>
          </a:p>
        </p:txBody>
      </p:sp>
      <p:sp>
        <p:nvSpPr>
          <p:cNvPr id="2059266" name="Rectangle 2"/>
          <p:cNvSpPr>
            <a:spLocks noGrp="1" noChangeArrowheads="1"/>
          </p:cNvSpPr>
          <p:nvPr>
            <p:ph type="title"/>
          </p:nvPr>
        </p:nvSpPr>
        <p:spPr/>
        <p:txBody>
          <a:bodyPr/>
          <a:lstStyle/>
          <a:p>
            <a:pPr>
              <a:defRPr/>
            </a:pPr>
            <a:r>
              <a:rPr lang="hr-HR" smtClean="0"/>
              <a:t>rmode0</a:t>
            </a:r>
          </a:p>
        </p:txBody>
      </p:sp>
      <p:sp>
        <p:nvSpPr>
          <p:cNvPr id="2059267" name="Rectangle 3"/>
          <p:cNvSpPr>
            <a:spLocks noGrp="1" noChangeArrowheads="1"/>
          </p:cNvSpPr>
          <p:nvPr>
            <p:ph type="body" idx="1"/>
          </p:nvPr>
        </p:nvSpPr>
        <p:spPr/>
        <p:txBody>
          <a:bodyPr/>
          <a:lstStyle/>
          <a:p>
            <a:pPr marL="457200" indent="-457200">
              <a:lnSpc>
                <a:spcPct val="95000"/>
              </a:lnSpc>
            </a:pPr>
            <a:r>
              <a:rPr lang="hr-HR" smtClean="0"/>
              <a:t>Zamislimo da je u polju od </a:t>
            </a:r>
            <a:r>
              <a:rPr lang="hr-HR" b="1" smtClean="0">
                <a:solidFill>
                  <a:srgbClr val="FF0000"/>
                </a:solidFill>
                <a:latin typeface="Courier New" pitchFamily="49" charset="0"/>
              </a:rPr>
              <a:t>n</a:t>
            </a:r>
            <a:r>
              <a:rPr lang="hr-HR" smtClean="0"/>
              <a:t> članova </a:t>
            </a:r>
            <a:r>
              <a:rPr lang="hr-HR" b="1" smtClean="0">
                <a:solidFill>
                  <a:srgbClr val="FF0000"/>
                </a:solidFill>
                <a:latin typeface="Courier New" pitchFamily="49" charset="0"/>
              </a:rPr>
              <a:t>a[0:n-1]</a:t>
            </a:r>
            <a:r>
              <a:rPr lang="hr-HR" smtClean="0"/>
              <a:t> izračunat mod  i učestalost </a:t>
            </a:r>
            <a:r>
              <a:rPr lang="hr-HR" b="1" smtClean="0">
                <a:solidFill>
                  <a:srgbClr val="FF0000"/>
                </a:solidFill>
                <a:latin typeface="Courier New" pitchFamily="49" charset="0"/>
              </a:rPr>
              <a:t>f</a:t>
            </a:r>
            <a:r>
              <a:rPr lang="hr-HR" smtClean="0"/>
              <a:t> za prvih </a:t>
            </a:r>
            <a:r>
              <a:rPr lang="hr-HR" b="1" smtClean="0">
                <a:solidFill>
                  <a:srgbClr val="FF0000"/>
                </a:solidFill>
                <a:latin typeface="Courier New" pitchFamily="49" charset="0"/>
              </a:rPr>
              <a:t>n-1</a:t>
            </a:r>
            <a:r>
              <a:rPr lang="hr-HR" smtClean="0"/>
              <a:t> članova polja. Pod kojim uvjetima zadnji član polja može promijeniti mod? Ako je </a:t>
            </a:r>
            <a:r>
              <a:rPr lang="hr-HR" b="1" smtClean="0">
                <a:solidFill>
                  <a:srgbClr val="FF0000"/>
                </a:solidFill>
                <a:latin typeface="Courier New" pitchFamily="49" charset="0"/>
              </a:rPr>
              <a:t>a[n-1] != a[n-2]</a:t>
            </a:r>
            <a:r>
              <a:rPr lang="hr-HR" smtClean="0"/>
              <a:t> niti mod niti učestalost se ne mijenjaju. Ako jest jednak,  kako razlikovati između 3 moguća slučaja:</a:t>
            </a:r>
          </a:p>
          <a:p>
            <a:pPr marL="838200" lvl="1" indent="-381000">
              <a:lnSpc>
                <a:spcPct val="95000"/>
              </a:lnSpc>
            </a:pPr>
            <a:r>
              <a:rPr lang="hr-HR" smtClean="0"/>
              <a:t>a) nađen je novi mod</a:t>
            </a:r>
          </a:p>
          <a:p>
            <a:pPr marL="838200" lvl="1" indent="-381000">
              <a:lnSpc>
                <a:spcPct val="95000"/>
              </a:lnSpc>
            </a:pPr>
            <a:r>
              <a:rPr lang="hr-HR" smtClean="0"/>
              <a:t>b) mod je isti, ali se povećava učestalost </a:t>
            </a:r>
            <a:r>
              <a:rPr lang="hr-HR" b="1" smtClean="0">
                <a:solidFill>
                  <a:srgbClr val="FF0000"/>
                </a:solidFill>
                <a:latin typeface="Courier New" pitchFamily="49" charset="0"/>
              </a:rPr>
              <a:t>f</a:t>
            </a:r>
          </a:p>
          <a:p>
            <a:pPr marL="838200" lvl="1" indent="-381000">
              <a:lnSpc>
                <a:spcPct val="95000"/>
              </a:lnSpc>
            </a:pPr>
            <a:r>
              <a:rPr lang="hr-HR" smtClean="0"/>
              <a:t>c) nema promjene ni moda niti učestalosti </a:t>
            </a:r>
          </a:p>
          <a:p>
            <a:pPr marL="457200" indent="-457200">
              <a:lnSpc>
                <a:spcPct val="95000"/>
              </a:lnSpc>
            </a:pPr>
            <a:r>
              <a:rPr lang="hr-HR" smtClean="0"/>
              <a:t>odgovor ovisi o tome je li  </a:t>
            </a:r>
            <a:r>
              <a:rPr lang="hr-HR" b="1" smtClean="0">
                <a:solidFill>
                  <a:srgbClr val="FF0000"/>
                </a:solidFill>
                <a:latin typeface="Courier New" pitchFamily="49" charset="0"/>
              </a:rPr>
              <a:t>a[n-1] == a[n-1 - f]</a:t>
            </a:r>
            <a:r>
              <a:rPr lang="hr-HR" smtClean="0"/>
              <a:t> </a:t>
            </a:r>
          </a:p>
          <a:p>
            <a:pPr marL="838200" lvl="1" indent="-381000">
              <a:lnSpc>
                <a:spcPct val="95000"/>
              </a:lnSpc>
            </a:pPr>
            <a:r>
              <a:rPr lang="hr-HR" smtClean="0"/>
              <a:t>ako jest, onda ima </a:t>
            </a:r>
            <a:r>
              <a:rPr lang="hr-HR" b="1" smtClean="0">
                <a:solidFill>
                  <a:srgbClr val="FF0000"/>
                </a:solidFill>
                <a:latin typeface="Courier New" pitchFamily="49" charset="0"/>
              </a:rPr>
              <a:t>n-1 - (n-1 - f) +1 =  f + 1</a:t>
            </a:r>
            <a:r>
              <a:rPr lang="hr-HR" smtClean="0"/>
              <a:t> pojavljivanja vrijednosti koje je u </a:t>
            </a:r>
            <a:r>
              <a:rPr lang="hr-HR" b="1" smtClean="0">
                <a:solidFill>
                  <a:srgbClr val="FF0000"/>
                </a:solidFill>
                <a:latin typeface="Courier New" pitchFamily="49" charset="0"/>
              </a:rPr>
              <a:t>a[n-1]</a:t>
            </a:r>
            <a:r>
              <a:rPr lang="hr-HR" smtClean="0"/>
              <a:t>. To znači da je ta vrijednost sigurno ili novi mod ili stari mod s uvećanom učestalošću </a:t>
            </a:r>
            <a:r>
              <a:rPr lang="hr-HR" b="1" smtClean="0">
                <a:solidFill>
                  <a:srgbClr val="FF0000"/>
                </a:solidFill>
                <a:latin typeface="Courier New" pitchFamily="49" charset="0"/>
              </a:rPr>
              <a:t>f</a:t>
            </a:r>
            <a:r>
              <a:rPr lang="hr-HR" smtClean="0"/>
              <a:t>.</a:t>
            </a:r>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7" name="Rectangle 17"/>
          <p:cNvSpPr>
            <a:spLocks noGrp="1" noChangeArrowheads="1"/>
          </p:cNvSpPr>
          <p:nvPr>
            <p:ph type="sldNum" sz="quarter" idx="11"/>
          </p:nvPr>
        </p:nvSpPr>
        <p:spPr/>
        <p:txBody>
          <a:bodyPr/>
          <a:lstStyle/>
          <a:p>
            <a:fld id="{39A38941-30FD-42BB-8345-47D86C5E6641}" type="slidenum">
              <a:rPr lang="hr-HR"/>
              <a:pPr/>
              <a:t>4</a:t>
            </a:fld>
            <a:r>
              <a:rPr lang="hr-HR"/>
              <a:t> / </a:t>
            </a:r>
            <a:r>
              <a:rPr lang="hr-HR">
                <a:latin typeface="Arial" charset="0"/>
              </a:rPr>
              <a:t>42</a:t>
            </a:r>
          </a:p>
        </p:txBody>
      </p:sp>
      <p:sp>
        <p:nvSpPr>
          <p:cNvPr id="8" name="Rectangle 18"/>
          <p:cNvSpPr>
            <a:spLocks noGrp="1" noChangeArrowheads="1"/>
          </p:cNvSpPr>
          <p:nvPr>
            <p:ph type="dt" sz="half" idx="12"/>
          </p:nvPr>
        </p:nvSpPr>
        <p:spPr/>
        <p:txBody>
          <a:bodyPr/>
          <a:lstStyle/>
          <a:p>
            <a:pPr>
              <a:defRPr/>
            </a:pPr>
            <a:fld id="{66A6E92C-9D2D-4CF0-AAA2-C5A7CC345230}" type="datetime1">
              <a:rPr lang="hr-HR" smtClean="0"/>
              <a:pPr>
                <a:defRPr/>
              </a:pPr>
              <a:t>4.3.2013.</a:t>
            </a:fld>
            <a:endParaRPr lang="hr-HR"/>
          </a:p>
        </p:txBody>
      </p:sp>
      <p:sp>
        <p:nvSpPr>
          <p:cNvPr id="1987586" name="Rectangle 2"/>
          <p:cNvSpPr>
            <a:spLocks noGrp="1" noChangeArrowheads="1"/>
          </p:cNvSpPr>
          <p:nvPr>
            <p:ph type="title"/>
          </p:nvPr>
        </p:nvSpPr>
        <p:spPr/>
        <p:txBody>
          <a:bodyPr/>
          <a:lstStyle/>
          <a:p>
            <a:pPr>
              <a:defRPr/>
            </a:pPr>
            <a:r>
              <a:rPr lang="hr-HR" smtClean="0"/>
              <a:t>Osnovna ideja rekurzije</a:t>
            </a:r>
          </a:p>
        </p:txBody>
      </p:sp>
      <p:sp>
        <p:nvSpPr>
          <p:cNvPr id="1987587" name="Rectangle 3"/>
          <p:cNvSpPr>
            <a:spLocks noGrp="1" noChangeArrowheads="1"/>
          </p:cNvSpPr>
          <p:nvPr>
            <p:ph type="body" idx="1"/>
          </p:nvPr>
        </p:nvSpPr>
        <p:spPr/>
        <p:txBody>
          <a:bodyPr/>
          <a:lstStyle/>
          <a:p>
            <a:r>
              <a:rPr lang="hr-HR" smtClean="0"/>
              <a:t>procedura poziva samu sebe</a:t>
            </a:r>
          </a:p>
          <a:p>
            <a:pPr lvl="1"/>
            <a:r>
              <a:rPr lang="hr-HR" smtClean="0"/>
              <a:t>mora postojati završetak!</a:t>
            </a:r>
          </a:p>
          <a:p>
            <a:pPr lvl="1"/>
            <a:endParaRPr lang="hr-HR" smtClean="0"/>
          </a:p>
          <a:p>
            <a:pPr lvl="1"/>
            <a:endParaRPr lang="hr-HR" smtClean="0"/>
          </a:p>
          <a:p>
            <a:pPr lvl="1"/>
            <a:endParaRPr lang="hr-HR" smtClean="0"/>
          </a:p>
          <a:p>
            <a:r>
              <a:rPr lang="hr-HR" smtClean="0"/>
              <a:t>Zašto se dug napravljen kreditnom karticom ne može platiti istom kreditnom karticom?</a:t>
            </a:r>
          </a:p>
          <a:p>
            <a:r>
              <a:rPr lang="hr-HR" smtClean="0"/>
              <a:t>rekurzivni programi su kraći, ali je izvođenje programa dulje</a:t>
            </a:r>
          </a:p>
          <a:p>
            <a:pPr lvl="1"/>
            <a:r>
              <a:rPr lang="hr-HR" smtClean="0"/>
              <a:t>neki jezici (npr. stare verzije jezika FORTRAN) ne podržavaju rekurziju</a:t>
            </a:r>
          </a:p>
          <a:p>
            <a:r>
              <a:rPr lang="hr-HR" smtClean="0"/>
              <a:t>za pohranjivanje rezultata i povratak iz rekurzije koristi se struktura podataka stog</a:t>
            </a:r>
          </a:p>
        </p:txBody>
      </p:sp>
      <p:sp>
        <p:nvSpPr>
          <p:cNvPr id="1987588" name="Text Box 4"/>
          <p:cNvSpPr txBox="1">
            <a:spLocks noChangeArrowheads="1"/>
          </p:cNvSpPr>
          <p:nvPr/>
        </p:nvSpPr>
        <p:spPr bwMode="auto">
          <a:xfrm>
            <a:off x="273050" y="2133600"/>
            <a:ext cx="4248150" cy="1014413"/>
          </a:xfrm>
          <a:prstGeom prst="rect">
            <a:avLst/>
          </a:prstGeom>
          <a:solidFill>
            <a:srgbClr val="FFCC99">
              <a:alpha val="39999"/>
            </a:srgbClr>
          </a:solidFill>
          <a:ln w="9525" algn="ctr">
            <a:solidFill>
              <a:srgbClr val="FF0000"/>
            </a:solidFill>
            <a:miter lim="800000"/>
            <a:headEnd/>
            <a:tailEnd/>
          </a:ln>
          <a:effectLst/>
        </p:spPr>
        <p:txBody>
          <a:bodyPr>
            <a:spAutoFit/>
          </a:bodyPr>
          <a:lstStyle/>
          <a:p>
            <a:pPr>
              <a:spcBef>
                <a:spcPct val="50000"/>
              </a:spcBef>
              <a:defRPr/>
            </a:pPr>
            <a:r>
              <a:rPr lang="hr-HR" sz="2400">
                <a:effectLst>
                  <a:outerShdw blurRad="38100" dist="38100" dir="2700000" algn="tl">
                    <a:srgbClr val="FFFFFF"/>
                  </a:outerShdw>
                </a:effectLst>
              </a:rPr>
              <a:t>rekurzija:</a:t>
            </a:r>
          </a:p>
          <a:p>
            <a:pPr>
              <a:spcBef>
                <a:spcPct val="50000"/>
              </a:spcBef>
              <a:defRPr/>
            </a:pPr>
            <a:r>
              <a:rPr lang="hr-HR" sz="2400">
                <a:effectLst>
                  <a:outerShdw blurRad="38100" dist="38100" dir="2700000" algn="tl">
                    <a:srgbClr val="FFFFFF"/>
                  </a:outerShdw>
                </a:effectLst>
              </a:rPr>
              <a:t>	vidi: rekurzija</a:t>
            </a:r>
          </a:p>
        </p:txBody>
      </p:sp>
      <p:sp>
        <p:nvSpPr>
          <p:cNvPr id="1987589" name="Text Box 5"/>
          <p:cNvSpPr txBox="1">
            <a:spLocks noChangeArrowheads="1"/>
          </p:cNvSpPr>
          <p:nvPr/>
        </p:nvSpPr>
        <p:spPr bwMode="auto">
          <a:xfrm>
            <a:off x="4881563" y="1773238"/>
            <a:ext cx="4464050" cy="1379537"/>
          </a:xfrm>
          <a:prstGeom prst="rect">
            <a:avLst/>
          </a:prstGeom>
          <a:solidFill>
            <a:srgbClr val="FFCC99">
              <a:alpha val="39999"/>
            </a:srgbClr>
          </a:solidFill>
          <a:ln w="9525" algn="ctr">
            <a:solidFill>
              <a:srgbClr val="FF0000"/>
            </a:solidFill>
            <a:miter lim="800000"/>
            <a:headEnd/>
            <a:tailEnd/>
          </a:ln>
          <a:effectLst/>
        </p:spPr>
        <p:txBody>
          <a:bodyPr>
            <a:spAutoFit/>
          </a:bodyPr>
          <a:lstStyle/>
          <a:p>
            <a:pPr>
              <a:spcBef>
                <a:spcPct val="50000"/>
              </a:spcBef>
              <a:defRPr/>
            </a:pPr>
            <a:r>
              <a:rPr lang="hr-HR" sz="2400">
                <a:effectLst>
                  <a:outerShdw blurRad="38100" dist="38100" dir="2700000" algn="tl">
                    <a:srgbClr val="FFFFFF"/>
                  </a:outerShdw>
                </a:effectLst>
              </a:rPr>
              <a:t>rekurzija:</a:t>
            </a:r>
          </a:p>
          <a:p>
            <a:pPr>
              <a:spcBef>
                <a:spcPct val="50000"/>
              </a:spcBef>
              <a:defRPr/>
            </a:pPr>
            <a:r>
              <a:rPr lang="hr-HR" sz="2400">
                <a:effectLst>
                  <a:outerShdw blurRad="38100" dist="38100" dir="2700000" algn="tl">
                    <a:srgbClr val="FFFFFF"/>
                  </a:outerShdw>
                </a:effectLst>
              </a:rPr>
              <a:t>ako nije jasno što je to, vidi: rekurzija</a:t>
            </a:r>
          </a:p>
        </p:txBody>
      </p:sp>
    </p:spTree>
  </p:cSld>
  <p:clrMapOvr>
    <a:masterClrMapping/>
  </p:clrMapOvr>
  <p:transition>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5" name="Rectangle 17"/>
          <p:cNvSpPr>
            <a:spLocks noGrp="1" noChangeArrowheads="1"/>
          </p:cNvSpPr>
          <p:nvPr>
            <p:ph type="sldNum" sz="quarter" idx="11"/>
          </p:nvPr>
        </p:nvSpPr>
        <p:spPr/>
        <p:txBody>
          <a:bodyPr/>
          <a:lstStyle/>
          <a:p>
            <a:fld id="{1E2526ED-E9B3-4A04-9984-E0FABDE361A6}" type="slidenum">
              <a:rPr lang="hr-HR"/>
              <a:pPr/>
              <a:t>40</a:t>
            </a:fld>
            <a:r>
              <a:rPr lang="hr-HR"/>
              <a:t> / </a:t>
            </a:r>
            <a:r>
              <a:rPr lang="hr-HR">
                <a:latin typeface="Arial" charset="0"/>
              </a:rPr>
              <a:t>42</a:t>
            </a:r>
          </a:p>
        </p:txBody>
      </p:sp>
      <p:sp>
        <p:nvSpPr>
          <p:cNvPr id="6" name="Rectangle 18"/>
          <p:cNvSpPr>
            <a:spLocks noGrp="1" noChangeArrowheads="1"/>
          </p:cNvSpPr>
          <p:nvPr>
            <p:ph type="dt" sz="half" idx="12"/>
          </p:nvPr>
        </p:nvSpPr>
        <p:spPr/>
        <p:txBody>
          <a:bodyPr/>
          <a:lstStyle/>
          <a:p>
            <a:pPr>
              <a:defRPr/>
            </a:pPr>
            <a:fld id="{F6EEE1AA-7500-4BAC-BDA6-1F426324CE72}" type="datetime1">
              <a:rPr lang="hr-HR" smtClean="0"/>
              <a:pPr>
                <a:defRPr/>
              </a:pPr>
              <a:t>4.3.2013.</a:t>
            </a:fld>
            <a:endParaRPr lang="hr-HR"/>
          </a:p>
        </p:txBody>
      </p:sp>
      <p:sp>
        <p:nvSpPr>
          <p:cNvPr id="2061314" name="Rectangle 2"/>
          <p:cNvSpPr>
            <a:spLocks noGrp="1" noChangeArrowheads="1"/>
          </p:cNvSpPr>
          <p:nvPr>
            <p:ph type="title"/>
          </p:nvPr>
        </p:nvSpPr>
        <p:spPr/>
        <p:txBody>
          <a:bodyPr/>
          <a:lstStyle/>
          <a:p>
            <a:pPr>
              <a:defRPr/>
            </a:pPr>
            <a:r>
              <a:rPr lang="hr-HR" smtClean="0"/>
              <a:t>Zadaci za vježbu</a:t>
            </a:r>
          </a:p>
        </p:txBody>
      </p:sp>
      <p:sp>
        <p:nvSpPr>
          <p:cNvPr id="2061315" name="Rectangle 3"/>
          <p:cNvSpPr>
            <a:spLocks noGrp="1" noChangeArrowheads="1"/>
          </p:cNvSpPr>
          <p:nvPr>
            <p:ph type="body" idx="1"/>
          </p:nvPr>
        </p:nvSpPr>
        <p:spPr/>
        <p:txBody>
          <a:bodyPr/>
          <a:lstStyle/>
          <a:p>
            <a:pPr>
              <a:defRPr/>
            </a:pPr>
            <a:r>
              <a:rPr lang="hr-HR" smtClean="0"/>
              <a:t>primjeri rekurzivnih poziva funkcije</a:t>
            </a:r>
          </a:p>
          <a:p>
            <a:pPr lvl="1">
              <a:buFont typeface="Wingdings" pitchFamily="2" charset="2"/>
              <a:buNone/>
              <a:defRPr/>
            </a:pPr>
            <a:r>
              <a:rPr lang="hr-HR" smtClean="0">
                <a:solidFill>
                  <a:schemeClr val="folHlink"/>
                </a:solidFill>
                <a:latin typeface="Courier New" pitchFamily="49" charset="0"/>
                <a:sym typeface="Wingdings" pitchFamily="2" charset="2"/>
              </a:rPr>
              <a:t></a:t>
            </a:r>
            <a:r>
              <a:rPr lang="hr-HR" smtClean="0">
                <a:solidFill>
                  <a:schemeClr val="folHlink"/>
                </a:solidFill>
                <a:latin typeface="Courier New" pitchFamily="49" charset="0"/>
              </a:rPr>
              <a:t> PrimjeriRekurzije</a:t>
            </a:r>
          </a:p>
        </p:txBody>
      </p:sp>
    </p:spTree>
  </p:cSld>
  <p:clrMapOvr>
    <a:masterClrMapping/>
  </p:clrMapOvr>
  <p:transition>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5" name="Rectangle 17"/>
          <p:cNvSpPr>
            <a:spLocks noGrp="1" noChangeArrowheads="1"/>
          </p:cNvSpPr>
          <p:nvPr>
            <p:ph type="sldNum" sz="quarter" idx="11"/>
          </p:nvPr>
        </p:nvSpPr>
        <p:spPr/>
        <p:txBody>
          <a:bodyPr/>
          <a:lstStyle/>
          <a:p>
            <a:fld id="{AB6C6A55-AD92-47A7-B9F1-7626E24D56D0}" type="slidenum">
              <a:rPr lang="hr-HR"/>
              <a:pPr/>
              <a:t>41</a:t>
            </a:fld>
            <a:r>
              <a:rPr lang="hr-HR"/>
              <a:t> / </a:t>
            </a:r>
            <a:r>
              <a:rPr lang="hr-HR">
                <a:latin typeface="Arial" charset="0"/>
              </a:rPr>
              <a:t>42</a:t>
            </a:r>
          </a:p>
        </p:txBody>
      </p:sp>
      <p:sp>
        <p:nvSpPr>
          <p:cNvPr id="6" name="Rectangle 18"/>
          <p:cNvSpPr>
            <a:spLocks noGrp="1" noChangeArrowheads="1"/>
          </p:cNvSpPr>
          <p:nvPr>
            <p:ph type="dt" sz="half" idx="12"/>
          </p:nvPr>
        </p:nvSpPr>
        <p:spPr/>
        <p:txBody>
          <a:bodyPr/>
          <a:lstStyle/>
          <a:p>
            <a:pPr>
              <a:defRPr/>
            </a:pPr>
            <a:fld id="{44020675-C17A-4776-9DC2-6CC6200CEE22}" type="datetime1">
              <a:rPr lang="hr-HR" smtClean="0"/>
              <a:pPr>
                <a:defRPr/>
              </a:pPr>
              <a:t>4.3.2013.</a:t>
            </a:fld>
            <a:endParaRPr lang="hr-HR"/>
          </a:p>
        </p:txBody>
      </p:sp>
      <p:sp>
        <p:nvSpPr>
          <p:cNvPr id="2063362" name="Rectangle 2"/>
          <p:cNvSpPr>
            <a:spLocks noGrp="1" noChangeArrowheads="1"/>
          </p:cNvSpPr>
          <p:nvPr>
            <p:ph type="title"/>
          </p:nvPr>
        </p:nvSpPr>
        <p:spPr/>
        <p:txBody>
          <a:bodyPr/>
          <a:lstStyle/>
          <a:p>
            <a:pPr>
              <a:defRPr/>
            </a:pPr>
            <a:r>
              <a:rPr lang="hr-HR" smtClean="0"/>
              <a:t>Zadaci za vježbu</a:t>
            </a:r>
          </a:p>
        </p:txBody>
      </p:sp>
      <p:sp>
        <p:nvSpPr>
          <p:cNvPr id="2063363" name="Rectangle 3"/>
          <p:cNvSpPr>
            <a:spLocks noGrp="1" noChangeArrowheads="1"/>
          </p:cNvSpPr>
          <p:nvPr>
            <p:ph type="body" idx="1"/>
          </p:nvPr>
        </p:nvSpPr>
        <p:spPr/>
        <p:txBody>
          <a:bodyPr/>
          <a:lstStyle/>
          <a:p>
            <a:pPr>
              <a:defRPr/>
            </a:pPr>
            <a:r>
              <a:rPr lang="hr-HR" smtClean="0"/>
              <a:t>Napisati program za računanje binomnog koeficijenta koristeći izraz:</a:t>
            </a:r>
          </a:p>
          <a:p>
            <a:pPr lvl="1">
              <a:buFont typeface="Wingdings" pitchFamily="2" charset="2"/>
              <a:buNone/>
              <a:defRPr/>
            </a:pPr>
            <a:r>
              <a:rPr lang="hr-HR" smtClean="0"/>
              <a:t>a) </a:t>
            </a:r>
            <a:r>
              <a:rPr lang="hr-HR" b="1" smtClean="0">
                <a:solidFill>
                  <a:srgbClr val="FF0000"/>
                </a:solidFill>
                <a:latin typeface="Courier New" pitchFamily="49" charset="0"/>
              </a:rPr>
              <a:t>BINOM(</a:t>
            </a:r>
            <a:r>
              <a:rPr lang="hr-HR" b="1" i="1" smtClean="0">
                <a:solidFill>
                  <a:srgbClr val="FF0000"/>
                </a:solidFill>
                <a:latin typeface="Courier New" pitchFamily="49" charset="0"/>
              </a:rPr>
              <a:t>n</a:t>
            </a:r>
            <a:r>
              <a:rPr lang="hr-HR" b="1" smtClean="0">
                <a:solidFill>
                  <a:srgbClr val="FF0000"/>
                </a:solidFill>
                <a:latin typeface="Courier New" pitchFamily="49" charset="0"/>
              </a:rPr>
              <a:t>, </a:t>
            </a:r>
            <a:r>
              <a:rPr lang="hr-HR" b="1" i="1" smtClean="0">
                <a:solidFill>
                  <a:srgbClr val="FF0000"/>
                </a:solidFill>
                <a:latin typeface="Courier New" pitchFamily="49" charset="0"/>
              </a:rPr>
              <a:t>m</a:t>
            </a:r>
            <a:r>
              <a:rPr lang="hr-HR" b="1" smtClean="0">
                <a:solidFill>
                  <a:srgbClr val="FF0000"/>
                </a:solidFill>
                <a:latin typeface="Courier New" pitchFamily="49" charset="0"/>
              </a:rPr>
              <a:t>) = </a:t>
            </a:r>
            <a:r>
              <a:rPr lang="hr-HR" b="1" i="1" smtClean="0">
                <a:solidFill>
                  <a:srgbClr val="FF0000"/>
                </a:solidFill>
                <a:latin typeface="Courier New" pitchFamily="49" charset="0"/>
              </a:rPr>
              <a:t>n</a:t>
            </a:r>
            <a:r>
              <a:rPr lang="hr-HR" b="1" smtClean="0">
                <a:solidFill>
                  <a:srgbClr val="FF0000"/>
                </a:solidFill>
                <a:latin typeface="Courier New" pitchFamily="49" charset="0"/>
              </a:rPr>
              <a:t>!/(</a:t>
            </a:r>
            <a:r>
              <a:rPr lang="hr-HR" b="1" i="1" smtClean="0">
                <a:solidFill>
                  <a:srgbClr val="FF0000"/>
                </a:solidFill>
                <a:latin typeface="Courier New" pitchFamily="49" charset="0"/>
              </a:rPr>
              <a:t>m</a:t>
            </a:r>
            <a:r>
              <a:rPr lang="hr-HR" b="1" smtClean="0">
                <a:solidFill>
                  <a:srgbClr val="FF0000"/>
                </a:solidFill>
                <a:latin typeface="Courier New" pitchFamily="49" charset="0"/>
              </a:rPr>
              <a:t>!(</a:t>
            </a:r>
            <a:r>
              <a:rPr lang="hr-HR" b="1" i="1" smtClean="0">
                <a:solidFill>
                  <a:srgbClr val="FF0000"/>
                </a:solidFill>
                <a:latin typeface="Courier New" pitchFamily="49" charset="0"/>
              </a:rPr>
              <a:t>n</a:t>
            </a:r>
            <a:r>
              <a:rPr lang="hr-HR" b="1" smtClean="0">
                <a:solidFill>
                  <a:srgbClr val="FF0000"/>
                </a:solidFill>
                <a:latin typeface="Courier New" pitchFamily="49" charset="0"/>
              </a:rPr>
              <a:t>-</a:t>
            </a:r>
            <a:r>
              <a:rPr lang="hr-HR" b="1" i="1" smtClean="0">
                <a:solidFill>
                  <a:srgbClr val="FF0000"/>
                </a:solidFill>
                <a:latin typeface="Courier New" pitchFamily="49" charset="0"/>
              </a:rPr>
              <a:t>m</a:t>
            </a:r>
            <a:r>
              <a:rPr lang="hr-HR" b="1" smtClean="0">
                <a:solidFill>
                  <a:srgbClr val="FF0000"/>
                </a:solidFill>
                <a:latin typeface="Courier New" pitchFamily="49" charset="0"/>
              </a:rPr>
              <a:t>)!)</a:t>
            </a:r>
            <a:endParaRPr lang="hr-HR" b="1" smtClean="0">
              <a:solidFill>
                <a:srgbClr val="FF0000"/>
              </a:solidFill>
            </a:endParaRPr>
          </a:p>
          <a:p>
            <a:pPr lvl="1">
              <a:buFont typeface="Wingdings" pitchFamily="2" charset="2"/>
              <a:buNone/>
              <a:defRPr/>
            </a:pPr>
            <a:r>
              <a:rPr lang="hr-HR" smtClean="0"/>
              <a:t>b) </a:t>
            </a:r>
            <a:r>
              <a:rPr lang="hr-HR" b="1" smtClean="0">
                <a:solidFill>
                  <a:srgbClr val="FF0000"/>
                </a:solidFill>
                <a:latin typeface="Courier New" pitchFamily="49" charset="0"/>
              </a:rPr>
              <a:t>BINOM(</a:t>
            </a:r>
            <a:r>
              <a:rPr lang="hr-HR" b="1" i="1" smtClean="0">
                <a:solidFill>
                  <a:srgbClr val="FF0000"/>
                </a:solidFill>
                <a:latin typeface="Courier New" pitchFamily="49" charset="0"/>
              </a:rPr>
              <a:t>n</a:t>
            </a:r>
            <a:r>
              <a:rPr lang="hr-HR" b="1" smtClean="0">
                <a:solidFill>
                  <a:srgbClr val="FF0000"/>
                </a:solidFill>
                <a:latin typeface="Courier New" pitchFamily="49" charset="0"/>
              </a:rPr>
              <a:t>, </a:t>
            </a:r>
            <a:r>
              <a:rPr lang="hr-HR" b="1" i="1" smtClean="0">
                <a:solidFill>
                  <a:srgbClr val="FF0000"/>
                </a:solidFill>
                <a:latin typeface="Courier New" pitchFamily="49" charset="0"/>
              </a:rPr>
              <a:t>m</a:t>
            </a:r>
            <a:r>
              <a:rPr lang="hr-HR" b="1" smtClean="0">
                <a:solidFill>
                  <a:srgbClr val="FF0000"/>
                </a:solidFill>
                <a:latin typeface="Courier New" pitchFamily="49" charset="0"/>
              </a:rPr>
              <a:t>) = BINOM(</a:t>
            </a:r>
            <a:r>
              <a:rPr lang="hr-HR" b="1" i="1" smtClean="0">
                <a:solidFill>
                  <a:srgbClr val="FF0000"/>
                </a:solidFill>
                <a:latin typeface="Courier New" pitchFamily="49" charset="0"/>
              </a:rPr>
              <a:t>n</a:t>
            </a:r>
            <a:r>
              <a:rPr lang="hr-HR" b="1" smtClean="0">
                <a:solidFill>
                  <a:srgbClr val="FF0000"/>
                </a:solidFill>
                <a:latin typeface="Courier New" pitchFamily="49" charset="0"/>
              </a:rPr>
              <a:t>-1, </a:t>
            </a:r>
            <a:r>
              <a:rPr lang="hr-HR" b="1" i="1" smtClean="0">
                <a:solidFill>
                  <a:srgbClr val="FF0000"/>
                </a:solidFill>
                <a:latin typeface="Courier New" pitchFamily="49" charset="0"/>
              </a:rPr>
              <a:t>m</a:t>
            </a:r>
            <a:r>
              <a:rPr lang="hr-HR" b="1" smtClean="0">
                <a:solidFill>
                  <a:srgbClr val="FF0000"/>
                </a:solidFill>
                <a:latin typeface="Courier New" pitchFamily="49" charset="0"/>
              </a:rPr>
              <a:t>) + BINOM(</a:t>
            </a:r>
            <a:r>
              <a:rPr lang="hr-HR" b="1" i="1" smtClean="0">
                <a:solidFill>
                  <a:srgbClr val="FF0000"/>
                </a:solidFill>
                <a:latin typeface="Courier New" pitchFamily="49" charset="0"/>
              </a:rPr>
              <a:t>n</a:t>
            </a:r>
            <a:r>
              <a:rPr lang="hr-HR" b="1" smtClean="0">
                <a:solidFill>
                  <a:srgbClr val="FF0000"/>
                </a:solidFill>
                <a:latin typeface="Courier New" pitchFamily="49" charset="0"/>
              </a:rPr>
              <a:t>-1, </a:t>
            </a:r>
            <a:r>
              <a:rPr lang="hr-HR" b="1" i="1" smtClean="0">
                <a:solidFill>
                  <a:srgbClr val="FF0000"/>
                </a:solidFill>
                <a:latin typeface="Courier New" pitchFamily="49" charset="0"/>
              </a:rPr>
              <a:t>m</a:t>
            </a:r>
            <a:r>
              <a:rPr lang="hr-HR" b="1" smtClean="0">
                <a:solidFill>
                  <a:srgbClr val="FF0000"/>
                </a:solidFill>
                <a:latin typeface="Courier New" pitchFamily="49" charset="0"/>
              </a:rPr>
              <a:t>-1);</a:t>
            </a:r>
            <a:r>
              <a:rPr lang="hr-HR" smtClean="0">
                <a:solidFill>
                  <a:srgbClr val="FF0000"/>
                </a:solidFill>
              </a:rPr>
              <a:t> </a:t>
            </a:r>
          </a:p>
          <a:p>
            <a:pPr lvl="1">
              <a:buFont typeface="Wingdings" pitchFamily="2" charset="2"/>
              <a:buNone/>
              <a:defRPr/>
            </a:pPr>
            <a:r>
              <a:rPr lang="hr-HR" smtClean="0">
                <a:solidFill>
                  <a:srgbClr val="FF0000"/>
                </a:solidFill>
              </a:rPr>
              <a:t>	</a:t>
            </a:r>
            <a:r>
              <a:rPr lang="hr-HR" b="1" smtClean="0">
                <a:solidFill>
                  <a:srgbClr val="FF0000"/>
                </a:solidFill>
                <a:latin typeface="Courier New" pitchFamily="49" charset="0"/>
              </a:rPr>
              <a:t>BINOM(</a:t>
            </a:r>
            <a:r>
              <a:rPr lang="hr-HR" b="1" i="1" smtClean="0">
                <a:solidFill>
                  <a:srgbClr val="FF0000"/>
                </a:solidFill>
                <a:latin typeface="Courier New" pitchFamily="49" charset="0"/>
              </a:rPr>
              <a:t>n</a:t>
            </a:r>
            <a:r>
              <a:rPr lang="hr-HR" b="1" smtClean="0">
                <a:solidFill>
                  <a:srgbClr val="FF0000"/>
                </a:solidFill>
                <a:latin typeface="Courier New" pitchFamily="49" charset="0"/>
              </a:rPr>
              <a:t>, 0) =  BINOM(</a:t>
            </a:r>
            <a:r>
              <a:rPr lang="hr-HR" b="1" i="1" smtClean="0">
                <a:solidFill>
                  <a:srgbClr val="FF0000"/>
                </a:solidFill>
                <a:latin typeface="Courier New" pitchFamily="49" charset="0"/>
              </a:rPr>
              <a:t>n</a:t>
            </a:r>
            <a:r>
              <a:rPr lang="hr-HR" b="1" smtClean="0">
                <a:solidFill>
                  <a:srgbClr val="FF0000"/>
                </a:solidFill>
                <a:latin typeface="Courier New" pitchFamily="49" charset="0"/>
              </a:rPr>
              <a:t>, </a:t>
            </a:r>
            <a:r>
              <a:rPr lang="hr-HR" b="1" i="1" smtClean="0">
                <a:solidFill>
                  <a:srgbClr val="FF0000"/>
                </a:solidFill>
                <a:latin typeface="Courier New" pitchFamily="49" charset="0"/>
              </a:rPr>
              <a:t>n</a:t>
            </a:r>
            <a:r>
              <a:rPr lang="hr-HR" b="1" smtClean="0">
                <a:solidFill>
                  <a:srgbClr val="FF0000"/>
                </a:solidFill>
                <a:latin typeface="Courier New" pitchFamily="49" charset="0"/>
              </a:rPr>
              <a:t>) = 1</a:t>
            </a:r>
          </a:p>
          <a:p>
            <a:pPr lvl="1">
              <a:buFont typeface="Wingdings" pitchFamily="2" charset="2"/>
              <a:buNone/>
              <a:defRPr/>
            </a:pPr>
            <a:r>
              <a:rPr lang="hr-HR" smtClean="0">
                <a:solidFill>
                  <a:schemeClr val="folHlink"/>
                </a:solidFill>
                <a:sym typeface="Wingdings" pitchFamily="2" charset="2"/>
              </a:rPr>
              <a:t></a:t>
            </a:r>
            <a:r>
              <a:rPr lang="hr-HR" smtClean="0">
                <a:solidFill>
                  <a:schemeClr val="folHlink"/>
                </a:solidFill>
                <a:latin typeface="Courier New" pitchFamily="49" charset="0"/>
              </a:rPr>
              <a:t> BinomniKoeficijenti</a:t>
            </a:r>
            <a:endParaRPr lang="hr-HR" smtClean="0">
              <a:solidFill>
                <a:schemeClr val="folHlink"/>
              </a:solidFill>
            </a:endParaRPr>
          </a:p>
          <a:p>
            <a:pPr lvl="1">
              <a:defRPr/>
            </a:pPr>
            <a:endParaRPr lang="hr-HR" smtClean="0">
              <a:solidFill>
                <a:schemeClr val="folHlink"/>
              </a:solidFill>
            </a:endParaRPr>
          </a:p>
          <a:p>
            <a:pPr>
              <a:defRPr/>
            </a:pPr>
            <a:r>
              <a:rPr lang="hr-HR" smtClean="0"/>
              <a:t>Napisati funkciju koja će na zaslon ispisati prvih </a:t>
            </a:r>
            <a:r>
              <a:rPr lang="hr-HR" b="1" smtClean="0">
                <a:solidFill>
                  <a:srgbClr val="FF0000"/>
                </a:solidFill>
                <a:latin typeface="Courier New" pitchFamily="49" charset="0"/>
              </a:rPr>
              <a:t>n</a:t>
            </a:r>
            <a:r>
              <a:rPr lang="hr-HR" smtClean="0"/>
              <a:t> redaka Pascalovog trokuta. Kolika je apriorna složenost?</a:t>
            </a:r>
          </a:p>
          <a:p>
            <a:pPr lvl="1">
              <a:buFont typeface="Wingdings" pitchFamily="2" charset="2"/>
              <a:buNone/>
              <a:defRPr/>
            </a:pPr>
            <a:r>
              <a:rPr lang="hr-HR" smtClean="0">
                <a:solidFill>
                  <a:schemeClr val="folHlink"/>
                </a:solidFill>
                <a:latin typeface="Courier New" pitchFamily="49" charset="0"/>
                <a:sym typeface="Wingdings" pitchFamily="2" charset="2"/>
              </a:rPr>
              <a:t></a:t>
            </a:r>
            <a:r>
              <a:rPr lang="hr-HR" smtClean="0">
                <a:solidFill>
                  <a:schemeClr val="folHlink"/>
                </a:solidFill>
                <a:latin typeface="Courier New" pitchFamily="49" charset="0"/>
              </a:rPr>
              <a:t> BinomniKoeficijenti</a:t>
            </a:r>
          </a:p>
          <a:p>
            <a:pPr lvl="1">
              <a:buFont typeface="Wingdings" pitchFamily="2" charset="2"/>
              <a:buNone/>
              <a:defRPr/>
            </a:pPr>
            <a:r>
              <a:rPr lang="hr-HR" smtClean="0">
                <a:solidFill>
                  <a:schemeClr val="folHlink"/>
                </a:solidFill>
                <a:latin typeface="Courier New" pitchFamily="49" charset="0"/>
                <a:sym typeface="Wingdings" pitchFamily="2" charset="2"/>
              </a:rPr>
              <a:t></a:t>
            </a:r>
            <a:r>
              <a:rPr lang="hr-HR" smtClean="0">
                <a:solidFill>
                  <a:schemeClr val="folHlink"/>
                </a:solidFill>
                <a:latin typeface="Courier New" pitchFamily="49" charset="0"/>
              </a:rPr>
              <a:t> PascalovTrokutRekurzija</a:t>
            </a:r>
          </a:p>
        </p:txBody>
      </p:sp>
    </p:spTree>
  </p:cSld>
  <p:clrMapOvr>
    <a:masterClrMapping/>
  </p:clrMapOvr>
  <p:transition>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7" name="Rectangle 17"/>
          <p:cNvSpPr>
            <a:spLocks noGrp="1" noChangeArrowheads="1"/>
          </p:cNvSpPr>
          <p:nvPr>
            <p:ph type="sldNum" sz="quarter" idx="11"/>
          </p:nvPr>
        </p:nvSpPr>
        <p:spPr/>
        <p:txBody>
          <a:bodyPr/>
          <a:lstStyle/>
          <a:p>
            <a:fld id="{0E08989E-FB3D-44F1-9BD5-EB8CB47E4DF5}" type="slidenum">
              <a:rPr lang="hr-HR"/>
              <a:pPr/>
              <a:t>42</a:t>
            </a:fld>
            <a:r>
              <a:rPr lang="hr-HR"/>
              <a:t> / </a:t>
            </a:r>
            <a:r>
              <a:rPr lang="hr-HR">
                <a:latin typeface="Arial" charset="0"/>
              </a:rPr>
              <a:t>42</a:t>
            </a:r>
          </a:p>
        </p:txBody>
      </p:sp>
      <p:sp>
        <p:nvSpPr>
          <p:cNvPr id="8" name="Rectangle 18"/>
          <p:cNvSpPr>
            <a:spLocks noGrp="1" noChangeArrowheads="1"/>
          </p:cNvSpPr>
          <p:nvPr>
            <p:ph type="dt" sz="half" idx="12"/>
          </p:nvPr>
        </p:nvSpPr>
        <p:spPr/>
        <p:txBody>
          <a:bodyPr/>
          <a:lstStyle/>
          <a:p>
            <a:pPr>
              <a:defRPr/>
            </a:pPr>
            <a:fld id="{A006B816-6923-45E9-9BBB-7DA7EE5DCE08}" type="datetime1">
              <a:rPr lang="hr-HR" smtClean="0"/>
              <a:pPr>
                <a:defRPr/>
              </a:pPr>
              <a:t>4.3.2013.</a:t>
            </a:fld>
            <a:endParaRPr lang="hr-HR"/>
          </a:p>
        </p:txBody>
      </p:sp>
      <p:pic>
        <p:nvPicPr>
          <p:cNvPr id="47106" name="Picture 2"/>
          <p:cNvPicPr>
            <a:picLocks noChangeAspect="1" noChangeArrowheads="1"/>
          </p:cNvPicPr>
          <p:nvPr/>
        </p:nvPicPr>
        <p:blipFill>
          <a:blip r:embed="rId3" cstate="print"/>
          <a:srcRect/>
          <a:stretch>
            <a:fillRect/>
          </a:stretch>
        </p:blipFill>
        <p:spPr bwMode="auto">
          <a:xfrm>
            <a:off x="5816600" y="3284538"/>
            <a:ext cx="3816350" cy="3148012"/>
          </a:xfrm>
          <a:prstGeom prst="rect">
            <a:avLst/>
          </a:prstGeom>
          <a:noFill/>
          <a:ln w="9525">
            <a:noFill/>
            <a:miter lim="800000"/>
            <a:headEnd/>
            <a:tailEnd/>
          </a:ln>
        </p:spPr>
      </p:pic>
      <p:sp>
        <p:nvSpPr>
          <p:cNvPr id="2065411" name="Rectangle 3"/>
          <p:cNvSpPr>
            <a:spLocks noGrp="1" noChangeArrowheads="1"/>
          </p:cNvSpPr>
          <p:nvPr>
            <p:ph type="title"/>
          </p:nvPr>
        </p:nvSpPr>
        <p:spPr/>
        <p:txBody>
          <a:bodyPr/>
          <a:lstStyle/>
          <a:p>
            <a:pPr>
              <a:defRPr/>
            </a:pPr>
            <a:r>
              <a:rPr lang="hr-HR" smtClean="0"/>
              <a:t>Problem trgovačkog putnika</a:t>
            </a:r>
          </a:p>
        </p:txBody>
      </p:sp>
      <p:sp>
        <p:nvSpPr>
          <p:cNvPr id="2065412" name="Rectangle 4"/>
          <p:cNvSpPr>
            <a:spLocks noGrp="1" noChangeArrowheads="1"/>
          </p:cNvSpPr>
          <p:nvPr>
            <p:ph type="body" idx="1"/>
          </p:nvPr>
        </p:nvSpPr>
        <p:spPr/>
        <p:txBody>
          <a:bodyPr/>
          <a:lstStyle/>
          <a:p>
            <a:pPr>
              <a:defRPr/>
            </a:pPr>
            <a:r>
              <a:rPr lang="hr-HR" sz="2400" smtClean="0"/>
              <a:t>Problem trgovačkog putnika (TSP; </a:t>
            </a:r>
            <a:r>
              <a:rPr lang="hr-HR" sz="2400" i="1" smtClean="0"/>
              <a:t>Travelling Salesman Problem</a:t>
            </a:r>
            <a:r>
              <a:rPr lang="hr-HR" sz="2400" smtClean="0"/>
              <a:t>): zadan je skup od </a:t>
            </a:r>
            <a:r>
              <a:rPr lang="hr-HR" sz="2400" b="1" smtClean="0">
                <a:solidFill>
                  <a:srgbClr val="FF0000"/>
                </a:solidFill>
                <a:latin typeface="Courier New" pitchFamily="49" charset="0"/>
              </a:rPr>
              <a:t>n</a:t>
            </a:r>
            <a:r>
              <a:rPr lang="hr-HR" sz="2400" smtClean="0"/>
              <a:t> gradova </a:t>
            </a:r>
            <a:r>
              <a:rPr lang="hr-HR" sz="2400" b="1" i="1" smtClean="0">
                <a:solidFill>
                  <a:srgbClr val="FF0000"/>
                </a:solidFill>
                <a:latin typeface="Courier New" pitchFamily="49" charset="0"/>
              </a:rPr>
              <a:t>G</a:t>
            </a:r>
            <a:r>
              <a:rPr lang="hr-HR" sz="2400" smtClean="0">
                <a:latin typeface="Courier New" pitchFamily="49" charset="0"/>
              </a:rPr>
              <a:t> </a:t>
            </a:r>
            <a:r>
              <a:rPr lang="hr-HR" sz="2400" smtClean="0"/>
              <a:t> i cijene </a:t>
            </a:r>
            <a:r>
              <a:rPr lang="hr-HR" sz="2400" b="1" i="1" smtClean="0">
                <a:solidFill>
                  <a:srgbClr val="FF0000"/>
                </a:solidFill>
                <a:latin typeface="Courier New" pitchFamily="49" charset="0"/>
              </a:rPr>
              <a:t>c</a:t>
            </a:r>
            <a:r>
              <a:rPr lang="hr-HR" sz="2400" b="1" baseline="-25000" smtClean="0">
                <a:solidFill>
                  <a:srgbClr val="FF0000"/>
                </a:solidFill>
                <a:latin typeface="Courier New" pitchFamily="49" charset="0"/>
              </a:rPr>
              <a:t>ij</a:t>
            </a:r>
            <a:r>
              <a:rPr lang="hr-HR" sz="2400" smtClean="0"/>
              <a:t> putovanja iz grada </a:t>
            </a:r>
            <a:r>
              <a:rPr lang="hr-HR" sz="2400" b="1" smtClean="0">
                <a:solidFill>
                  <a:srgbClr val="FF0000"/>
                </a:solidFill>
                <a:effectLst/>
                <a:latin typeface="Courier New" pitchFamily="49" charset="0"/>
              </a:rPr>
              <a:t>i</a:t>
            </a:r>
            <a:r>
              <a:rPr lang="hr-HR" sz="2400" smtClean="0"/>
              <a:t> u grad </a:t>
            </a:r>
            <a:r>
              <a:rPr lang="hr-HR" sz="2400" b="1" smtClean="0">
                <a:solidFill>
                  <a:srgbClr val="FF0000"/>
                </a:solidFill>
                <a:effectLst/>
                <a:latin typeface="Courier New" pitchFamily="49" charset="0"/>
              </a:rPr>
              <a:t>j</a:t>
            </a:r>
            <a:r>
              <a:rPr lang="hr-HR" sz="2400" i="1" smtClean="0"/>
              <a:t>.</a:t>
            </a:r>
            <a:r>
              <a:rPr lang="hr-HR" sz="2400" smtClean="0"/>
              <a:t> Potrebno je, krenuvši iz zadanog grada, obići sve gradove točno jednom, tako da ukupni trošak puta bude najmanji. </a:t>
            </a:r>
            <a:endParaRPr lang="hr-HR" sz="2400" i="1" smtClean="0"/>
          </a:p>
          <a:p>
            <a:pPr lvl="1">
              <a:buFont typeface="Wingdings" pitchFamily="2" charset="2"/>
              <a:buNone/>
              <a:defRPr/>
            </a:pPr>
            <a:r>
              <a:rPr lang="hr-HR" sz="2000" b="1" smtClean="0">
                <a:solidFill>
                  <a:srgbClr val="FF0000"/>
                </a:solidFill>
                <a:effectLst/>
                <a:latin typeface="Courier New" pitchFamily="49" charset="0"/>
              </a:rPr>
              <a:t>c</a:t>
            </a:r>
            <a:r>
              <a:rPr lang="hr-HR" sz="2000" b="1" baseline="-25000" smtClean="0">
                <a:solidFill>
                  <a:srgbClr val="FF0000"/>
                </a:solidFill>
                <a:effectLst/>
                <a:latin typeface="Courier New" pitchFamily="49" charset="0"/>
              </a:rPr>
              <a:t>ij</a:t>
            </a:r>
            <a:r>
              <a:rPr lang="hr-HR" sz="2000" b="1" smtClean="0">
                <a:solidFill>
                  <a:srgbClr val="FF0000"/>
                </a:solidFill>
                <a:effectLst/>
                <a:latin typeface="Courier New" pitchFamily="49" charset="0"/>
              </a:rPr>
              <a:t> = c</a:t>
            </a:r>
            <a:r>
              <a:rPr lang="hr-HR" sz="2000" b="1" baseline="-25000" smtClean="0">
                <a:solidFill>
                  <a:srgbClr val="FF0000"/>
                </a:solidFill>
                <a:effectLst/>
                <a:latin typeface="Courier New" pitchFamily="49" charset="0"/>
              </a:rPr>
              <a:t>ji</a:t>
            </a:r>
          </a:p>
          <a:p>
            <a:pPr lvl="1">
              <a:buFont typeface="Wingdings" pitchFamily="2" charset="2"/>
              <a:buNone/>
              <a:defRPr/>
            </a:pPr>
            <a:r>
              <a:rPr lang="hr-HR" sz="2000" b="1" smtClean="0">
                <a:solidFill>
                  <a:srgbClr val="FF0000"/>
                </a:solidFill>
                <a:effectLst/>
                <a:latin typeface="Courier New" pitchFamily="49" charset="0"/>
              </a:rPr>
              <a:t>TSP(G</a:t>
            </a:r>
            <a:r>
              <a:rPr lang="hr-HR" sz="2000" b="1" baseline="-25000" smtClean="0">
                <a:solidFill>
                  <a:srgbClr val="FF0000"/>
                </a:solidFill>
                <a:effectLst/>
                <a:latin typeface="Courier New" pitchFamily="49" charset="0"/>
              </a:rPr>
              <a:t>i</a:t>
            </a:r>
            <a:r>
              <a:rPr lang="hr-HR" sz="2000" b="1" smtClean="0">
                <a:solidFill>
                  <a:srgbClr val="FF0000"/>
                </a:solidFill>
                <a:effectLst/>
                <a:latin typeface="Courier New" pitchFamily="49" charset="0"/>
              </a:rPr>
              <a:t>, </a:t>
            </a:r>
            <a:r>
              <a:rPr lang="hr-HR" sz="2000" b="1" i="1" smtClean="0">
                <a:solidFill>
                  <a:srgbClr val="FF0000"/>
                </a:solidFill>
                <a:effectLst/>
                <a:latin typeface="Courier New" pitchFamily="49" charset="0"/>
              </a:rPr>
              <a:t>G</a:t>
            </a:r>
            <a:r>
              <a:rPr lang="hr-HR" sz="2000" b="1" smtClean="0">
                <a:solidFill>
                  <a:srgbClr val="FF0000"/>
                </a:solidFill>
                <a:effectLst/>
                <a:latin typeface="Courier New" pitchFamily="49" charset="0"/>
              </a:rPr>
              <a:t>) = min (</a:t>
            </a:r>
            <a:r>
              <a:rPr lang="hr-HR" sz="2000" b="1" i="1" smtClean="0">
                <a:solidFill>
                  <a:srgbClr val="FF0000"/>
                </a:solidFill>
                <a:effectLst/>
                <a:latin typeface="Courier New" pitchFamily="49" charset="0"/>
              </a:rPr>
              <a:t>c</a:t>
            </a:r>
            <a:r>
              <a:rPr lang="hr-HR" sz="2000" b="1" baseline="-25000" smtClean="0">
                <a:solidFill>
                  <a:srgbClr val="FF0000"/>
                </a:solidFill>
                <a:effectLst/>
                <a:latin typeface="Courier New" pitchFamily="49" charset="0"/>
              </a:rPr>
              <a:t>ij</a:t>
            </a:r>
            <a:r>
              <a:rPr lang="hr-HR" sz="2000" b="1" smtClean="0">
                <a:solidFill>
                  <a:srgbClr val="FF0000"/>
                </a:solidFill>
                <a:effectLst/>
                <a:latin typeface="Courier New" pitchFamily="49" charset="0"/>
              </a:rPr>
              <a:t> + TSP (G</a:t>
            </a:r>
            <a:r>
              <a:rPr lang="hr-HR" sz="2000" b="1" baseline="-25000" smtClean="0">
                <a:solidFill>
                  <a:srgbClr val="FF0000"/>
                </a:solidFill>
                <a:effectLst/>
                <a:latin typeface="Courier New" pitchFamily="49" charset="0"/>
              </a:rPr>
              <a:t>j</a:t>
            </a:r>
            <a:r>
              <a:rPr lang="hr-HR" sz="2000" b="1" smtClean="0">
                <a:solidFill>
                  <a:srgbClr val="FF0000"/>
                </a:solidFill>
                <a:effectLst/>
                <a:latin typeface="Courier New" pitchFamily="49" charset="0"/>
              </a:rPr>
              <a:t>, </a:t>
            </a:r>
            <a:r>
              <a:rPr lang="hr-HR" sz="2000" b="1" i="1" smtClean="0">
                <a:solidFill>
                  <a:srgbClr val="FF0000"/>
                </a:solidFill>
                <a:effectLst/>
                <a:latin typeface="Courier New" pitchFamily="49" charset="0"/>
              </a:rPr>
              <a:t>G</a:t>
            </a:r>
            <a:r>
              <a:rPr lang="hr-HR" sz="2000" b="1" smtClean="0">
                <a:solidFill>
                  <a:srgbClr val="FF0000"/>
                </a:solidFill>
                <a:effectLst/>
                <a:latin typeface="Courier New" pitchFamily="49" charset="0"/>
              </a:rPr>
              <a:t> \ </a:t>
            </a:r>
            <a:r>
              <a:rPr lang="hr-HR" sz="2000" b="1" i="1" smtClean="0">
                <a:solidFill>
                  <a:srgbClr val="FF0000"/>
                </a:solidFill>
                <a:effectLst/>
                <a:latin typeface="Courier New" pitchFamily="49" charset="0"/>
              </a:rPr>
              <a:t>G</a:t>
            </a:r>
            <a:r>
              <a:rPr lang="hr-HR" sz="2000" b="1" baseline="-25000" smtClean="0">
                <a:solidFill>
                  <a:srgbClr val="FF0000"/>
                </a:solidFill>
                <a:effectLst/>
                <a:latin typeface="Courier New" pitchFamily="49" charset="0"/>
              </a:rPr>
              <a:t>j</a:t>
            </a:r>
            <a:r>
              <a:rPr lang="hr-HR" sz="2000" b="1" smtClean="0">
                <a:solidFill>
                  <a:srgbClr val="FF0000"/>
                </a:solidFill>
                <a:effectLst/>
                <a:latin typeface="Courier New" pitchFamily="49" charset="0"/>
              </a:rPr>
              <a:t>))</a:t>
            </a:r>
          </a:p>
          <a:p>
            <a:pPr lvl="1">
              <a:buFont typeface="Wingdings" pitchFamily="2" charset="2"/>
              <a:buNone/>
              <a:defRPr/>
            </a:pPr>
            <a:r>
              <a:rPr lang="hr-HR" sz="2000" b="1" smtClean="0">
                <a:solidFill>
                  <a:srgbClr val="FF0000"/>
                </a:solidFill>
                <a:latin typeface="Courier New" pitchFamily="49" charset="0"/>
              </a:rPr>
              <a:t>              </a:t>
            </a:r>
            <a:r>
              <a:rPr lang="hr-HR" sz="2000" b="1" i="1" baseline="30000" smtClean="0">
                <a:solidFill>
                  <a:srgbClr val="FF0000"/>
                </a:solidFill>
                <a:latin typeface="Courier New" pitchFamily="49" charset="0"/>
              </a:rPr>
              <a:t>j</a:t>
            </a:r>
            <a:endParaRPr lang="hr-HR" sz="2000" b="1" baseline="30000" smtClean="0">
              <a:solidFill>
                <a:srgbClr val="FF0000"/>
              </a:solidFill>
              <a:latin typeface="Courier New" pitchFamily="49" charset="0"/>
            </a:endParaRPr>
          </a:p>
          <a:p>
            <a:pPr lvl="1">
              <a:buFont typeface="Wingdings" pitchFamily="2" charset="2"/>
              <a:buNone/>
              <a:defRPr/>
            </a:pPr>
            <a:r>
              <a:rPr lang="hr-HR" sz="2000" b="1" smtClean="0">
                <a:solidFill>
                  <a:srgbClr val="FF0000"/>
                </a:solidFill>
                <a:effectLst/>
                <a:latin typeface="Courier New" pitchFamily="49" charset="0"/>
              </a:rPr>
              <a:t>TSP(G</a:t>
            </a:r>
            <a:r>
              <a:rPr lang="hr-HR" sz="2000" b="1" baseline="-25000" smtClean="0">
                <a:solidFill>
                  <a:srgbClr val="FF0000"/>
                </a:solidFill>
                <a:effectLst/>
                <a:latin typeface="Courier New" pitchFamily="49" charset="0"/>
              </a:rPr>
              <a:t>i</a:t>
            </a:r>
            <a:r>
              <a:rPr lang="hr-HR" sz="2000" b="1" smtClean="0">
                <a:solidFill>
                  <a:srgbClr val="FF0000"/>
                </a:solidFill>
                <a:effectLst/>
                <a:latin typeface="Courier New" pitchFamily="49" charset="0"/>
              </a:rPr>
              <a:t>, {</a:t>
            </a:r>
            <a:r>
              <a:rPr lang="hr-HR" sz="2000" b="1" i="1" smtClean="0">
                <a:solidFill>
                  <a:srgbClr val="FF0000"/>
                </a:solidFill>
                <a:effectLst/>
                <a:latin typeface="Courier New" pitchFamily="49" charset="0"/>
              </a:rPr>
              <a:t>G</a:t>
            </a:r>
            <a:r>
              <a:rPr lang="hr-HR" sz="2000" b="1" smtClean="0">
                <a:solidFill>
                  <a:srgbClr val="FF0000"/>
                </a:solidFill>
                <a:effectLst/>
                <a:latin typeface="Courier New" pitchFamily="49" charset="0"/>
              </a:rPr>
              <a:t>j}) = c</a:t>
            </a:r>
            <a:r>
              <a:rPr lang="hr-HR" sz="2000" b="1" baseline="-25000" smtClean="0">
                <a:solidFill>
                  <a:srgbClr val="FF0000"/>
                </a:solidFill>
                <a:effectLst/>
                <a:latin typeface="Courier New" pitchFamily="49" charset="0"/>
              </a:rPr>
              <a:t>ij</a:t>
            </a:r>
          </a:p>
          <a:p>
            <a:pPr lvl="1">
              <a:buFont typeface="Wingdings" pitchFamily="2" charset="2"/>
              <a:buNone/>
              <a:defRPr/>
            </a:pPr>
            <a:r>
              <a:rPr lang="hr-HR" sz="4000" baseline="-25000" smtClean="0">
                <a:effectLst/>
              </a:rPr>
              <a:t>Složenost: </a:t>
            </a:r>
            <a:r>
              <a:rPr lang="hr-HR" sz="4000" i="1" baseline="-25000" smtClean="0">
                <a:solidFill>
                  <a:srgbClr val="FF0000"/>
                </a:solidFill>
                <a:effectLst/>
                <a:latin typeface="Times New Roman" pitchFamily="18" charset="0"/>
              </a:rPr>
              <a:t>O(n!)</a:t>
            </a:r>
            <a:r>
              <a:rPr lang="hr-HR" sz="4000" i="1" baseline="-25000" smtClean="0">
                <a:effectLst/>
                <a:latin typeface="Times New Roman" pitchFamily="18" charset="0"/>
              </a:rPr>
              <a:t>,</a:t>
            </a:r>
            <a:r>
              <a:rPr lang="hr-HR" sz="4000" i="1" baseline="-25000" smtClean="0">
                <a:solidFill>
                  <a:srgbClr val="FF0000"/>
                </a:solidFill>
                <a:effectLst/>
                <a:latin typeface="Times New Roman" pitchFamily="18" charset="0"/>
              </a:rPr>
              <a:t> ~(n!/2)</a:t>
            </a:r>
          </a:p>
        </p:txBody>
      </p:sp>
      <p:sp>
        <p:nvSpPr>
          <p:cNvPr id="2065413" name="Rectangle 5"/>
          <p:cNvSpPr>
            <a:spLocks noChangeArrowheads="1"/>
          </p:cNvSpPr>
          <p:nvPr/>
        </p:nvSpPr>
        <p:spPr bwMode="auto">
          <a:xfrm>
            <a:off x="200025" y="5516563"/>
            <a:ext cx="4908550" cy="457200"/>
          </a:xfrm>
          <a:prstGeom prst="rect">
            <a:avLst/>
          </a:prstGeom>
          <a:noFill/>
          <a:ln w="9525">
            <a:noFill/>
            <a:miter lim="800000"/>
            <a:headEnd/>
            <a:tailEnd/>
          </a:ln>
          <a:effectLst/>
        </p:spPr>
        <p:txBody>
          <a:bodyPr>
            <a:spAutoFit/>
          </a:bodyPr>
          <a:lstStyle/>
          <a:p>
            <a:pPr lvl="1">
              <a:defRPr/>
            </a:pPr>
            <a:r>
              <a:rPr lang="en-GB" sz="2400" b="0">
                <a:solidFill>
                  <a:schemeClr val="folHlink"/>
                </a:solidFill>
                <a:effectLst>
                  <a:outerShdw blurRad="38100" dist="38100" dir="2700000" algn="tl">
                    <a:srgbClr val="C0C0C0"/>
                  </a:outerShdw>
                </a:effectLst>
                <a:sym typeface="Wingdings" pitchFamily="2" charset="2"/>
              </a:rPr>
              <a:t></a:t>
            </a:r>
            <a:r>
              <a:rPr lang="en-GB" sz="2400">
                <a:solidFill>
                  <a:schemeClr val="tx1"/>
                </a:solidFill>
                <a:effectLst>
                  <a:outerShdw blurRad="38100" dist="38100" dir="2700000" algn="tl">
                    <a:srgbClr val="C0C0C0"/>
                  </a:outerShdw>
                </a:effectLst>
              </a:rPr>
              <a:t> </a:t>
            </a:r>
            <a:r>
              <a:rPr lang="hr-HR" sz="2400" b="0">
                <a:solidFill>
                  <a:schemeClr val="folHlink"/>
                </a:solidFill>
                <a:effectLst>
                  <a:outerShdw blurRad="38100" dist="38100" dir="2700000" algn="tl">
                    <a:srgbClr val="C0C0C0"/>
                  </a:outerShdw>
                </a:effectLst>
              </a:rPr>
              <a:t>TSP</a:t>
            </a:r>
            <a:endParaRPr lang="en-GB" sz="2400" b="0">
              <a:solidFill>
                <a:schemeClr val="folHlink"/>
              </a:solidFill>
              <a:effectLst>
                <a:outerShdw blurRad="38100" dist="38100" dir="2700000" algn="tl">
                  <a:srgbClr val="C0C0C0"/>
                </a:outerShdw>
              </a:effectLst>
            </a:endParaRPr>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16"/>
          <p:cNvSpPr>
            <a:spLocks noGrp="1" noChangeArrowheads="1"/>
          </p:cNvSpPr>
          <p:nvPr>
            <p:ph type="ftr" sz="quarter" idx="10"/>
          </p:nvPr>
        </p:nvSpPr>
        <p:spPr>
          <a:ln/>
        </p:spPr>
        <p:txBody>
          <a:bodyPr/>
          <a:lstStyle/>
          <a:p>
            <a:r>
              <a:rPr lang="nn-NO" smtClean="0"/>
              <a:t>Algoritmi i strukture podataka, FER</a:t>
            </a:r>
            <a:endParaRPr lang="hr-HR"/>
          </a:p>
        </p:txBody>
      </p:sp>
      <p:sp>
        <p:nvSpPr>
          <p:cNvPr id="70" name="Rectangle 17"/>
          <p:cNvSpPr>
            <a:spLocks noGrp="1" noChangeArrowheads="1"/>
          </p:cNvSpPr>
          <p:nvPr>
            <p:ph type="sldNum" sz="quarter" idx="11"/>
          </p:nvPr>
        </p:nvSpPr>
        <p:spPr>
          <a:ln/>
        </p:spPr>
        <p:txBody>
          <a:bodyPr/>
          <a:lstStyle/>
          <a:p>
            <a:pPr>
              <a:defRPr/>
            </a:pPr>
            <a:fld id="{FA405E5B-F5E1-447C-B49C-88303E82A834}" type="slidenum">
              <a:rPr lang="hr-HR"/>
              <a:pPr>
                <a:defRPr/>
              </a:pPr>
              <a:t>5</a:t>
            </a:fld>
            <a:r>
              <a:rPr lang="hr-HR"/>
              <a:t> / 38</a:t>
            </a:r>
          </a:p>
        </p:txBody>
      </p:sp>
      <p:sp>
        <p:nvSpPr>
          <p:cNvPr id="71" name="Rectangle 18"/>
          <p:cNvSpPr>
            <a:spLocks noGrp="1" noChangeArrowheads="1"/>
          </p:cNvSpPr>
          <p:nvPr>
            <p:ph type="dt" sz="half" idx="12"/>
          </p:nvPr>
        </p:nvSpPr>
        <p:spPr>
          <a:ln/>
        </p:spPr>
        <p:txBody>
          <a:bodyPr/>
          <a:lstStyle/>
          <a:p>
            <a:pPr>
              <a:defRPr/>
            </a:pPr>
            <a:fld id="{C0B9048D-20B2-445B-BD6B-0B4BB51C4AC6}" type="datetime1">
              <a:rPr lang="hr-HR" smtClean="0"/>
              <a:pPr>
                <a:defRPr/>
              </a:pPr>
              <a:t>4.3.2013.</a:t>
            </a:fld>
            <a:endParaRPr lang="hr-HR"/>
          </a:p>
        </p:txBody>
      </p:sp>
      <p:sp>
        <p:nvSpPr>
          <p:cNvPr id="1989634" name="Rectangle 2"/>
          <p:cNvSpPr>
            <a:spLocks noGrp="1" noChangeArrowheads="1"/>
          </p:cNvSpPr>
          <p:nvPr>
            <p:ph type="title"/>
          </p:nvPr>
        </p:nvSpPr>
        <p:spPr/>
        <p:txBody>
          <a:bodyPr/>
          <a:lstStyle/>
          <a:p>
            <a:pPr>
              <a:defRPr/>
            </a:pPr>
            <a:r>
              <a:rPr lang="hr-HR" smtClean="0"/>
              <a:t>Elementarna rekurzija i sistemski stog</a:t>
            </a:r>
          </a:p>
        </p:txBody>
      </p:sp>
      <p:sp>
        <p:nvSpPr>
          <p:cNvPr id="1989635" name="Rectangle 3"/>
          <p:cNvSpPr>
            <a:spLocks noChangeArrowheads="1"/>
          </p:cNvSpPr>
          <p:nvPr/>
        </p:nvSpPr>
        <p:spPr bwMode="auto">
          <a:xfrm>
            <a:off x="128588" y="1341438"/>
            <a:ext cx="1008062" cy="1943100"/>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lang="hr-HR" sz="1800">
                <a:effectLst>
                  <a:outerShdw blurRad="38100" dist="38100" dir="2700000" algn="tl">
                    <a:srgbClr val="FFFFFF"/>
                  </a:outerShdw>
                </a:effectLst>
              </a:rPr>
              <a:t>...</a:t>
            </a:r>
          </a:p>
          <a:p>
            <a:pPr>
              <a:defRPr/>
            </a:pPr>
            <a:r>
              <a:rPr lang="hr-HR" sz="1800">
                <a:effectLst>
                  <a:outerShdw blurRad="38100" dist="38100" dir="2700000" algn="tl">
                    <a:srgbClr val="FFFFFF"/>
                  </a:outerShdw>
                </a:effectLst>
              </a:rPr>
              <a:t>f(1);</a:t>
            </a:r>
          </a:p>
          <a:p>
            <a:pPr>
              <a:defRPr/>
            </a:pPr>
            <a:r>
              <a:rPr lang="hr-HR" sz="1800">
                <a:effectLst>
                  <a:outerShdw blurRad="38100" dist="38100" dir="2700000" algn="tl">
                    <a:srgbClr val="FFFFFF"/>
                  </a:outerShdw>
                </a:effectLst>
              </a:rPr>
              <a:t>...</a:t>
            </a:r>
          </a:p>
        </p:txBody>
      </p:sp>
      <p:sp>
        <p:nvSpPr>
          <p:cNvPr id="1989636" name="Rectangle 4"/>
          <p:cNvSpPr>
            <a:spLocks noChangeArrowheads="1"/>
          </p:cNvSpPr>
          <p:nvPr/>
        </p:nvSpPr>
        <p:spPr bwMode="auto">
          <a:xfrm>
            <a:off x="1281113" y="1341438"/>
            <a:ext cx="2016125" cy="1943100"/>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lang="hr-HR" sz="1800">
                <a:effectLst>
                  <a:outerShdw blurRad="38100" dist="38100" dir="2700000" algn="tl">
                    <a:srgbClr val="FFFFFF"/>
                  </a:outerShdw>
                </a:effectLst>
              </a:rPr>
              <a:t>void f(int i)</a:t>
            </a:r>
          </a:p>
          <a:p>
            <a:pPr>
              <a:defRPr/>
            </a:pPr>
            <a:r>
              <a:rPr lang="hr-HR" sz="1800">
                <a:effectLst>
                  <a:outerShdw blurRad="38100" dist="38100" dir="2700000" algn="tl">
                    <a:srgbClr val="FFFFFF"/>
                  </a:outerShdw>
                </a:effectLst>
              </a:rPr>
              <a:t>{</a:t>
            </a:r>
          </a:p>
          <a:p>
            <a:pPr>
              <a:defRPr/>
            </a:pPr>
            <a:r>
              <a:rPr lang="hr-HR" sz="1800">
                <a:effectLst>
                  <a:outerShdw blurRad="38100" dist="38100" dir="2700000" algn="tl">
                    <a:srgbClr val="FFFFFF"/>
                  </a:outerShdw>
                </a:effectLst>
              </a:rPr>
              <a:t>  int v;</a:t>
            </a:r>
          </a:p>
          <a:p>
            <a:pPr>
              <a:defRPr/>
            </a:pPr>
            <a:r>
              <a:rPr lang="hr-HR" sz="1800">
                <a:effectLst>
                  <a:outerShdw blurRad="38100" dist="38100" dir="2700000" algn="tl">
                    <a:srgbClr val="FFFFFF"/>
                  </a:outerShdw>
                </a:effectLst>
              </a:rPr>
              <a:t>  f(i+1);</a:t>
            </a:r>
          </a:p>
          <a:p>
            <a:pPr>
              <a:defRPr/>
            </a:pPr>
            <a:r>
              <a:rPr lang="hr-HR" sz="1800">
                <a:effectLst>
                  <a:outerShdw blurRad="38100" dist="38100" dir="2700000" algn="tl">
                    <a:srgbClr val="FFFFFF"/>
                  </a:outerShdw>
                </a:effectLst>
              </a:rPr>
              <a:t>  return;</a:t>
            </a:r>
          </a:p>
          <a:p>
            <a:pPr>
              <a:defRPr/>
            </a:pPr>
            <a:r>
              <a:rPr lang="hr-HR" sz="1800">
                <a:effectLst>
                  <a:outerShdw blurRad="38100" dist="38100" dir="2700000" algn="tl">
                    <a:srgbClr val="FFFFFF"/>
                  </a:outerShdw>
                </a:effectLst>
              </a:rPr>
              <a:t>}</a:t>
            </a:r>
          </a:p>
        </p:txBody>
      </p:sp>
      <p:sp>
        <p:nvSpPr>
          <p:cNvPr id="1989637" name="Rectangle 5"/>
          <p:cNvSpPr>
            <a:spLocks noChangeArrowheads="1"/>
          </p:cNvSpPr>
          <p:nvPr/>
        </p:nvSpPr>
        <p:spPr bwMode="auto">
          <a:xfrm>
            <a:off x="3440113" y="1341438"/>
            <a:ext cx="2016125" cy="1943100"/>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lang="hr-HR" sz="1800">
                <a:effectLst>
                  <a:outerShdw blurRad="38100" dist="38100" dir="2700000" algn="tl">
                    <a:srgbClr val="FFFFFF"/>
                  </a:outerShdw>
                </a:effectLst>
              </a:rPr>
              <a:t>void f(int i)</a:t>
            </a:r>
          </a:p>
          <a:p>
            <a:pPr>
              <a:defRPr/>
            </a:pPr>
            <a:r>
              <a:rPr lang="hr-HR" sz="1800">
                <a:effectLst>
                  <a:outerShdw blurRad="38100" dist="38100" dir="2700000" algn="tl">
                    <a:srgbClr val="FFFFFF"/>
                  </a:outerShdw>
                </a:effectLst>
              </a:rPr>
              <a:t>{</a:t>
            </a:r>
          </a:p>
          <a:p>
            <a:pPr>
              <a:defRPr/>
            </a:pPr>
            <a:r>
              <a:rPr lang="hr-HR" sz="1800">
                <a:effectLst>
                  <a:outerShdw blurRad="38100" dist="38100" dir="2700000" algn="tl">
                    <a:srgbClr val="FFFFFF"/>
                  </a:outerShdw>
                </a:effectLst>
              </a:rPr>
              <a:t>  int v;</a:t>
            </a:r>
          </a:p>
          <a:p>
            <a:pPr>
              <a:defRPr/>
            </a:pPr>
            <a:r>
              <a:rPr lang="hr-HR" sz="1800">
                <a:effectLst>
                  <a:outerShdw blurRad="38100" dist="38100" dir="2700000" algn="tl">
                    <a:srgbClr val="FFFFFF"/>
                  </a:outerShdw>
                </a:effectLst>
              </a:rPr>
              <a:t>  f(i+1);</a:t>
            </a:r>
          </a:p>
          <a:p>
            <a:pPr>
              <a:defRPr/>
            </a:pPr>
            <a:r>
              <a:rPr lang="hr-HR" sz="1800">
                <a:effectLst>
                  <a:outerShdw blurRad="38100" dist="38100" dir="2700000" algn="tl">
                    <a:srgbClr val="FFFFFF"/>
                  </a:outerShdw>
                </a:effectLst>
              </a:rPr>
              <a:t>  return;</a:t>
            </a:r>
          </a:p>
          <a:p>
            <a:pPr>
              <a:defRPr/>
            </a:pPr>
            <a:r>
              <a:rPr lang="hr-HR" sz="1800">
                <a:effectLst>
                  <a:outerShdw blurRad="38100" dist="38100" dir="2700000" algn="tl">
                    <a:srgbClr val="FFFFFF"/>
                  </a:outerShdw>
                </a:effectLst>
              </a:rPr>
              <a:t>}</a:t>
            </a:r>
          </a:p>
        </p:txBody>
      </p:sp>
      <p:sp>
        <p:nvSpPr>
          <p:cNvPr id="1989638" name="Rectangle 6"/>
          <p:cNvSpPr>
            <a:spLocks noChangeArrowheads="1"/>
          </p:cNvSpPr>
          <p:nvPr/>
        </p:nvSpPr>
        <p:spPr bwMode="auto">
          <a:xfrm>
            <a:off x="5600700" y="1341438"/>
            <a:ext cx="2016125" cy="1943100"/>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lang="hr-HR" sz="1800">
                <a:effectLst>
                  <a:outerShdw blurRad="38100" dist="38100" dir="2700000" algn="tl">
                    <a:srgbClr val="FFFFFF"/>
                  </a:outerShdw>
                </a:effectLst>
              </a:rPr>
              <a:t>void f(int i)</a:t>
            </a:r>
          </a:p>
          <a:p>
            <a:pPr>
              <a:defRPr/>
            </a:pPr>
            <a:r>
              <a:rPr lang="hr-HR" sz="1800">
                <a:effectLst>
                  <a:outerShdw blurRad="38100" dist="38100" dir="2700000" algn="tl">
                    <a:srgbClr val="FFFFFF"/>
                  </a:outerShdw>
                </a:effectLst>
              </a:rPr>
              <a:t>{</a:t>
            </a:r>
          </a:p>
          <a:p>
            <a:pPr>
              <a:defRPr/>
            </a:pPr>
            <a:r>
              <a:rPr lang="hr-HR" sz="1800">
                <a:effectLst>
                  <a:outerShdw blurRad="38100" dist="38100" dir="2700000" algn="tl">
                    <a:srgbClr val="FFFFFF"/>
                  </a:outerShdw>
                </a:effectLst>
              </a:rPr>
              <a:t>  int v;</a:t>
            </a:r>
          </a:p>
          <a:p>
            <a:pPr>
              <a:defRPr/>
            </a:pPr>
            <a:r>
              <a:rPr lang="hr-HR" sz="1800">
                <a:effectLst>
                  <a:outerShdw blurRad="38100" dist="38100" dir="2700000" algn="tl">
                    <a:srgbClr val="FFFFFF"/>
                  </a:outerShdw>
                </a:effectLst>
              </a:rPr>
              <a:t>  f(i+1);</a:t>
            </a:r>
          </a:p>
          <a:p>
            <a:pPr>
              <a:defRPr/>
            </a:pPr>
            <a:r>
              <a:rPr lang="hr-HR" sz="1800">
                <a:effectLst>
                  <a:outerShdw blurRad="38100" dist="38100" dir="2700000" algn="tl">
                    <a:srgbClr val="FFFFFF"/>
                  </a:outerShdw>
                </a:effectLst>
              </a:rPr>
              <a:t>  return;</a:t>
            </a:r>
          </a:p>
          <a:p>
            <a:pPr>
              <a:defRPr/>
            </a:pPr>
            <a:r>
              <a:rPr lang="hr-HR" sz="1800">
                <a:effectLst>
                  <a:outerShdw blurRad="38100" dist="38100" dir="2700000" algn="tl">
                    <a:srgbClr val="FFFFFF"/>
                  </a:outerShdw>
                </a:effectLst>
              </a:rPr>
              <a:t>}</a:t>
            </a:r>
          </a:p>
        </p:txBody>
      </p:sp>
      <p:sp>
        <p:nvSpPr>
          <p:cNvPr id="1989639" name="Rectangle 7"/>
          <p:cNvSpPr>
            <a:spLocks noChangeArrowheads="1"/>
          </p:cNvSpPr>
          <p:nvPr/>
        </p:nvSpPr>
        <p:spPr bwMode="auto">
          <a:xfrm>
            <a:off x="7761288" y="1341438"/>
            <a:ext cx="2016125" cy="1943100"/>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lang="hr-HR" sz="1800">
                <a:effectLst>
                  <a:outerShdw blurRad="38100" dist="38100" dir="2700000" algn="tl">
                    <a:srgbClr val="FFFFFF"/>
                  </a:outerShdw>
                </a:effectLst>
              </a:rPr>
              <a:t>void f(int i)</a:t>
            </a:r>
          </a:p>
          <a:p>
            <a:pPr>
              <a:defRPr/>
            </a:pPr>
            <a:r>
              <a:rPr lang="hr-HR" sz="1800">
                <a:effectLst>
                  <a:outerShdw blurRad="38100" dist="38100" dir="2700000" algn="tl">
                    <a:srgbClr val="FFFFFF"/>
                  </a:outerShdw>
                </a:effectLst>
              </a:rPr>
              <a:t>{</a:t>
            </a:r>
          </a:p>
          <a:p>
            <a:pPr>
              <a:defRPr/>
            </a:pPr>
            <a:r>
              <a:rPr lang="hr-HR" sz="1800">
                <a:effectLst>
                  <a:outerShdw blurRad="38100" dist="38100" dir="2700000" algn="tl">
                    <a:srgbClr val="FFFFFF"/>
                  </a:outerShdw>
                </a:effectLst>
              </a:rPr>
              <a:t>  int v;</a:t>
            </a:r>
          </a:p>
          <a:p>
            <a:pPr>
              <a:defRPr/>
            </a:pPr>
            <a:r>
              <a:rPr lang="hr-HR" sz="1800">
                <a:effectLst>
                  <a:outerShdw blurRad="38100" dist="38100" dir="2700000" algn="tl">
                    <a:srgbClr val="FFFFFF"/>
                  </a:outerShdw>
                </a:effectLst>
              </a:rPr>
              <a:t>  f(i+1);</a:t>
            </a:r>
          </a:p>
          <a:p>
            <a:pPr>
              <a:defRPr/>
            </a:pPr>
            <a:r>
              <a:rPr lang="hr-HR" sz="1800">
                <a:effectLst>
                  <a:outerShdw blurRad="38100" dist="38100" dir="2700000" algn="tl">
                    <a:srgbClr val="FFFFFF"/>
                  </a:outerShdw>
                </a:effectLst>
              </a:rPr>
              <a:t>  return;</a:t>
            </a:r>
          </a:p>
          <a:p>
            <a:pPr>
              <a:defRPr/>
            </a:pPr>
            <a:r>
              <a:rPr lang="hr-HR" sz="1800">
                <a:effectLst>
                  <a:outerShdw blurRad="38100" dist="38100" dir="2700000" algn="tl">
                    <a:srgbClr val="FFFFFF"/>
                  </a:outerShdw>
                </a:effectLst>
              </a:rPr>
              <a:t>}</a:t>
            </a:r>
          </a:p>
        </p:txBody>
      </p:sp>
      <p:sp>
        <p:nvSpPr>
          <p:cNvPr id="1989640" name="Rectangle 8"/>
          <p:cNvSpPr>
            <a:spLocks noChangeArrowheads="1"/>
          </p:cNvSpPr>
          <p:nvPr/>
        </p:nvSpPr>
        <p:spPr bwMode="auto">
          <a:xfrm>
            <a:off x="1568450" y="6170613"/>
            <a:ext cx="1511300" cy="211137"/>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1</a:t>
            </a:r>
          </a:p>
        </p:txBody>
      </p:sp>
      <p:sp>
        <p:nvSpPr>
          <p:cNvPr id="1989641" name="Rectangle 9"/>
          <p:cNvSpPr>
            <a:spLocks noChangeArrowheads="1"/>
          </p:cNvSpPr>
          <p:nvPr/>
        </p:nvSpPr>
        <p:spPr bwMode="auto">
          <a:xfrm>
            <a:off x="1568450" y="5954713"/>
            <a:ext cx="1511300" cy="211137"/>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pov.adr.</a:t>
            </a:r>
          </a:p>
        </p:txBody>
      </p:sp>
      <p:sp>
        <p:nvSpPr>
          <p:cNvPr id="1989642" name="Rectangle 10"/>
          <p:cNvSpPr>
            <a:spLocks noChangeArrowheads="1"/>
          </p:cNvSpPr>
          <p:nvPr/>
        </p:nvSpPr>
        <p:spPr bwMode="auto">
          <a:xfrm>
            <a:off x="1568450" y="5743575"/>
            <a:ext cx="1511300" cy="211138"/>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v</a:t>
            </a:r>
          </a:p>
        </p:txBody>
      </p:sp>
      <p:sp>
        <p:nvSpPr>
          <p:cNvPr id="1989643" name="Rectangle 11"/>
          <p:cNvSpPr>
            <a:spLocks noChangeArrowheads="1"/>
          </p:cNvSpPr>
          <p:nvPr/>
        </p:nvSpPr>
        <p:spPr bwMode="auto">
          <a:xfrm>
            <a:off x="3729038" y="6170613"/>
            <a:ext cx="1511300" cy="211137"/>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1</a:t>
            </a:r>
          </a:p>
        </p:txBody>
      </p:sp>
      <p:sp>
        <p:nvSpPr>
          <p:cNvPr id="1989644" name="Rectangle 12"/>
          <p:cNvSpPr>
            <a:spLocks noChangeArrowheads="1"/>
          </p:cNvSpPr>
          <p:nvPr/>
        </p:nvSpPr>
        <p:spPr bwMode="auto">
          <a:xfrm>
            <a:off x="3729038" y="5954713"/>
            <a:ext cx="1511300" cy="211137"/>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pov.adr.</a:t>
            </a:r>
          </a:p>
        </p:txBody>
      </p:sp>
      <p:sp>
        <p:nvSpPr>
          <p:cNvPr id="1989645" name="Rectangle 13"/>
          <p:cNvSpPr>
            <a:spLocks noChangeArrowheads="1"/>
          </p:cNvSpPr>
          <p:nvPr/>
        </p:nvSpPr>
        <p:spPr bwMode="auto">
          <a:xfrm>
            <a:off x="3729038" y="5734050"/>
            <a:ext cx="1511300" cy="211138"/>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v</a:t>
            </a:r>
          </a:p>
        </p:txBody>
      </p:sp>
      <p:sp>
        <p:nvSpPr>
          <p:cNvPr id="1989646" name="Rectangle 14"/>
          <p:cNvSpPr>
            <a:spLocks noChangeArrowheads="1"/>
          </p:cNvSpPr>
          <p:nvPr/>
        </p:nvSpPr>
        <p:spPr bwMode="auto">
          <a:xfrm>
            <a:off x="3729038" y="5521325"/>
            <a:ext cx="1511300" cy="211138"/>
          </a:xfrm>
          <a:prstGeom prst="rect">
            <a:avLst/>
          </a:prstGeom>
          <a:solidFill>
            <a:srgbClr val="CCFF99">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2</a:t>
            </a:r>
          </a:p>
        </p:txBody>
      </p:sp>
      <p:sp>
        <p:nvSpPr>
          <p:cNvPr id="1989647" name="Rectangle 15"/>
          <p:cNvSpPr>
            <a:spLocks noChangeArrowheads="1"/>
          </p:cNvSpPr>
          <p:nvPr/>
        </p:nvSpPr>
        <p:spPr bwMode="auto">
          <a:xfrm>
            <a:off x="3729038" y="5308600"/>
            <a:ext cx="1511300" cy="211138"/>
          </a:xfrm>
          <a:prstGeom prst="rect">
            <a:avLst/>
          </a:prstGeom>
          <a:solidFill>
            <a:srgbClr val="CCFF99">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pov.adr.</a:t>
            </a:r>
          </a:p>
        </p:txBody>
      </p:sp>
      <p:sp>
        <p:nvSpPr>
          <p:cNvPr id="1989648" name="Rectangle 16"/>
          <p:cNvSpPr>
            <a:spLocks noChangeArrowheads="1"/>
          </p:cNvSpPr>
          <p:nvPr/>
        </p:nvSpPr>
        <p:spPr bwMode="auto">
          <a:xfrm>
            <a:off x="3729038" y="5094288"/>
            <a:ext cx="1511300" cy="211137"/>
          </a:xfrm>
          <a:prstGeom prst="rect">
            <a:avLst/>
          </a:prstGeom>
          <a:solidFill>
            <a:srgbClr val="CCFF99">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v</a:t>
            </a:r>
          </a:p>
        </p:txBody>
      </p:sp>
      <p:sp>
        <p:nvSpPr>
          <p:cNvPr id="1989649" name="Rectangle 17"/>
          <p:cNvSpPr>
            <a:spLocks noChangeArrowheads="1"/>
          </p:cNvSpPr>
          <p:nvPr/>
        </p:nvSpPr>
        <p:spPr bwMode="auto">
          <a:xfrm>
            <a:off x="5816600" y="6170613"/>
            <a:ext cx="1511300" cy="211137"/>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1</a:t>
            </a:r>
          </a:p>
        </p:txBody>
      </p:sp>
      <p:sp>
        <p:nvSpPr>
          <p:cNvPr id="1989650" name="Rectangle 18"/>
          <p:cNvSpPr>
            <a:spLocks noChangeArrowheads="1"/>
          </p:cNvSpPr>
          <p:nvPr/>
        </p:nvSpPr>
        <p:spPr bwMode="auto">
          <a:xfrm>
            <a:off x="5816600" y="5954713"/>
            <a:ext cx="1511300" cy="211137"/>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pov.adr.</a:t>
            </a:r>
          </a:p>
        </p:txBody>
      </p:sp>
      <p:sp>
        <p:nvSpPr>
          <p:cNvPr id="1989651" name="Rectangle 19"/>
          <p:cNvSpPr>
            <a:spLocks noChangeArrowheads="1"/>
          </p:cNvSpPr>
          <p:nvPr/>
        </p:nvSpPr>
        <p:spPr bwMode="auto">
          <a:xfrm>
            <a:off x="5816600" y="5734050"/>
            <a:ext cx="1511300" cy="211138"/>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v</a:t>
            </a:r>
          </a:p>
        </p:txBody>
      </p:sp>
      <p:sp>
        <p:nvSpPr>
          <p:cNvPr id="1989652" name="Rectangle 20"/>
          <p:cNvSpPr>
            <a:spLocks noChangeArrowheads="1"/>
          </p:cNvSpPr>
          <p:nvPr/>
        </p:nvSpPr>
        <p:spPr bwMode="auto">
          <a:xfrm>
            <a:off x="5816600" y="5521325"/>
            <a:ext cx="1511300" cy="211138"/>
          </a:xfrm>
          <a:prstGeom prst="rect">
            <a:avLst/>
          </a:prstGeom>
          <a:solidFill>
            <a:srgbClr val="CCFF99">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2</a:t>
            </a:r>
          </a:p>
        </p:txBody>
      </p:sp>
      <p:sp>
        <p:nvSpPr>
          <p:cNvPr id="1989653" name="Rectangle 21"/>
          <p:cNvSpPr>
            <a:spLocks noChangeArrowheads="1"/>
          </p:cNvSpPr>
          <p:nvPr/>
        </p:nvSpPr>
        <p:spPr bwMode="auto">
          <a:xfrm>
            <a:off x="5816600" y="5308600"/>
            <a:ext cx="1511300" cy="211138"/>
          </a:xfrm>
          <a:prstGeom prst="rect">
            <a:avLst/>
          </a:prstGeom>
          <a:solidFill>
            <a:srgbClr val="CCFF99">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pov.adr.</a:t>
            </a:r>
          </a:p>
        </p:txBody>
      </p:sp>
      <p:sp>
        <p:nvSpPr>
          <p:cNvPr id="1989654" name="Rectangle 22"/>
          <p:cNvSpPr>
            <a:spLocks noChangeArrowheads="1"/>
          </p:cNvSpPr>
          <p:nvPr/>
        </p:nvSpPr>
        <p:spPr bwMode="auto">
          <a:xfrm>
            <a:off x="5816600" y="5099050"/>
            <a:ext cx="1511300" cy="211138"/>
          </a:xfrm>
          <a:prstGeom prst="rect">
            <a:avLst/>
          </a:prstGeom>
          <a:solidFill>
            <a:srgbClr val="CCFF99">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v</a:t>
            </a:r>
          </a:p>
        </p:txBody>
      </p:sp>
      <p:sp>
        <p:nvSpPr>
          <p:cNvPr id="1989655" name="Rectangle 23"/>
          <p:cNvSpPr>
            <a:spLocks noChangeArrowheads="1"/>
          </p:cNvSpPr>
          <p:nvPr/>
        </p:nvSpPr>
        <p:spPr bwMode="auto">
          <a:xfrm>
            <a:off x="5816600" y="4887913"/>
            <a:ext cx="1511300" cy="211137"/>
          </a:xfrm>
          <a:prstGeom prst="rect">
            <a:avLst/>
          </a:prstGeom>
          <a:solidFill>
            <a:schemeClr val="tx1">
              <a:alpha val="80000"/>
            </a:scheme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3</a:t>
            </a:r>
          </a:p>
        </p:txBody>
      </p:sp>
      <p:sp>
        <p:nvSpPr>
          <p:cNvPr id="1989656" name="Rectangle 24"/>
          <p:cNvSpPr>
            <a:spLocks noChangeArrowheads="1"/>
          </p:cNvSpPr>
          <p:nvPr/>
        </p:nvSpPr>
        <p:spPr bwMode="auto">
          <a:xfrm>
            <a:off x="5816600" y="4683125"/>
            <a:ext cx="1511300" cy="211138"/>
          </a:xfrm>
          <a:prstGeom prst="rect">
            <a:avLst/>
          </a:prstGeom>
          <a:solidFill>
            <a:schemeClr val="tx1">
              <a:alpha val="80000"/>
            </a:scheme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pov.adr.</a:t>
            </a:r>
          </a:p>
        </p:txBody>
      </p:sp>
      <p:sp>
        <p:nvSpPr>
          <p:cNvPr id="1989657" name="Rectangle 25"/>
          <p:cNvSpPr>
            <a:spLocks noChangeArrowheads="1"/>
          </p:cNvSpPr>
          <p:nvPr/>
        </p:nvSpPr>
        <p:spPr bwMode="auto">
          <a:xfrm>
            <a:off x="5816600" y="4471988"/>
            <a:ext cx="1511300" cy="211137"/>
          </a:xfrm>
          <a:prstGeom prst="rect">
            <a:avLst/>
          </a:prstGeom>
          <a:solidFill>
            <a:schemeClr val="tx1">
              <a:alpha val="80000"/>
            </a:scheme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v</a:t>
            </a:r>
          </a:p>
        </p:txBody>
      </p:sp>
      <p:sp>
        <p:nvSpPr>
          <p:cNvPr id="1989658" name="Rectangle 26"/>
          <p:cNvSpPr>
            <a:spLocks noChangeArrowheads="1"/>
          </p:cNvSpPr>
          <p:nvPr/>
        </p:nvSpPr>
        <p:spPr bwMode="auto">
          <a:xfrm>
            <a:off x="7977188" y="6170613"/>
            <a:ext cx="1511300" cy="211137"/>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1</a:t>
            </a:r>
          </a:p>
        </p:txBody>
      </p:sp>
      <p:sp>
        <p:nvSpPr>
          <p:cNvPr id="1989659" name="Rectangle 27"/>
          <p:cNvSpPr>
            <a:spLocks noChangeArrowheads="1"/>
          </p:cNvSpPr>
          <p:nvPr/>
        </p:nvSpPr>
        <p:spPr bwMode="auto">
          <a:xfrm>
            <a:off x="7977188" y="5954713"/>
            <a:ext cx="1511300" cy="211137"/>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pov.adr.</a:t>
            </a:r>
          </a:p>
        </p:txBody>
      </p:sp>
      <p:sp>
        <p:nvSpPr>
          <p:cNvPr id="1989660" name="Rectangle 28"/>
          <p:cNvSpPr>
            <a:spLocks noChangeArrowheads="1"/>
          </p:cNvSpPr>
          <p:nvPr/>
        </p:nvSpPr>
        <p:spPr bwMode="auto">
          <a:xfrm>
            <a:off x="7977188" y="5734050"/>
            <a:ext cx="1511300" cy="211138"/>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v</a:t>
            </a:r>
          </a:p>
        </p:txBody>
      </p:sp>
      <p:sp>
        <p:nvSpPr>
          <p:cNvPr id="1989661" name="Rectangle 29"/>
          <p:cNvSpPr>
            <a:spLocks noChangeArrowheads="1"/>
          </p:cNvSpPr>
          <p:nvPr/>
        </p:nvSpPr>
        <p:spPr bwMode="auto">
          <a:xfrm>
            <a:off x="7977188" y="5521325"/>
            <a:ext cx="1511300" cy="211138"/>
          </a:xfrm>
          <a:prstGeom prst="rect">
            <a:avLst/>
          </a:prstGeom>
          <a:solidFill>
            <a:srgbClr val="CCFF99">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2</a:t>
            </a:r>
          </a:p>
        </p:txBody>
      </p:sp>
      <p:sp>
        <p:nvSpPr>
          <p:cNvPr id="1989662" name="Rectangle 30"/>
          <p:cNvSpPr>
            <a:spLocks noChangeArrowheads="1"/>
          </p:cNvSpPr>
          <p:nvPr/>
        </p:nvSpPr>
        <p:spPr bwMode="auto">
          <a:xfrm>
            <a:off x="7977188" y="5308600"/>
            <a:ext cx="1511300" cy="211138"/>
          </a:xfrm>
          <a:prstGeom prst="rect">
            <a:avLst/>
          </a:prstGeom>
          <a:solidFill>
            <a:srgbClr val="CCFF99">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pov.adr.</a:t>
            </a:r>
          </a:p>
        </p:txBody>
      </p:sp>
      <p:sp>
        <p:nvSpPr>
          <p:cNvPr id="1989663" name="Rectangle 31"/>
          <p:cNvSpPr>
            <a:spLocks noChangeArrowheads="1"/>
          </p:cNvSpPr>
          <p:nvPr/>
        </p:nvSpPr>
        <p:spPr bwMode="auto">
          <a:xfrm>
            <a:off x="7977188" y="5089525"/>
            <a:ext cx="1511300" cy="211138"/>
          </a:xfrm>
          <a:prstGeom prst="rect">
            <a:avLst/>
          </a:prstGeom>
          <a:solidFill>
            <a:srgbClr val="CCFF99">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v</a:t>
            </a:r>
          </a:p>
        </p:txBody>
      </p:sp>
      <p:sp>
        <p:nvSpPr>
          <p:cNvPr id="1989664" name="Rectangle 32"/>
          <p:cNvSpPr>
            <a:spLocks noChangeArrowheads="1"/>
          </p:cNvSpPr>
          <p:nvPr/>
        </p:nvSpPr>
        <p:spPr bwMode="auto">
          <a:xfrm>
            <a:off x="7977188" y="4868863"/>
            <a:ext cx="1511300" cy="211137"/>
          </a:xfrm>
          <a:prstGeom prst="rect">
            <a:avLst/>
          </a:prstGeom>
          <a:solidFill>
            <a:schemeClr val="tx1">
              <a:alpha val="80000"/>
            </a:scheme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3</a:t>
            </a:r>
          </a:p>
        </p:txBody>
      </p:sp>
      <p:sp>
        <p:nvSpPr>
          <p:cNvPr id="1989665" name="Rectangle 33"/>
          <p:cNvSpPr>
            <a:spLocks noChangeArrowheads="1"/>
          </p:cNvSpPr>
          <p:nvPr/>
        </p:nvSpPr>
        <p:spPr bwMode="auto">
          <a:xfrm>
            <a:off x="7977188" y="4664075"/>
            <a:ext cx="1511300" cy="211138"/>
          </a:xfrm>
          <a:prstGeom prst="rect">
            <a:avLst/>
          </a:prstGeom>
          <a:solidFill>
            <a:schemeClr val="tx1">
              <a:alpha val="80000"/>
            </a:scheme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pov.adr.</a:t>
            </a:r>
          </a:p>
        </p:txBody>
      </p:sp>
      <p:sp>
        <p:nvSpPr>
          <p:cNvPr id="1989666" name="Rectangle 34"/>
          <p:cNvSpPr>
            <a:spLocks noChangeArrowheads="1"/>
          </p:cNvSpPr>
          <p:nvPr/>
        </p:nvSpPr>
        <p:spPr bwMode="auto">
          <a:xfrm>
            <a:off x="7977188" y="4452938"/>
            <a:ext cx="1511300" cy="211137"/>
          </a:xfrm>
          <a:prstGeom prst="rect">
            <a:avLst/>
          </a:prstGeom>
          <a:solidFill>
            <a:schemeClr val="tx1">
              <a:alpha val="80000"/>
            </a:scheme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v</a:t>
            </a:r>
          </a:p>
        </p:txBody>
      </p:sp>
      <p:sp>
        <p:nvSpPr>
          <p:cNvPr id="1989667" name="Rectangle 35"/>
          <p:cNvSpPr>
            <a:spLocks noChangeArrowheads="1"/>
          </p:cNvSpPr>
          <p:nvPr/>
        </p:nvSpPr>
        <p:spPr bwMode="auto">
          <a:xfrm>
            <a:off x="7977188" y="4244975"/>
            <a:ext cx="1511300" cy="211138"/>
          </a:xfrm>
          <a:prstGeom prst="rect">
            <a:avLst/>
          </a:prstGeom>
          <a:solidFill>
            <a:srgbClr val="FFCCFF">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4</a:t>
            </a:r>
          </a:p>
        </p:txBody>
      </p:sp>
      <p:sp>
        <p:nvSpPr>
          <p:cNvPr id="1989668" name="Rectangle 36"/>
          <p:cNvSpPr>
            <a:spLocks noChangeArrowheads="1"/>
          </p:cNvSpPr>
          <p:nvPr/>
        </p:nvSpPr>
        <p:spPr bwMode="auto">
          <a:xfrm>
            <a:off x="7977188" y="4029075"/>
            <a:ext cx="1511300" cy="211138"/>
          </a:xfrm>
          <a:prstGeom prst="rect">
            <a:avLst/>
          </a:prstGeom>
          <a:solidFill>
            <a:srgbClr val="FFCCFF">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pov.adr.</a:t>
            </a:r>
          </a:p>
        </p:txBody>
      </p:sp>
      <p:sp>
        <p:nvSpPr>
          <p:cNvPr id="1989669" name="Rectangle 37"/>
          <p:cNvSpPr>
            <a:spLocks noChangeArrowheads="1"/>
          </p:cNvSpPr>
          <p:nvPr/>
        </p:nvSpPr>
        <p:spPr bwMode="auto">
          <a:xfrm>
            <a:off x="7978775" y="3817938"/>
            <a:ext cx="1511300" cy="211137"/>
          </a:xfrm>
          <a:prstGeom prst="rect">
            <a:avLst/>
          </a:prstGeom>
          <a:solidFill>
            <a:srgbClr val="FFCCFF">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v</a:t>
            </a:r>
          </a:p>
        </p:txBody>
      </p:sp>
      <p:grpSp>
        <p:nvGrpSpPr>
          <p:cNvPr id="2" name="Group 38"/>
          <p:cNvGrpSpPr>
            <a:grpSpLocks/>
          </p:cNvGrpSpPr>
          <p:nvPr/>
        </p:nvGrpSpPr>
        <p:grpSpPr bwMode="auto">
          <a:xfrm>
            <a:off x="1568450" y="5300663"/>
            <a:ext cx="1512888" cy="1076325"/>
            <a:chOff x="2621" y="2115"/>
            <a:chExt cx="998" cy="1678"/>
          </a:xfrm>
        </p:grpSpPr>
        <p:sp>
          <p:nvSpPr>
            <p:cNvPr id="10306" name="Line 39"/>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0307" name="Line 40"/>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0308" name="Line 41"/>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3" name="Group 42"/>
          <p:cNvGrpSpPr>
            <a:grpSpLocks/>
          </p:cNvGrpSpPr>
          <p:nvPr/>
        </p:nvGrpSpPr>
        <p:grpSpPr bwMode="auto">
          <a:xfrm>
            <a:off x="201613" y="5300663"/>
            <a:ext cx="935037" cy="1077912"/>
            <a:chOff x="2621" y="2115"/>
            <a:chExt cx="998" cy="1678"/>
          </a:xfrm>
        </p:grpSpPr>
        <p:sp>
          <p:nvSpPr>
            <p:cNvPr id="10303" name="Line 43"/>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0304" name="Line 44"/>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0305" name="Line 45"/>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4" name="Group 46"/>
          <p:cNvGrpSpPr>
            <a:grpSpLocks/>
          </p:cNvGrpSpPr>
          <p:nvPr/>
        </p:nvGrpSpPr>
        <p:grpSpPr bwMode="auto">
          <a:xfrm>
            <a:off x="3729038" y="4724400"/>
            <a:ext cx="1512887" cy="1652588"/>
            <a:chOff x="2621" y="2115"/>
            <a:chExt cx="998" cy="1678"/>
          </a:xfrm>
        </p:grpSpPr>
        <p:sp>
          <p:nvSpPr>
            <p:cNvPr id="10300" name="Line 47"/>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0301" name="Line 48"/>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0302" name="Line 49"/>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5" name="Group 50"/>
          <p:cNvGrpSpPr>
            <a:grpSpLocks/>
          </p:cNvGrpSpPr>
          <p:nvPr/>
        </p:nvGrpSpPr>
        <p:grpSpPr bwMode="auto">
          <a:xfrm>
            <a:off x="5816600" y="4076700"/>
            <a:ext cx="1512888" cy="2300288"/>
            <a:chOff x="2621" y="2115"/>
            <a:chExt cx="998" cy="1678"/>
          </a:xfrm>
        </p:grpSpPr>
        <p:sp>
          <p:nvSpPr>
            <p:cNvPr id="10297" name="Line 51"/>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0298" name="Line 52"/>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0299" name="Line 53"/>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6" name="Group 54"/>
          <p:cNvGrpSpPr>
            <a:grpSpLocks/>
          </p:cNvGrpSpPr>
          <p:nvPr/>
        </p:nvGrpSpPr>
        <p:grpSpPr bwMode="auto">
          <a:xfrm>
            <a:off x="7977188" y="3500438"/>
            <a:ext cx="1512887" cy="2876550"/>
            <a:chOff x="2621" y="2115"/>
            <a:chExt cx="998" cy="1678"/>
          </a:xfrm>
        </p:grpSpPr>
        <p:sp>
          <p:nvSpPr>
            <p:cNvPr id="10294" name="Line 55"/>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0295" name="Line 56"/>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0296" name="Line 57"/>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sp>
        <p:nvSpPr>
          <p:cNvPr id="1989690" name="Rectangle 58"/>
          <p:cNvSpPr>
            <a:spLocks noChangeArrowheads="1"/>
          </p:cNvSpPr>
          <p:nvPr/>
        </p:nvSpPr>
        <p:spPr bwMode="auto">
          <a:xfrm>
            <a:off x="200025" y="3429000"/>
            <a:ext cx="4427538" cy="476250"/>
          </a:xfrm>
          <a:prstGeom prst="rect">
            <a:avLst/>
          </a:prstGeom>
          <a:noFill/>
          <a:ln w="9525" algn="ctr">
            <a:noFill/>
            <a:miter lim="800000"/>
            <a:headEnd/>
            <a:tailEnd/>
          </a:ln>
          <a:effectLst/>
        </p:spPr>
        <p:txBody>
          <a:bodyPr wrap="none">
            <a:spAutoFit/>
          </a:bodyPr>
          <a:lstStyle/>
          <a:p>
            <a:pPr>
              <a:lnSpc>
                <a:spcPct val="105000"/>
              </a:lnSpc>
              <a:buClr>
                <a:srgbClr val="FF0000"/>
              </a:buClr>
              <a:buSzPct val="75000"/>
              <a:defRPr/>
            </a:pPr>
            <a:r>
              <a:rPr lang="en-GB" sz="2400" b="0">
                <a:solidFill>
                  <a:schemeClr val="folHlink"/>
                </a:solidFill>
                <a:effectLst>
                  <a:outerShdw blurRad="38100" dist="38100" dir="2700000" algn="tl">
                    <a:srgbClr val="C0C0C0"/>
                  </a:outerShdw>
                </a:effectLst>
                <a:sym typeface="Wingdings" pitchFamily="2" charset="2"/>
              </a:rPr>
              <a:t></a:t>
            </a:r>
            <a:r>
              <a:rPr lang="en-GB" sz="2400" b="0">
                <a:solidFill>
                  <a:schemeClr val="folHlink"/>
                </a:solidFill>
                <a:effectLst>
                  <a:outerShdw blurRad="38100" dist="38100" dir="2700000" algn="tl">
                    <a:srgbClr val="C0C0C0"/>
                  </a:outerShdw>
                </a:effectLst>
              </a:rPr>
              <a:t> ElementarnaRekurzija</a:t>
            </a:r>
          </a:p>
        </p:txBody>
      </p:sp>
      <p:sp>
        <p:nvSpPr>
          <p:cNvPr id="1989691" name="Text Box 59"/>
          <p:cNvSpPr txBox="1">
            <a:spLocks noChangeArrowheads="1"/>
          </p:cNvSpPr>
          <p:nvPr/>
        </p:nvSpPr>
        <p:spPr bwMode="auto">
          <a:xfrm>
            <a:off x="273050" y="981075"/>
            <a:ext cx="730250" cy="366713"/>
          </a:xfrm>
          <a:prstGeom prst="rect">
            <a:avLst/>
          </a:prstGeom>
          <a:noFill/>
          <a:ln w="9525" algn="ctr">
            <a:noFill/>
            <a:miter lim="800000"/>
            <a:headEnd/>
            <a:tailEnd/>
          </a:ln>
          <a:effectLst/>
        </p:spPr>
        <p:txBody>
          <a:bodyPr wrap="none">
            <a:spAutoFit/>
          </a:bodyPr>
          <a:lstStyle/>
          <a:p>
            <a:pPr>
              <a:defRPr/>
            </a:pPr>
            <a:r>
              <a:rPr lang="hr-HR" sz="1800" b="0">
                <a:effectLst>
                  <a:outerShdw blurRad="38100" dist="38100" dir="2700000" algn="tl">
                    <a:srgbClr val="C0C0C0"/>
                  </a:outerShdw>
                </a:effectLst>
              </a:rPr>
              <a:t>main</a:t>
            </a:r>
          </a:p>
        </p:txBody>
      </p:sp>
      <p:sp>
        <p:nvSpPr>
          <p:cNvPr id="1989692" name="Text Box 60"/>
          <p:cNvSpPr txBox="1">
            <a:spLocks noChangeArrowheads="1"/>
          </p:cNvSpPr>
          <p:nvPr/>
        </p:nvSpPr>
        <p:spPr bwMode="auto">
          <a:xfrm>
            <a:off x="2216150" y="981075"/>
            <a:ext cx="320675" cy="366713"/>
          </a:xfrm>
          <a:prstGeom prst="rect">
            <a:avLst/>
          </a:prstGeom>
          <a:noFill/>
          <a:ln w="9525" algn="ctr">
            <a:noFill/>
            <a:miter lim="800000"/>
            <a:headEnd/>
            <a:tailEnd/>
          </a:ln>
          <a:effectLst/>
        </p:spPr>
        <p:txBody>
          <a:bodyPr wrap="none">
            <a:spAutoFit/>
          </a:bodyPr>
          <a:lstStyle/>
          <a:p>
            <a:pPr>
              <a:defRPr/>
            </a:pPr>
            <a:r>
              <a:rPr lang="hr-HR" sz="1800" b="0">
                <a:effectLst>
                  <a:outerShdw blurRad="38100" dist="38100" dir="2700000" algn="tl">
                    <a:srgbClr val="C0C0C0"/>
                  </a:outerShdw>
                </a:effectLst>
              </a:rPr>
              <a:t>f</a:t>
            </a:r>
          </a:p>
        </p:txBody>
      </p:sp>
      <p:sp>
        <p:nvSpPr>
          <p:cNvPr id="1989693" name="Text Box 61"/>
          <p:cNvSpPr txBox="1">
            <a:spLocks noChangeArrowheads="1"/>
          </p:cNvSpPr>
          <p:nvPr/>
        </p:nvSpPr>
        <p:spPr bwMode="auto">
          <a:xfrm>
            <a:off x="4279900" y="981075"/>
            <a:ext cx="457200" cy="366713"/>
          </a:xfrm>
          <a:prstGeom prst="rect">
            <a:avLst/>
          </a:prstGeom>
          <a:noFill/>
          <a:ln w="9525" algn="ctr">
            <a:noFill/>
            <a:miter lim="800000"/>
            <a:headEnd/>
            <a:tailEnd/>
          </a:ln>
          <a:effectLst/>
        </p:spPr>
        <p:txBody>
          <a:bodyPr wrap="none">
            <a:spAutoFit/>
          </a:bodyPr>
          <a:lstStyle/>
          <a:p>
            <a:pPr>
              <a:defRPr/>
            </a:pPr>
            <a:r>
              <a:rPr lang="hr-HR" sz="1800" b="0">
                <a:effectLst>
                  <a:outerShdw blurRad="38100" dist="38100" dir="2700000" algn="tl">
                    <a:srgbClr val="C0C0C0"/>
                  </a:outerShdw>
                </a:effectLst>
              </a:rPr>
              <a:t>f’</a:t>
            </a:r>
          </a:p>
        </p:txBody>
      </p:sp>
      <p:sp>
        <p:nvSpPr>
          <p:cNvPr id="1989694" name="Text Box 62"/>
          <p:cNvSpPr txBox="1">
            <a:spLocks noChangeArrowheads="1"/>
          </p:cNvSpPr>
          <p:nvPr/>
        </p:nvSpPr>
        <p:spPr bwMode="auto">
          <a:xfrm>
            <a:off x="6303963" y="981075"/>
            <a:ext cx="593725" cy="366713"/>
          </a:xfrm>
          <a:prstGeom prst="rect">
            <a:avLst/>
          </a:prstGeom>
          <a:noFill/>
          <a:ln w="9525" algn="ctr">
            <a:noFill/>
            <a:miter lim="800000"/>
            <a:headEnd/>
            <a:tailEnd/>
          </a:ln>
          <a:effectLst/>
        </p:spPr>
        <p:txBody>
          <a:bodyPr wrap="none">
            <a:spAutoFit/>
          </a:bodyPr>
          <a:lstStyle/>
          <a:p>
            <a:pPr>
              <a:defRPr/>
            </a:pPr>
            <a:r>
              <a:rPr lang="hr-HR" sz="1800" b="0">
                <a:effectLst>
                  <a:outerShdw blurRad="38100" dist="38100" dir="2700000" algn="tl">
                    <a:srgbClr val="C0C0C0"/>
                  </a:outerShdw>
                </a:effectLst>
              </a:rPr>
              <a:t>f’’</a:t>
            </a:r>
          </a:p>
        </p:txBody>
      </p:sp>
      <p:sp>
        <p:nvSpPr>
          <p:cNvPr id="1989695" name="Text Box 63"/>
          <p:cNvSpPr txBox="1">
            <a:spLocks noChangeArrowheads="1"/>
          </p:cNvSpPr>
          <p:nvPr/>
        </p:nvSpPr>
        <p:spPr bwMode="auto">
          <a:xfrm>
            <a:off x="8408988" y="981075"/>
            <a:ext cx="730250" cy="366713"/>
          </a:xfrm>
          <a:prstGeom prst="rect">
            <a:avLst/>
          </a:prstGeom>
          <a:noFill/>
          <a:ln w="9525" algn="ctr">
            <a:noFill/>
            <a:miter lim="800000"/>
            <a:headEnd/>
            <a:tailEnd/>
          </a:ln>
          <a:effectLst/>
        </p:spPr>
        <p:txBody>
          <a:bodyPr wrap="none">
            <a:spAutoFit/>
          </a:bodyPr>
          <a:lstStyle/>
          <a:p>
            <a:pPr>
              <a:defRPr/>
            </a:pPr>
            <a:r>
              <a:rPr lang="hr-HR" sz="1800" b="0">
                <a:effectLst>
                  <a:outerShdw blurRad="38100" dist="38100" dir="2700000" algn="tl">
                    <a:srgbClr val="C0C0C0"/>
                  </a:outerShdw>
                </a:effectLst>
              </a:rPr>
              <a:t>f’’’</a:t>
            </a:r>
          </a:p>
        </p:txBody>
      </p:sp>
      <p:sp>
        <p:nvSpPr>
          <p:cNvPr id="1989696" name="Line 64"/>
          <p:cNvSpPr>
            <a:spLocks noChangeShapeType="1"/>
          </p:cNvSpPr>
          <p:nvPr/>
        </p:nvSpPr>
        <p:spPr bwMode="auto">
          <a:xfrm flipV="1">
            <a:off x="776288" y="1557338"/>
            <a:ext cx="647700" cy="719137"/>
          </a:xfrm>
          <a:prstGeom prst="line">
            <a:avLst/>
          </a:prstGeom>
          <a:noFill/>
          <a:ln w="57150">
            <a:solidFill>
              <a:srgbClr val="FF0000"/>
            </a:solidFill>
            <a:round/>
            <a:headEnd/>
            <a:tailEnd type="triangle" w="med" len="med"/>
          </a:ln>
        </p:spPr>
        <p:txBody>
          <a:bodyPr wrap="none" anchor="ctr"/>
          <a:lstStyle/>
          <a:p>
            <a:endParaRPr lang="en-US"/>
          </a:p>
        </p:txBody>
      </p:sp>
      <p:sp>
        <p:nvSpPr>
          <p:cNvPr id="1989697" name="Line 65"/>
          <p:cNvSpPr>
            <a:spLocks noChangeShapeType="1"/>
          </p:cNvSpPr>
          <p:nvPr/>
        </p:nvSpPr>
        <p:spPr bwMode="auto">
          <a:xfrm flipV="1">
            <a:off x="2505075" y="1557338"/>
            <a:ext cx="1079500" cy="862012"/>
          </a:xfrm>
          <a:prstGeom prst="line">
            <a:avLst/>
          </a:prstGeom>
          <a:noFill/>
          <a:ln w="57150">
            <a:solidFill>
              <a:srgbClr val="FF0000"/>
            </a:solidFill>
            <a:round/>
            <a:headEnd/>
            <a:tailEnd type="triangle" w="med" len="med"/>
          </a:ln>
        </p:spPr>
        <p:txBody>
          <a:bodyPr wrap="none" anchor="ctr"/>
          <a:lstStyle/>
          <a:p>
            <a:endParaRPr lang="en-US"/>
          </a:p>
        </p:txBody>
      </p:sp>
      <p:sp>
        <p:nvSpPr>
          <p:cNvPr id="1989698" name="Line 66"/>
          <p:cNvSpPr>
            <a:spLocks noChangeShapeType="1"/>
          </p:cNvSpPr>
          <p:nvPr/>
        </p:nvSpPr>
        <p:spPr bwMode="auto">
          <a:xfrm flipV="1">
            <a:off x="4592638" y="1557338"/>
            <a:ext cx="1079500" cy="862012"/>
          </a:xfrm>
          <a:prstGeom prst="line">
            <a:avLst/>
          </a:prstGeom>
          <a:noFill/>
          <a:ln w="57150">
            <a:solidFill>
              <a:srgbClr val="FF0000"/>
            </a:solidFill>
            <a:round/>
            <a:headEnd/>
            <a:tailEnd type="triangle" w="med" len="med"/>
          </a:ln>
        </p:spPr>
        <p:txBody>
          <a:bodyPr wrap="none" anchor="ctr"/>
          <a:lstStyle/>
          <a:p>
            <a:endParaRPr lang="en-US"/>
          </a:p>
        </p:txBody>
      </p:sp>
      <p:sp>
        <p:nvSpPr>
          <p:cNvPr id="1989699" name="Line 67"/>
          <p:cNvSpPr>
            <a:spLocks noChangeShapeType="1"/>
          </p:cNvSpPr>
          <p:nvPr/>
        </p:nvSpPr>
        <p:spPr bwMode="auto">
          <a:xfrm flipV="1">
            <a:off x="6824663" y="1557338"/>
            <a:ext cx="1079500" cy="862012"/>
          </a:xfrm>
          <a:prstGeom prst="line">
            <a:avLst/>
          </a:prstGeom>
          <a:noFill/>
          <a:ln w="57150">
            <a:solidFill>
              <a:srgbClr val="FF0000"/>
            </a:solidFill>
            <a:round/>
            <a:headEnd/>
            <a:tailEnd type="triangle" w="med" len="med"/>
          </a:ln>
        </p:spPr>
        <p:txBody>
          <a:bodyPr wrap="none" anchor="ctr"/>
          <a:lstStyle/>
          <a:p>
            <a:endParaRPr lang="en-US"/>
          </a:p>
        </p:txBody>
      </p:sp>
      <p:sp>
        <p:nvSpPr>
          <p:cNvPr id="1989700" name="Line 68"/>
          <p:cNvSpPr>
            <a:spLocks noChangeShapeType="1"/>
          </p:cNvSpPr>
          <p:nvPr/>
        </p:nvSpPr>
        <p:spPr bwMode="auto">
          <a:xfrm flipV="1">
            <a:off x="8985250" y="1700213"/>
            <a:ext cx="920750" cy="719137"/>
          </a:xfrm>
          <a:prstGeom prst="line">
            <a:avLst/>
          </a:prstGeom>
          <a:noFill/>
          <a:ln w="57150">
            <a:solidFill>
              <a:srgbClr val="FF0000"/>
            </a:solidFill>
            <a:round/>
            <a:headEnd/>
            <a:tailEnd type="triangle" w="med" len="med"/>
          </a:ln>
        </p:spPr>
        <p:txBody>
          <a:bodyPr wrap="none" anchor="ctr"/>
          <a:lstStyle/>
          <a:p>
            <a:endParaRPr 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989635"/>
                                        </p:tgtEl>
                                        <p:attrNameLst>
                                          <p:attrName>style.visibility</p:attrName>
                                        </p:attrNameLst>
                                      </p:cBhvr>
                                      <p:to>
                                        <p:strVal val="visible"/>
                                      </p:to>
                                    </p:set>
                                    <p:animEffect transition="in" filter="dissolve">
                                      <p:cBhvr>
                                        <p:cTn id="7" dur="500"/>
                                        <p:tgtEl>
                                          <p:spTgt spid="198963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89690"/>
                                        </p:tgtEl>
                                        <p:attrNameLst>
                                          <p:attrName>style.visibility</p:attrName>
                                        </p:attrNameLst>
                                      </p:cBhvr>
                                      <p:to>
                                        <p:strVal val="visible"/>
                                      </p:to>
                                    </p:set>
                                    <p:animEffect transition="in" filter="dissolve">
                                      <p:cBhvr>
                                        <p:cTn id="10" dur="500"/>
                                        <p:tgtEl>
                                          <p:spTgt spid="198969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989691"/>
                                        </p:tgtEl>
                                        <p:attrNameLst>
                                          <p:attrName>style.visibility</p:attrName>
                                        </p:attrNameLst>
                                      </p:cBhvr>
                                      <p:to>
                                        <p:strVal val="visible"/>
                                      </p:to>
                                    </p:set>
                                    <p:animEffect transition="in" filter="dissolve">
                                      <p:cBhvr>
                                        <p:cTn id="13" dur="500"/>
                                        <p:tgtEl>
                                          <p:spTgt spid="1989691"/>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1989692"/>
                                        </p:tgtEl>
                                        <p:attrNameLst>
                                          <p:attrName>style.visibility</p:attrName>
                                        </p:attrNameLst>
                                      </p:cBhvr>
                                      <p:to>
                                        <p:strVal val="visible"/>
                                      </p:to>
                                    </p:set>
                                    <p:animEffect transition="in" filter="dissolve">
                                      <p:cBhvr>
                                        <p:cTn id="17" dur="500"/>
                                        <p:tgtEl>
                                          <p:spTgt spid="1989692"/>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989636"/>
                                        </p:tgtEl>
                                        <p:attrNameLst>
                                          <p:attrName>style.visibility</p:attrName>
                                        </p:attrNameLst>
                                      </p:cBhvr>
                                      <p:to>
                                        <p:strVal val="visible"/>
                                      </p:to>
                                    </p:set>
                                    <p:animEffect transition="in" filter="dissolve">
                                      <p:cBhvr>
                                        <p:cTn id="20" dur="500"/>
                                        <p:tgtEl>
                                          <p:spTgt spid="1989636"/>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dissolv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89696"/>
                                        </p:tgtEl>
                                        <p:attrNameLst>
                                          <p:attrName>style.visibility</p:attrName>
                                        </p:attrNameLst>
                                      </p:cBhvr>
                                      <p:to>
                                        <p:strVal val="visible"/>
                                      </p:to>
                                    </p:set>
                                    <p:animEffect transition="in" filter="wipe(left)">
                                      <p:cBhvr>
                                        <p:cTn id="29" dur="500"/>
                                        <p:tgtEl>
                                          <p:spTgt spid="1989696"/>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xit" presetSubtype="0" fill="hold" nodeType="clickEffect">
                                  <p:stCondLst>
                                    <p:cond delay="0"/>
                                  </p:stCondLst>
                                  <p:childTnLst>
                                    <p:animEffect transition="out" filter="dissolve">
                                      <p:cBhvr>
                                        <p:cTn id="33" dur="500"/>
                                        <p:tgtEl>
                                          <p:spTgt spid="3"/>
                                        </p:tgtEl>
                                      </p:cBhvr>
                                    </p:animEffect>
                                    <p:set>
                                      <p:cBhvr>
                                        <p:cTn id="34" dur="1" fill="hold">
                                          <p:stCondLst>
                                            <p:cond delay="499"/>
                                          </p:stCondLst>
                                        </p:cTn>
                                        <p:tgtEl>
                                          <p:spTgt spid="3"/>
                                        </p:tgtEl>
                                        <p:attrNameLst>
                                          <p:attrName>style.visibility</p:attrName>
                                        </p:attrNameLst>
                                      </p:cBhvr>
                                      <p:to>
                                        <p:strVal val="hidden"/>
                                      </p:to>
                                    </p:set>
                                  </p:childTnLst>
                                </p:cTn>
                              </p:par>
                              <p:par>
                                <p:cTn id="35" presetID="9" presetClass="entr" presetSubtype="0" fill="hold"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dissolve">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1" fill="hold" grpId="0" nodeType="clickEffect">
                                  <p:stCondLst>
                                    <p:cond delay="0"/>
                                  </p:stCondLst>
                                  <p:childTnLst>
                                    <p:set>
                                      <p:cBhvr>
                                        <p:cTn id="41" dur="1" fill="hold">
                                          <p:stCondLst>
                                            <p:cond delay="0"/>
                                          </p:stCondLst>
                                        </p:cTn>
                                        <p:tgtEl>
                                          <p:spTgt spid="1989640"/>
                                        </p:tgtEl>
                                        <p:attrNameLst>
                                          <p:attrName>style.visibility</p:attrName>
                                        </p:attrNameLst>
                                      </p:cBhvr>
                                      <p:to>
                                        <p:strVal val="visible"/>
                                      </p:to>
                                    </p:set>
                                    <p:anim calcmode="lin" valueType="num">
                                      <p:cBhvr additive="base">
                                        <p:cTn id="42" dur="500" fill="hold"/>
                                        <p:tgtEl>
                                          <p:spTgt spid="1989640"/>
                                        </p:tgtEl>
                                        <p:attrNameLst>
                                          <p:attrName>ppt_x</p:attrName>
                                        </p:attrNameLst>
                                      </p:cBhvr>
                                      <p:tavLst>
                                        <p:tav tm="0">
                                          <p:val>
                                            <p:strVal val="#ppt_x"/>
                                          </p:val>
                                        </p:tav>
                                        <p:tav tm="100000">
                                          <p:val>
                                            <p:strVal val="#ppt_x"/>
                                          </p:val>
                                        </p:tav>
                                      </p:tavLst>
                                    </p:anim>
                                    <p:anim calcmode="lin" valueType="num">
                                      <p:cBhvr additive="base">
                                        <p:cTn id="43" dur="500" fill="hold"/>
                                        <p:tgtEl>
                                          <p:spTgt spid="1989640"/>
                                        </p:tgtEl>
                                        <p:attrNameLst>
                                          <p:attrName>ppt_y</p:attrName>
                                        </p:attrNameLst>
                                      </p:cBhvr>
                                      <p:tavLst>
                                        <p:tav tm="0">
                                          <p:val>
                                            <p:strVal val="0-#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1" fill="hold" grpId="0" nodeType="clickEffect">
                                  <p:stCondLst>
                                    <p:cond delay="0"/>
                                  </p:stCondLst>
                                  <p:childTnLst>
                                    <p:set>
                                      <p:cBhvr>
                                        <p:cTn id="47" dur="1" fill="hold">
                                          <p:stCondLst>
                                            <p:cond delay="0"/>
                                          </p:stCondLst>
                                        </p:cTn>
                                        <p:tgtEl>
                                          <p:spTgt spid="1989641"/>
                                        </p:tgtEl>
                                        <p:attrNameLst>
                                          <p:attrName>style.visibility</p:attrName>
                                        </p:attrNameLst>
                                      </p:cBhvr>
                                      <p:to>
                                        <p:strVal val="visible"/>
                                      </p:to>
                                    </p:set>
                                    <p:anim calcmode="lin" valueType="num">
                                      <p:cBhvr additive="base">
                                        <p:cTn id="48" dur="500" fill="hold"/>
                                        <p:tgtEl>
                                          <p:spTgt spid="1989641"/>
                                        </p:tgtEl>
                                        <p:attrNameLst>
                                          <p:attrName>ppt_x</p:attrName>
                                        </p:attrNameLst>
                                      </p:cBhvr>
                                      <p:tavLst>
                                        <p:tav tm="0">
                                          <p:val>
                                            <p:strVal val="#ppt_x"/>
                                          </p:val>
                                        </p:tav>
                                        <p:tav tm="100000">
                                          <p:val>
                                            <p:strVal val="#ppt_x"/>
                                          </p:val>
                                        </p:tav>
                                      </p:tavLst>
                                    </p:anim>
                                    <p:anim calcmode="lin" valueType="num">
                                      <p:cBhvr additive="base">
                                        <p:cTn id="49" dur="500" fill="hold"/>
                                        <p:tgtEl>
                                          <p:spTgt spid="1989641"/>
                                        </p:tgtEl>
                                        <p:attrNameLst>
                                          <p:attrName>ppt_y</p:attrName>
                                        </p:attrNameLst>
                                      </p:cBhvr>
                                      <p:tavLst>
                                        <p:tav tm="0">
                                          <p:val>
                                            <p:strVal val="0-#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1" fill="hold" grpId="0" nodeType="clickEffect">
                                  <p:stCondLst>
                                    <p:cond delay="0"/>
                                  </p:stCondLst>
                                  <p:childTnLst>
                                    <p:set>
                                      <p:cBhvr>
                                        <p:cTn id="53" dur="1" fill="hold">
                                          <p:stCondLst>
                                            <p:cond delay="0"/>
                                          </p:stCondLst>
                                        </p:cTn>
                                        <p:tgtEl>
                                          <p:spTgt spid="1989642"/>
                                        </p:tgtEl>
                                        <p:attrNameLst>
                                          <p:attrName>style.visibility</p:attrName>
                                        </p:attrNameLst>
                                      </p:cBhvr>
                                      <p:to>
                                        <p:strVal val="visible"/>
                                      </p:to>
                                    </p:set>
                                    <p:anim calcmode="lin" valueType="num">
                                      <p:cBhvr additive="base">
                                        <p:cTn id="54" dur="500" fill="hold"/>
                                        <p:tgtEl>
                                          <p:spTgt spid="1989642"/>
                                        </p:tgtEl>
                                        <p:attrNameLst>
                                          <p:attrName>ppt_x</p:attrName>
                                        </p:attrNameLst>
                                      </p:cBhvr>
                                      <p:tavLst>
                                        <p:tav tm="0">
                                          <p:val>
                                            <p:strVal val="#ppt_x"/>
                                          </p:val>
                                        </p:tav>
                                        <p:tav tm="100000">
                                          <p:val>
                                            <p:strVal val="#ppt_x"/>
                                          </p:val>
                                        </p:tav>
                                      </p:tavLst>
                                    </p:anim>
                                    <p:anim calcmode="lin" valueType="num">
                                      <p:cBhvr additive="base">
                                        <p:cTn id="55" dur="500" fill="hold"/>
                                        <p:tgtEl>
                                          <p:spTgt spid="1989642"/>
                                        </p:tgtEl>
                                        <p:attrNameLst>
                                          <p:attrName>ppt_y</p:attrName>
                                        </p:attrNameLst>
                                      </p:cBhvr>
                                      <p:tavLst>
                                        <p:tav tm="0">
                                          <p:val>
                                            <p:strVal val="0-#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989693"/>
                                        </p:tgtEl>
                                        <p:attrNameLst>
                                          <p:attrName>style.visibility</p:attrName>
                                        </p:attrNameLst>
                                      </p:cBhvr>
                                      <p:to>
                                        <p:strVal val="visible"/>
                                      </p:to>
                                    </p:set>
                                    <p:animEffect transition="in" filter="dissolve">
                                      <p:cBhvr>
                                        <p:cTn id="60" dur="500"/>
                                        <p:tgtEl>
                                          <p:spTgt spid="1989693"/>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989637"/>
                                        </p:tgtEl>
                                        <p:attrNameLst>
                                          <p:attrName>style.visibility</p:attrName>
                                        </p:attrNameLst>
                                      </p:cBhvr>
                                      <p:to>
                                        <p:strVal val="visible"/>
                                      </p:to>
                                    </p:set>
                                    <p:animEffect transition="in" filter="dissolve">
                                      <p:cBhvr>
                                        <p:cTn id="63" dur="500"/>
                                        <p:tgtEl>
                                          <p:spTgt spid="198963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989697"/>
                                        </p:tgtEl>
                                        <p:attrNameLst>
                                          <p:attrName>style.visibility</p:attrName>
                                        </p:attrNameLst>
                                      </p:cBhvr>
                                      <p:to>
                                        <p:strVal val="visible"/>
                                      </p:to>
                                    </p:set>
                                    <p:animEffect transition="in" filter="wipe(left)">
                                      <p:cBhvr>
                                        <p:cTn id="68" dur="500"/>
                                        <p:tgtEl>
                                          <p:spTgt spid="1989697"/>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xit" presetSubtype="0" fill="hold" grpId="1" nodeType="clickEffect">
                                  <p:stCondLst>
                                    <p:cond delay="0"/>
                                  </p:stCondLst>
                                  <p:childTnLst>
                                    <p:animEffect transition="out" filter="dissolve">
                                      <p:cBhvr>
                                        <p:cTn id="72" dur="500"/>
                                        <p:tgtEl>
                                          <p:spTgt spid="1989640"/>
                                        </p:tgtEl>
                                      </p:cBhvr>
                                    </p:animEffect>
                                    <p:set>
                                      <p:cBhvr>
                                        <p:cTn id="73" dur="1" fill="hold">
                                          <p:stCondLst>
                                            <p:cond delay="499"/>
                                          </p:stCondLst>
                                        </p:cTn>
                                        <p:tgtEl>
                                          <p:spTgt spid="1989640"/>
                                        </p:tgtEl>
                                        <p:attrNameLst>
                                          <p:attrName>style.visibility</p:attrName>
                                        </p:attrNameLst>
                                      </p:cBhvr>
                                      <p:to>
                                        <p:strVal val="hidden"/>
                                      </p:to>
                                    </p:set>
                                  </p:childTnLst>
                                </p:cTn>
                              </p:par>
                              <p:par>
                                <p:cTn id="74" presetID="9" presetClass="exit" presetSubtype="0" fill="hold" grpId="1" nodeType="withEffect">
                                  <p:stCondLst>
                                    <p:cond delay="0"/>
                                  </p:stCondLst>
                                  <p:childTnLst>
                                    <p:animEffect transition="out" filter="dissolve">
                                      <p:cBhvr>
                                        <p:cTn id="75" dur="500"/>
                                        <p:tgtEl>
                                          <p:spTgt spid="1989641"/>
                                        </p:tgtEl>
                                      </p:cBhvr>
                                    </p:animEffect>
                                    <p:set>
                                      <p:cBhvr>
                                        <p:cTn id="76" dur="1" fill="hold">
                                          <p:stCondLst>
                                            <p:cond delay="499"/>
                                          </p:stCondLst>
                                        </p:cTn>
                                        <p:tgtEl>
                                          <p:spTgt spid="1989641"/>
                                        </p:tgtEl>
                                        <p:attrNameLst>
                                          <p:attrName>style.visibility</p:attrName>
                                        </p:attrNameLst>
                                      </p:cBhvr>
                                      <p:to>
                                        <p:strVal val="hidden"/>
                                      </p:to>
                                    </p:set>
                                  </p:childTnLst>
                                </p:cTn>
                              </p:par>
                              <p:par>
                                <p:cTn id="77" presetID="9" presetClass="exit" presetSubtype="0" fill="hold" grpId="1" nodeType="withEffect">
                                  <p:stCondLst>
                                    <p:cond delay="0"/>
                                  </p:stCondLst>
                                  <p:childTnLst>
                                    <p:animEffect transition="out" filter="dissolve">
                                      <p:cBhvr>
                                        <p:cTn id="78" dur="500"/>
                                        <p:tgtEl>
                                          <p:spTgt spid="1989642"/>
                                        </p:tgtEl>
                                      </p:cBhvr>
                                    </p:animEffect>
                                    <p:set>
                                      <p:cBhvr>
                                        <p:cTn id="79" dur="1" fill="hold">
                                          <p:stCondLst>
                                            <p:cond delay="499"/>
                                          </p:stCondLst>
                                        </p:cTn>
                                        <p:tgtEl>
                                          <p:spTgt spid="1989642"/>
                                        </p:tgtEl>
                                        <p:attrNameLst>
                                          <p:attrName>style.visibility</p:attrName>
                                        </p:attrNameLst>
                                      </p:cBhvr>
                                      <p:to>
                                        <p:strVal val="hidden"/>
                                      </p:to>
                                    </p:set>
                                  </p:childTnLst>
                                </p:cTn>
                              </p:par>
                              <p:par>
                                <p:cTn id="80" presetID="9" presetClass="exit" presetSubtype="0" fill="hold" nodeType="withEffect">
                                  <p:stCondLst>
                                    <p:cond delay="0"/>
                                  </p:stCondLst>
                                  <p:childTnLst>
                                    <p:animEffect transition="out" filter="dissolve">
                                      <p:cBhvr>
                                        <p:cTn id="81" dur="500"/>
                                        <p:tgtEl>
                                          <p:spTgt spid="2"/>
                                        </p:tgtEl>
                                      </p:cBhvr>
                                    </p:animEffect>
                                    <p:set>
                                      <p:cBhvr>
                                        <p:cTn id="82" dur="1" fill="hold">
                                          <p:stCondLst>
                                            <p:cond delay="499"/>
                                          </p:stCondLst>
                                        </p:cTn>
                                        <p:tgtEl>
                                          <p:spTgt spid="2"/>
                                        </p:tgtEl>
                                        <p:attrNameLst>
                                          <p:attrName>style.visibility</p:attrName>
                                        </p:attrNameLst>
                                      </p:cBhvr>
                                      <p:to>
                                        <p:strVal val="hidden"/>
                                      </p:to>
                                    </p:set>
                                  </p:childTnLst>
                                </p:cTn>
                              </p:par>
                              <p:par>
                                <p:cTn id="83" presetID="9" presetClass="entr" presetSubtype="0" fill="hold" grpId="0" nodeType="withEffect">
                                  <p:stCondLst>
                                    <p:cond delay="0"/>
                                  </p:stCondLst>
                                  <p:childTnLst>
                                    <p:set>
                                      <p:cBhvr>
                                        <p:cTn id="84" dur="1" fill="hold">
                                          <p:stCondLst>
                                            <p:cond delay="0"/>
                                          </p:stCondLst>
                                        </p:cTn>
                                        <p:tgtEl>
                                          <p:spTgt spid="1989643"/>
                                        </p:tgtEl>
                                        <p:attrNameLst>
                                          <p:attrName>style.visibility</p:attrName>
                                        </p:attrNameLst>
                                      </p:cBhvr>
                                      <p:to>
                                        <p:strVal val="visible"/>
                                      </p:to>
                                    </p:set>
                                    <p:animEffect transition="in" filter="dissolve">
                                      <p:cBhvr>
                                        <p:cTn id="85" dur="500"/>
                                        <p:tgtEl>
                                          <p:spTgt spid="198964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989644"/>
                                        </p:tgtEl>
                                        <p:attrNameLst>
                                          <p:attrName>style.visibility</p:attrName>
                                        </p:attrNameLst>
                                      </p:cBhvr>
                                      <p:to>
                                        <p:strVal val="visible"/>
                                      </p:to>
                                    </p:set>
                                    <p:animEffect transition="in" filter="dissolve">
                                      <p:cBhvr>
                                        <p:cTn id="88" dur="500"/>
                                        <p:tgtEl>
                                          <p:spTgt spid="1989644"/>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989645"/>
                                        </p:tgtEl>
                                        <p:attrNameLst>
                                          <p:attrName>style.visibility</p:attrName>
                                        </p:attrNameLst>
                                      </p:cBhvr>
                                      <p:to>
                                        <p:strVal val="visible"/>
                                      </p:to>
                                    </p:set>
                                    <p:animEffect transition="in" filter="dissolve">
                                      <p:cBhvr>
                                        <p:cTn id="91" dur="500"/>
                                        <p:tgtEl>
                                          <p:spTgt spid="1989645"/>
                                        </p:tgtEl>
                                      </p:cBhvr>
                                    </p:animEffect>
                                  </p:childTnLst>
                                </p:cTn>
                              </p:par>
                              <p:par>
                                <p:cTn id="92" presetID="9" presetClass="entr" presetSubtype="0" fill="hold" nodeType="withEffect">
                                  <p:stCondLst>
                                    <p:cond delay="0"/>
                                  </p:stCondLst>
                                  <p:childTnLst>
                                    <p:set>
                                      <p:cBhvr>
                                        <p:cTn id="93" dur="1" fill="hold">
                                          <p:stCondLst>
                                            <p:cond delay="0"/>
                                          </p:stCondLst>
                                        </p:cTn>
                                        <p:tgtEl>
                                          <p:spTgt spid="4"/>
                                        </p:tgtEl>
                                        <p:attrNameLst>
                                          <p:attrName>style.visibility</p:attrName>
                                        </p:attrNameLst>
                                      </p:cBhvr>
                                      <p:to>
                                        <p:strVal val="visible"/>
                                      </p:to>
                                    </p:set>
                                    <p:animEffect transition="in" filter="dissolve">
                                      <p:cBhvr>
                                        <p:cTn id="94" dur="500"/>
                                        <p:tgtEl>
                                          <p:spTgt spid="4"/>
                                        </p:tgtEl>
                                      </p:cBhvr>
                                    </p:animEffect>
                                  </p:childTnLst>
                                </p:cTn>
                              </p:par>
                            </p:childTnLst>
                          </p:cTn>
                        </p:par>
                      </p:childTnLst>
                    </p:cTn>
                  </p:par>
                  <p:par>
                    <p:cTn id="95" fill="hold">
                      <p:stCondLst>
                        <p:cond delay="indefinite"/>
                      </p:stCondLst>
                      <p:childTnLst>
                        <p:par>
                          <p:cTn id="96" fill="hold">
                            <p:stCondLst>
                              <p:cond delay="0"/>
                            </p:stCondLst>
                            <p:childTnLst>
                              <p:par>
                                <p:cTn id="97" presetID="2" presetClass="entr" presetSubtype="1" fill="hold" grpId="0" nodeType="clickEffect">
                                  <p:stCondLst>
                                    <p:cond delay="0"/>
                                  </p:stCondLst>
                                  <p:childTnLst>
                                    <p:set>
                                      <p:cBhvr>
                                        <p:cTn id="98" dur="1" fill="hold">
                                          <p:stCondLst>
                                            <p:cond delay="0"/>
                                          </p:stCondLst>
                                        </p:cTn>
                                        <p:tgtEl>
                                          <p:spTgt spid="1989646"/>
                                        </p:tgtEl>
                                        <p:attrNameLst>
                                          <p:attrName>style.visibility</p:attrName>
                                        </p:attrNameLst>
                                      </p:cBhvr>
                                      <p:to>
                                        <p:strVal val="visible"/>
                                      </p:to>
                                    </p:set>
                                    <p:anim calcmode="lin" valueType="num">
                                      <p:cBhvr additive="base">
                                        <p:cTn id="99" dur="500" fill="hold"/>
                                        <p:tgtEl>
                                          <p:spTgt spid="1989646"/>
                                        </p:tgtEl>
                                        <p:attrNameLst>
                                          <p:attrName>ppt_x</p:attrName>
                                        </p:attrNameLst>
                                      </p:cBhvr>
                                      <p:tavLst>
                                        <p:tav tm="0">
                                          <p:val>
                                            <p:strVal val="#ppt_x"/>
                                          </p:val>
                                        </p:tav>
                                        <p:tav tm="100000">
                                          <p:val>
                                            <p:strVal val="#ppt_x"/>
                                          </p:val>
                                        </p:tav>
                                      </p:tavLst>
                                    </p:anim>
                                    <p:anim calcmode="lin" valueType="num">
                                      <p:cBhvr additive="base">
                                        <p:cTn id="100" dur="500" fill="hold"/>
                                        <p:tgtEl>
                                          <p:spTgt spid="1989646"/>
                                        </p:tgtEl>
                                        <p:attrNameLst>
                                          <p:attrName>ppt_y</p:attrName>
                                        </p:attrNameLst>
                                      </p:cBhvr>
                                      <p:tavLst>
                                        <p:tav tm="0">
                                          <p:val>
                                            <p:strVal val="0-#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1" fill="hold" grpId="0" nodeType="clickEffect">
                                  <p:stCondLst>
                                    <p:cond delay="0"/>
                                  </p:stCondLst>
                                  <p:childTnLst>
                                    <p:set>
                                      <p:cBhvr>
                                        <p:cTn id="104" dur="1" fill="hold">
                                          <p:stCondLst>
                                            <p:cond delay="0"/>
                                          </p:stCondLst>
                                        </p:cTn>
                                        <p:tgtEl>
                                          <p:spTgt spid="1989647"/>
                                        </p:tgtEl>
                                        <p:attrNameLst>
                                          <p:attrName>style.visibility</p:attrName>
                                        </p:attrNameLst>
                                      </p:cBhvr>
                                      <p:to>
                                        <p:strVal val="visible"/>
                                      </p:to>
                                    </p:set>
                                    <p:anim calcmode="lin" valueType="num">
                                      <p:cBhvr additive="base">
                                        <p:cTn id="105" dur="500" fill="hold"/>
                                        <p:tgtEl>
                                          <p:spTgt spid="1989647"/>
                                        </p:tgtEl>
                                        <p:attrNameLst>
                                          <p:attrName>ppt_x</p:attrName>
                                        </p:attrNameLst>
                                      </p:cBhvr>
                                      <p:tavLst>
                                        <p:tav tm="0">
                                          <p:val>
                                            <p:strVal val="#ppt_x"/>
                                          </p:val>
                                        </p:tav>
                                        <p:tav tm="100000">
                                          <p:val>
                                            <p:strVal val="#ppt_x"/>
                                          </p:val>
                                        </p:tav>
                                      </p:tavLst>
                                    </p:anim>
                                    <p:anim calcmode="lin" valueType="num">
                                      <p:cBhvr additive="base">
                                        <p:cTn id="106" dur="500" fill="hold"/>
                                        <p:tgtEl>
                                          <p:spTgt spid="1989647"/>
                                        </p:tgtEl>
                                        <p:attrNameLst>
                                          <p:attrName>ppt_y</p:attrName>
                                        </p:attrNameLst>
                                      </p:cBhvr>
                                      <p:tavLst>
                                        <p:tav tm="0">
                                          <p:val>
                                            <p:strVal val="0-#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1" fill="hold" grpId="0" nodeType="clickEffect">
                                  <p:stCondLst>
                                    <p:cond delay="0"/>
                                  </p:stCondLst>
                                  <p:childTnLst>
                                    <p:set>
                                      <p:cBhvr>
                                        <p:cTn id="110" dur="1" fill="hold">
                                          <p:stCondLst>
                                            <p:cond delay="0"/>
                                          </p:stCondLst>
                                        </p:cTn>
                                        <p:tgtEl>
                                          <p:spTgt spid="1989648"/>
                                        </p:tgtEl>
                                        <p:attrNameLst>
                                          <p:attrName>style.visibility</p:attrName>
                                        </p:attrNameLst>
                                      </p:cBhvr>
                                      <p:to>
                                        <p:strVal val="visible"/>
                                      </p:to>
                                    </p:set>
                                    <p:anim calcmode="lin" valueType="num">
                                      <p:cBhvr additive="base">
                                        <p:cTn id="111" dur="500" fill="hold"/>
                                        <p:tgtEl>
                                          <p:spTgt spid="1989648"/>
                                        </p:tgtEl>
                                        <p:attrNameLst>
                                          <p:attrName>ppt_x</p:attrName>
                                        </p:attrNameLst>
                                      </p:cBhvr>
                                      <p:tavLst>
                                        <p:tav tm="0">
                                          <p:val>
                                            <p:strVal val="#ppt_x"/>
                                          </p:val>
                                        </p:tav>
                                        <p:tav tm="100000">
                                          <p:val>
                                            <p:strVal val="#ppt_x"/>
                                          </p:val>
                                        </p:tav>
                                      </p:tavLst>
                                    </p:anim>
                                    <p:anim calcmode="lin" valueType="num">
                                      <p:cBhvr additive="base">
                                        <p:cTn id="112" dur="500" fill="hold"/>
                                        <p:tgtEl>
                                          <p:spTgt spid="1989648"/>
                                        </p:tgtEl>
                                        <p:attrNameLst>
                                          <p:attrName>ppt_y</p:attrName>
                                        </p:attrNameLst>
                                      </p:cBhvr>
                                      <p:tavLst>
                                        <p:tav tm="0">
                                          <p:val>
                                            <p:strVal val="0-#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1989638"/>
                                        </p:tgtEl>
                                        <p:attrNameLst>
                                          <p:attrName>style.visibility</p:attrName>
                                        </p:attrNameLst>
                                      </p:cBhvr>
                                      <p:to>
                                        <p:strVal val="visible"/>
                                      </p:to>
                                    </p:set>
                                    <p:animEffect transition="in" filter="dissolve">
                                      <p:cBhvr>
                                        <p:cTn id="117" dur="500"/>
                                        <p:tgtEl>
                                          <p:spTgt spid="1989638"/>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1989694"/>
                                        </p:tgtEl>
                                        <p:attrNameLst>
                                          <p:attrName>style.visibility</p:attrName>
                                        </p:attrNameLst>
                                      </p:cBhvr>
                                      <p:to>
                                        <p:strVal val="visible"/>
                                      </p:to>
                                    </p:set>
                                    <p:animEffect transition="in" filter="dissolve">
                                      <p:cBhvr>
                                        <p:cTn id="120" dur="500"/>
                                        <p:tgtEl>
                                          <p:spTgt spid="1989694"/>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1989698"/>
                                        </p:tgtEl>
                                        <p:attrNameLst>
                                          <p:attrName>style.visibility</p:attrName>
                                        </p:attrNameLst>
                                      </p:cBhvr>
                                      <p:to>
                                        <p:strVal val="visible"/>
                                      </p:to>
                                    </p:set>
                                    <p:animEffect transition="in" filter="wipe(left)">
                                      <p:cBhvr>
                                        <p:cTn id="125" dur="500"/>
                                        <p:tgtEl>
                                          <p:spTgt spid="1989698"/>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xit" presetSubtype="0" fill="hold" grpId="1" nodeType="clickEffect">
                                  <p:stCondLst>
                                    <p:cond delay="0"/>
                                  </p:stCondLst>
                                  <p:childTnLst>
                                    <p:animEffect transition="out" filter="dissolve">
                                      <p:cBhvr>
                                        <p:cTn id="129" dur="500"/>
                                        <p:tgtEl>
                                          <p:spTgt spid="1989643"/>
                                        </p:tgtEl>
                                      </p:cBhvr>
                                    </p:animEffect>
                                    <p:set>
                                      <p:cBhvr>
                                        <p:cTn id="130" dur="1" fill="hold">
                                          <p:stCondLst>
                                            <p:cond delay="499"/>
                                          </p:stCondLst>
                                        </p:cTn>
                                        <p:tgtEl>
                                          <p:spTgt spid="1989643"/>
                                        </p:tgtEl>
                                        <p:attrNameLst>
                                          <p:attrName>style.visibility</p:attrName>
                                        </p:attrNameLst>
                                      </p:cBhvr>
                                      <p:to>
                                        <p:strVal val="hidden"/>
                                      </p:to>
                                    </p:set>
                                  </p:childTnLst>
                                </p:cTn>
                              </p:par>
                              <p:par>
                                <p:cTn id="131" presetID="9" presetClass="exit" presetSubtype="0" fill="hold" grpId="1" nodeType="withEffect">
                                  <p:stCondLst>
                                    <p:cond delay="0"/>
                                  </p:stCondLst>
                                  <p:childTnLst>
                                    <p:animEffect transition="out" filter="dissolve">
                                      <p:cBhvr>
                                        <p:cTn id="132" dur="500"/>
                                        <p:tgtEl>
                                          <p:spTgt spid="1989644"/>
                                        </p:tgtEl>
                                      </p:cBhvr>
                                    </p:animEffect>
                                    <p:set>
                                      <p:cBhvr>
                                        <p:cTn id="133" dur="1" fill="hold">
                                          <p:stCondLst>
                                            <p:cond delay="499"/>
                                          </p:stCondLst>
                                        </p:cTn>
                                        <p:tgtEl>
                                          <p:spTgt spid="1989644"/>
                                        </p:tgtEl>
                                        <p:attrNameLst>
                                          <p:attrName>style.visibility</p:attrName>
                                        </p:attrNameLst>
                                      </p:cBhvr>
                                      <p:to>
                                        <p:strVal val="hidden"/>
                                      </p:to>
                                    </p:set>
                                  </p:childTnLst>
                                </p:cTn>
                              </p:par>
                              <p:par>
                                <p:cTn id="134" presetID="9" presetClass="exit" presetSubtype="0" fill="hold" grpId="1" nodeType="withEffect">
                                  <p:stCondLst>
                                    <p:cond delay="0"/>
                                  </p:stCondLst>
                                  <p:childTnLst>
                                    <p:animEffect transition="out" filter="dissolve">
                                      <p:cBhvr>
                                        <p:cTn id="135" dur="500"/>
                                        <p:tgtEl>
                                          <p:spTgt spid="1989645"/>
                                        </p:tgtEl>
                                      </p:cBhvr>
                                    </p:animEffect>
                                    <p:set>
                                      <p:cBhvr>
                                        <p:cTn id="136" dur="1" fill="hold">
                                          <p:stCondLst>
                                            <p:cond delay="499"/>
                                          </p:stCondLst>
                                        </p:cTn>
                                        <p:tgtEl>
                                          <p:spTgt spid="1989645"/>
                                        </p:tgtEl>
                                        <p:attrNameLst>
                                          <p:attrName>style.visibility</p:attrName>
                                        </p:attrNameLst>
                                      </p:cBhvr>
                                      <p:to>
                                        <p:strVal val="hidden"/>
                                      </p:to>
                                    </p:set>
                                  </p:childTnLst>
                                </p:cTn>
                              </p:par>
                              <p:par>
                                <p:cTn id="137" presetID="9" presetClass="exit" presetSubtype="0" fill="hold" grpId="1" nodeType="withEffect">
                                  <p:stCondLst>
                                    <p:cond delay="0"/>
                                  </p:stCondLst>
                                  <p:childTnLst>
                                    <p:animEffect transition="out" filter="dissolve">
                                      <p:cBhvr>
                                        <p:cTn id="138" dur="500"/>
                                        <p:tgtEl>
                                          <p:spTgt spid="1989646"/>
                                        </p:tgtEl>
                                      </p:cBhvr>
                                    </p:animEffect>
                                    <p:set>
                                      <p:cBhvr>
                                        <p:cTn id="139" dur="1" fill="hold">
                                          <p:stCondLst>
                                            <p:cond delay="499"/>
                                          </p:stCondLst>
                                        </p:cTn>
                                        <p:tgtEl>
                                          <p:spTgt spid="1989646"/>
                                        </p:tgtEl>
                                        <p:attrNameLst>
                                          <p:attrName>style.visibility</p:attrName>
                                        </p:attrNameLst>
                                      </p:cBhvr>
                                      <p:to>
                                        <p:strVal val="hidden"/>
                                      </p:to>
                                    </p:set>
                                  </p:childTnLst>
                                </p:cTn>
                              </p:par>
                              <p:par>
                                <p:cTn id="140" presetID="9" presetClass="exit" presetSubtype="0" fill="hold" grpId="1" nodeType="withEffect">
                                  <p:stCondLst>
                                    <p:cond delay="0"/>
                                  </p:stCondLst>
                                  <p:childTnLst>
                                    <p:animEffect transition="out" filter="dissolve">
                                      <p:cBhvr>
                                        <p:cTn id="141" dur="500"/>
                                        <p:tgtEl>
                                          <p:spTgt spid="1989647"/>
                                        </p:tgtEl>
                                      </p:cBhvr>
                                    </p:animEffect>
                                    <p:set>
                                      <p:cBhvr>
                                        <p:cTn id="142" dur="1" fill="hold">
                                          <p:stCondLst>
                                            <p:cond delay="499"/>
                                          </p:stCondLst>
                                        </p:cTn>
                                        <p:tgtEl>
                                          <p:spTgt spid="1989647"/>
                                        </p:tgtEl>
                                        <p:attrNameLst>
                                          <p:attrName>style.visibility</p:attrName>
                                        </p:attrNameLst>
                                      </p:cBhvr>
                                      <p:to>
                                        <p:strVal val="hidden"/>
                                      </p:to>
                                    </p:set>
                                  </p:childTnLst>
                                </p:cTn>
                              </p:par>
                              <p:par>
                                <p:cTn id="143" presetID="9" presetClass="exit" presetSubtype="0" fill="hold" grpId="1" nodeType="withEffect">
                                  <p:stCondLst>
                                    <p:cond delay="0"/>
                                  </p:stCondLst>
                                  <p:childTnLst>
                                    <p:animEffect transition="out" filter="dissolve">
                                      <p:cBhvr>
                                        <p:cTn id="144" dur="500"/>
                                        <p:tgtEl>
                                          <p:spTgt spid="1989648"/>
                                        </p:tgtEl>
                                      </p:cBhvr>
                                    </p:animEffect>
                                    <p:set>
                                      <p:cBhvr>
                                        <p:cTn id="145" dur="1" fill="hold">
                                          <p:stCondLst>
                                            <p:cond delay="499"/>
                                          </p:stCondLst>
                                        </p:cTn>
                                        <p:tgtEl>
                                          <p:spTgt spid="1989648"/>
                                        </p:tgtEl>
                                        <p:attrNameLst>
                                          <p:attrName>style.visibility</p:attrName>
                                        </p:attrNameLst>
                                      </p:cBhvr>
                                      <p:to>
                                        <p:strVal val="hidden"/>
                                      </p:to>
                                    </p:set>
                                  </p:childTnLst>
                                </p:cTn>
                              </p:par>
                              <p:par>
                                <p:cTn id="146" presetID="9" presetClass="exit" presetSubtype="0" fill="hold" nodeType="withEffect">
                                  <p:stCondLst>
                                    <p:cond delay="0"/>
                                  </p:stCondLst>
                                  <p:childTnLst>
                                    <p:animEffect transition="out" filter="dissolve">
                                      <p:cBhvr>
                                        <p:cTn id="147" dur="500"/>
                                        <p:tgtEl>
                                          <p:spTgt spid="4"/>
                                        </p:tgtEl>
                                      </p:cBhvr>
                                    </p:animEffect>
                                    <p:set>
                                      <p:cBhvr>
                                        <p:cTn id="148" dur="1" fill="hold">
                                          <p:stCondLst>
                                            <p:cond delay="499"/>
                                          </p:stCondLst>
                                        </p:cTn>
                                        <p:tgtEl>
                                          <p:spTgt spid="4"/>
                                        </p:tgtEl>
                                        <p:attrNameLst>
                                          <p:attrName>style.visibility</p:attrName>
                                        </p:attrNameLst>
                                      </p:cBhvr>
                                      <p:to>
                                        <p:strVal val="hidden"/>
                                      </p:to>
                                    </p:set>
                                  </p:childTnLst>
                                </p:cTn>
                              </p:par>
                              <p:par>
                                <p:cTn id="149" presetID="9" presetClass="entr" presetSubtype="0" fill="hold" grpId="0" nodeType="withEffect">
                                  <p:stCondLst>
                                    <p:cond delay="0"/>
                                  </p:stCondLst>
                                  <p:childTnLst>
                                    <p:set>
                                      <p:cBhvr>
                                        <p:cTn id="150" dur="1" fill="hold">
                                          <p:stCondLst>
                                            <p:cond delay="0"/>
                                          </p:stCondLst>
                                        </p:cTn>
                                        <p:tgtEl>
                                          <p:spTgt spid="1989649"/>
                                        </p:tgtEl>
                                        <p:attrNameLst>
                                          <p:attrName>style.visibility</p:attrName>
                                        </p:attrNameLst>
                                      </p:cBhvr>
                                      <p:to>
                                        <p:strVal val="visible"/>
                                      </p:to>
                                    </p:set>
                                    <p:animEffect transition="in" filter="dissolve">
                                      <p:cBhvr>
                                        <p:cTn id="151" dur="500"/>
                                        <p:tgtEl>
                                          <p:spTgt spid="1989649"/>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1989650"/>
                                        </p:tgtEl>
                                        <p:attrNameLst>
                                          <p:attrName>style.visibility</p:attrName>
                                        </p:attrNameLst>
                                      </p:cBhvr>
                                      <p:to>
                                        <p:strVal val="visible"/>
                                      </p:to>
                                    </p:set>
                                    <p:animEffect transition="in" filter="dissolve">
                                      <p:cBhvr>
                                        <p:cTn id="154" dur="500"/>
                                        <p:tgtEl>
                                          <p:spTgt spid="1989650"/>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989651"/>
                                        </p:tgtEl>
                                        <p:attrNameLst>
                                          <p:attrName>style.visibility</p:attrName>
                                        </p:attrNameLst>
                                      </p:cBhvr>
                                      <p:to>
                                        <p:strVal val="visible"/>
                                      </p:to>
                                    </p:set>
                                    <p:animEffect transition="in" filter="dissolve">
                                      <p:cBhvr>
                                        <p:cTn id="157" dur="500"/>
                                        <p:tgtEl>
                                          <p:spTgt spid="1989651"/>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989652"/>
                                        </p:tgtEl>
                                        <p:attrNameLst>
                                          <p:attrName>style.visibility</p:attrName>
                                        </p:attrNameLst>
                                      </p:cBhvr>
                                      <p:to>
                                        <p:strVal val="visible"/>
                                      </p:to>
                                    </p:set>
                                    <p:animEffect transition="in" filter="dissolve">
                                      <p:cBhvr>
                                        <p:cTn id="160" dur="500"/>
                                        <p:tgtEl>
                                          <p:spTgt spid="1989652"/>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1989653"/>
                                        </p:tgtEl>
                                        <p:attrNameLst>
                                          <p:attrName>style.visibility</p:attrName>
                                        </p:attrNameLst>
                                      </p:cBhvr>
                                      <p:to>
                                        <p:strVal val="visible"/>
                                      </p:to>
                                    </p:set>
                                    <p:animEffect transition="in" filter="dissolve">
                                      <p:cBhvr>
                                        <p:cTn id="163" dur="500"/>
                                        <p:tgtEl>
                                          <p:spTgt spid="1989653"/>
                                        </p:tgtEl>
                                      </p:cBhvr>
                                    </p:animEffect>
                                  </p:childTnLst>
                                </p:cTn>
                              </p:par>
                              <p:par>
                                <p:cTn id="164" presetID="9" presetClass="entr" presetSubtype="0" fill="hold" grpId="0" nodeType="withEffect">
                                  <p:stCondLst>
                                    <p:cond delay="0"/>
                                  </p:stCondLst>
                                  <p:childTnLst>
                                    <p:set>
                                      <p:cBhvr>
                                        <p:cTn id="165" dur="1" fill="hold">
                                          <p:stCondLst>
                                            <p:cond delay="0"/>
                                          </p:stCondLst>
                                        </p:cTn>
                                        <p:tgtEl>
                                          <p:spTgt spid="1989654"/>
                                        </p:tgtEl>
                                        <p:attrNameLst>
                                          <p:attrName>style.visibility</p:attrName>
                                        </p:attrNameLst>
                                      </p:cBhvr>
                                      <p:to>
                                        <p:strVal val="visible"/>
                                      </p:to>
                                    </p:set>
                                    <p:animEffect transition="in" filter="dissolve">
                                      <p:cBhvr>
                                        <p:cTn id="166" dur="500"/>
                                        <p:tgtEl>
                                          <p:spTgt spid="1989654"/>
                                        </p:tgtEl>
                                      </p:cBhvr>
                                    </p:animEffect>
                                  </p:childTnLst>
                                </p:cTn>
                              </p:par>
                              <p:par>
                                <p:cTn id="167" presetID="9" presetClass="entr" presetSubtype="0" fill="hold" nodeType="withEffect">
                                  <p:stCondLst>
                                    <p:cond delay="0"/>
                                  </p:stCondLst>
                                  <p:childTnLst>
                                    <p:set>
                                      <p:cBhvr>
                                        <p:cTn id="168" dur="1" fill="hold">
                                          <p:stCondLst>
                                            <p:cond delay="0"/>
                                          </p:stCondLst>
                                        </p:cTn>
                                        <p:tgtEl>
                                          <p:spTgt spid="5"/>
                                        </p:tgtEl>
                                        <p:attrNameLst>
                                          <p:attrName>style.visibility</p:attrName>
                                        </p:attrNameLst>
                                      </p:cBhvr>
                                      <p:to>
                                        <p:strVal val="visible"/>
                                      </p:to>
                                    </p:set>
                                    <p:animEffect transition="in" filter="dissolve">
                                      <p:cBhvr>
                                        <p:cTn id="169" dur="500"/>
                                        <p:tgtEl>
                                          <p:spTgt spid="5"/>
                                        </p:tgtEl>
                                      </p:cBhvr>
                                    </p:animEffect>
                                  </p:childTnLst>
                                </p:cTn>
                              </p:par>
                            </p:childTnLst>
                          </p:cTn>
                        </p:par>
                      </p:childTnLst>
                    </p:cTn>
                  </p:par>
                  <p:par>
                    <p:cTn id="170" fill="hold">
                      <p:stCondLst>
                        <p:cond delay="indefinite"/>
                      </p:stCondLst>
                      <p:childTnLst>
                        <p:par>
                          <p:cTn id="171" fill="hold">
                            <p:stCondLst>
                              <p:cond delay="0"/>
                            </p:stCondLst>
                            <p:childTnLst>
                              <p:par>
                                <p:cTn id="172" presetID="2" presetClass="entr" presetSubtype="1" fill="hold" grpId="0" nodeType="clickEffect">
                                  <p:stCondLst>
                                    <p:cond delay="0"/>
                                  </p:stCondLst>
                                  <p:childTnLst>
                                    <p:set>
                                      <p:cBhvr>
                                        <p:cTn id="173" dur="1" fill="hold">
                                          <p:stCondLst>
                                            <p:cond delay="0"/>
                                          </p:stCondLst>
                                        </p:cTn>
                                        <p:tgtEl>
                                          <p:spTgt spid="1989655"/>
                                        </p:tgtEl>
                                        <p:attrNameLst>
                                          <p:attrName>style.visibility</p:attrName>
                                        </p:attrNameLst>
                                      </p:cBhvr>
                                      <p:to>
                                        <p:strVal val="visible"/>
                                      </p:to>
                                    </p:set>
                                    <p:anim calcmode="lin" valueType="num">
                                      <p:cBhvr additive="base">
                                        <p:cTn id="174" dur="500" fill="hold"/>
                                        <p:tgtEl>
                                          <p:spTgt spid="1989655"/>
                                        </p:tgtEl>
                                        <p:attrNameLst>
                                          <p:attrName>ppt_x</p:attrName>
                                        </p:attrNameLst>
                                      </p:cBhvr>
                                      <p:tavLst>
                                        <p:tav tm="0">
                                          <p:val>
                                            <p:strVal val="#ppt_x"/>
                                          </p:val>
                                        </p:tav>
                                        <p:tav tm="100000">
                                          <p:val>
                                            <p:strVal val="#ppt_x"/>
                                          </p:val>
                                        </p:tav>
                                      </p:tavLst>
                                    </p:anim>
                                    <p:anim calcmode="lin" valueType="num">
                                      <p:cBhvr additive="base">
                                        <p:cTn id="175" dur="500" fill="hold"/>
                                        <p:tgtEl>
                                          <p:spTgt spid="1989655"/>
                                        </p:tgtEl>
                                        <p:attrNameLst>
                                          <p:attrName>ppt_y</p:attrName>
                                        </p:attrNameLst>
                                      </p:cBhvr>
                                      <p:tavLst>
                                        <p:tav tm="0">
                                          <p:val>
                                            <p:strVal val="0-#ppt_h/2"/>
                                          </p:val>
                                        </p:tav>
                                        <p:tav tm="100000">
                                          <p:val>
                                            <p:strVal val="#ppt_y"/>
                                          </p:val>
                                        </p:tav>
                                      </p:tavLst>
                                    </p:anim>
                                  </p:childTnLst>
                                </p:cTn>
                              </p:par>
                            </p:childTnLst>
                          </p:cTn>
                        </p:par>
                      </p:childTnLst>
                    </p:cTn>
                  </p:par>
                  <p:par>
                    <p:cTn id="176" fill="hold">
                      <p:stCondLst>
                        <p:cond delay="indefinite"/>
                      </p:stCondLst>
                      <p:childTnLst>
                        <p:par>
                          <p:cTn id="177" fill="hold">
                            <p:stCondLst>
                              <p:cond delay="0"/>
                            </p:stCondLst>
                            <p:childTnLst>
                              <p:par>
                                <p:cTn id="178" presetID="2" presetClass="entr" presetSubtype="1" fill="hold" grpId="0" nodeType="clickEffect">
                                  <p:stCondLst>
                                    <p:cond delay="0"/>
                                  </p:stCondLst>
                                  <p:childTnLst>
                                    <p:set>
                                      <p:cBhvr>
                                        <p:cTn id="179" dur="1" fill="hold">
                                          <p:stCondLst>
                                            <p:cond delay="0"/>
                                          </p:stCondLst>
                                        </p:cTn>
                                        <p:tgtEl>
                                          <p:spTgt spid="1989656"/>
                                        </p:tgtEl>
                                        <p:attrNameLst>
                                          <p:attrName>style.visibility</p:attrName>
                                        </p:attrNameLst>
                                      </p:cBhvr>
                                      <p:to>
                                        <p:strVal val="visible"/>
                                      </p:to>
                                    </p:set>
                                    <p:anim calcmode="lin" valueType="num">
                                      <p:cBhvr additive="base">
                                        <p:cTn id="180" dur="500" fill="hold"/>
                                        <p:tgtEl>
                                          <p:spTgt spid="1989656"/>
                                        </p:tgtEl>
                                        <p:attrNameLst>
                                          <p:attrName>ppt_x</p:attrName>
                                        </p:attrNameLst>
                                      </p:cBhvr>
                                      <p:tavLst>
                                        <p:tav tm="0">
                                          <p:val>
                                            <p:strVal val="#ppt_x"/>
                                          </p:val>
                                        </p:tav>
                                        <p:tav tm="100000">
                                          <p:val>
                                            <p:strVal val="#ppt_x"/>
                                          </p:val>
                                        </p:tav>
                                      </p:tavLst>
                                    </p:anim>
                                    <p:anim calcmode="lin" valueType="num">
                                      <p:cBhvr additive="base">
                                        <p:cTn id="181" dur="500" fill="hold"/>
                                        <p:tgtEl>
                                          <p:spTgt spid="1989656"/>
                                        </p:tgtEl>
                                        <p:attrNameLst>
                                          <p:attrName>ppt_y</p:attrName>
                                        </p:attrNameLst>
                                      </p:cBhvr>
                                      <p:tavLst>
                                        <p:tav tm="0">
                                          <p:val>
                                            <p:strVal val="0-#ppt_h/2"/>
                                          </p:val>
                                        </p:tav>
                                        <p:tav tm="100000">
                                          <p:val>
                                            <p:strVal val="#ppt_y"/>
                                          </p:val>
                                        </p:tav>
                                      </p:tavLst>
                                    </p:anim>
                                  </p:childTnLst>
                                </p:cTn>
                              </p:par>
                            </p:childTnLst>
                          </p:cTn>
                        </p:par>
                      </p:childTnLst>
                    </p:cTn>
                  </p:par>
                  <p:par>
                    <p:cTn id="182" fill="hold">
                      <p:stCondLst>
                        <p:cond delay="indefinite"/>
                      </p:stCondLst>
                      <p:childTnLst>
                        <p:par>
                          <p:cTn id="183" fill="hold">
                            <p:stCondLst>
                              <p:cond delay="0"/>
                            </p:stCondLst>
                            <p:childTnLst>
                              <p:par>
                                <p:cTn id="184" presetID="2" presetClass="entr" presetSubtype="1" fill="hold" grpId="0" nodeType="clickEffect">
                                  <p:stCondLst>
                                    <p:cond delay="0"/>
                                  </p:stCondLst>
                                  <p:childTnLst>
                                    <p:set>
                                      <p:cBhvr>
                                        <p:cTn id="185" dur="1" fill="hold">
                                          <p:stCondLst>
                                            <p:cond delay="0"/>
                                          </p:stCondLst>
                                        </p:cTn>
                                        <p:tgtEl>
                                          <p:spTgt spid="1989657"/>
                                        </p:tgtEl>
                                        <p:attrNameLst>
                                          <p:attrName>style.visibility</p:attrName>
                                        </p:attrNameLst>
                                      </p:cBhvr>
                                      <p:to>
                                        <p:strVal val="visible"/>
                                      </p:to>
                                    </p:set>
                                    <p:anim calcmode="lin" valueType="num">
                                      <p:cBhvr additive="base">
                                        <p:cTn id="186" dur="500" fill="hold"/>
                                        <p:tgtEl>
                                          <p:spTgt spid="1989657"/>
                                        </p:tgtEl>
                                        <p:attrNameLst>
                                          <p:attrName>ppt_x</p:attrName>
                                        </p:attrNameLst>
                                      </p:cBhvr>
                                      <p:tavLst>
                                        <p:tav tm="0">
                                          <p:val>
                                            <p:strVal val="#ppt_x"/>
                                          </p:val>
                                        </p:tav>
                                        <p:tav tm="100000">
                                          <p:val>
                                            <p:strVal val="#ppt_x"/>
                                          </p:val>
                                        </p:tav>
                                      </p:tavLst>
                                    </p:anim>
                                    <p:anim calcmode="lin" valueType="num">
                                      <p:cBhvr additive="base">
                                        <p:cTn id="187" dur="500" fill="hold"/>
                                        <p:tgtEl>
                                          <p:spTgt spid="1989657"/>
                                        </p:tgtEl>
                                        <p:attrNameLst>
                                          <p:attrName>ppt_y</p:attrName>
                                        </p:attrNameLst>
                                      </p:cBhvr>
                                      <p:tavLst>
                                        <p:tav tm="0">
                                          <p:val>
                                            <p:strVal val="0-#ppt_h/2"/>
                                          </p:val>
                                        </p:tav>
                                        <p:tav tm="100000">
                                          <p:val>
                                            <p:strVal val="#ppt_y"/>
                                          </p:val>
                                        </p:tav>
                                      </p:tavLst>
                                    </p:anim>
                                  </p:childTnLst>
                                </p:cTn>
                              </p:par>
                            </p:childTnLst>
                          </p:cTn>
                        </p:par>
                      </p:childTnLst>
                    </p:cTn>
                  </p:par>
                  <p:par>
                    <p:cTn id="188" fill="hold">
                      <p:stCondLst>
                        <p:cond delay="indefinite"/>
                      </p:stCondLst>
                      <p:childTnLst>
                        <p:par>
                          <p:cTn id="189" fill="hold">
                            <p:stCondLst>
                              <p:cond delay="0"/>
                            </p:stCondLst>
                            <p:childTnLst>
                              <p:par>
                                <p:cTn id="190" presetID="9" presetClass="entr" presetSubtype="0" fill="hold" grpId="0" nodeType="clickEffect">
                                  <p:stCondLst>
                                    <p:cond delay="0"/>
                                  </p:stCondLst>
                                  <p:childTnLst>
                                    <p:set>
                                      <p:cBhvr>
                                        <p:cTn id="191" dur="1" fill="hold">
                                          <p:stCondLst>
                                            <p:cond delay="0"/>
                                          </p:stCondLst>
                                        </p:cTn>
                                        <p:tgtEl>
                                          <p:spTgt spid="1989695"/>
                                        </p:tgtEl>
                                        <p:attrNameLst>
                                          <p:attrName>style.visibility</p:attrName>
                                        </p:attrNameLst>
                                      </p:cBhvr>
                                      <p:to>
                                        <p:strVal val="visible"/>
                                      </p:to>
                                    </p:set>
                                    <p:animEffect transition="in" filter="dissolve">
                                      <p:cBhvr>
                                        <p:cTn id="192" dur="500"/>
                                        <p:tgtEl>
                                          <p:spTgt spid="1989695"/>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1989639"/>
                                        </p:tgtEl>
                                        <p:attrNameLst>
                                          <p:attrName>style.visibility</p:attrName>
                                        </p:attrNameLst>
                                      </p:cBhvr>
                                      <p:to>
                                        <p:strVal val="visible"/>
                                      </p:to>
                                    </p:set>
                                    <p:animEffect transition="in" filter="dissolve">
                                      <p:cBhvr>
                                        <p:cTn id="195" dur="500"/>
                                        <p:tgtEl>
                                          <p:spTgt spid="1989639"/>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8" fill="hold" grpId="0" nodeType="clickEffect">
                                  <p:stCondLst>
                                    <p:cond delay="0"/>
                                  </p:stCondLst>
                                  <p:childTnLst>
                                    <p:set>
                                      <p:cBhvr>
                                        <p:cTn id="199" dur="1" fill="hold">
                                          <p:stCondLst>
                                            <p:cond delay="0"/>
                                          </p:stCondLst>
                                        </p:cTn>
                                        <p:tgtEl>
                                          <p:spTgt spid="1989699"/>
                                        </p:tgtEl>
                                        <p:attrNameLst>
                                          <p:attrName>style.visibility</p:attrName>
                                        </p:attrNameLst>
                                      </p:cBhvr>
                                      <p:to>
                                        <p:strVal val="visible"/>
                                      </p:to>
                                    </p:set>
                                    <p:animEffect transition="in" filter="wipe(left)">
                                      <p:cBhvr>
                                        <p:cTn id="200" dur="500"/>
                                        <p:tgtEl>
                                          <p:spTgt spid="1989699"/>
                                        </p:tgtEl>
                                      </p:cBhvr>
                                    </p:animEffect>
                                  </p:childTnLst>
                                </p:cTn>
                              </p:par>
                            </p:childTnLst>
                          </p:cTn>
                        </p:par>
                      </p:childTnLst>
                    </p:cTn>
                  </p:par>
                  <p:par>
                    <p:cTn id="201" fill="hold">
                      <p:stCondLst>
                        <p:cond delay="indefinite"/>
                      </p:stCondLst>
                      <p:childTnLst>
                        <p:par>
                          <p:cTn id="202" fill="hold">
                            <p:stCondLst>
                              <p:cond delay="0"/>
                            </p:stCondLst>
                            <p:childTnLst>
                              <p:par>
                                <p:cTn id="203" presetID="9" presetClass="exit" presetSubtype="0" fill="hold" grpId="1" nodeType="clickEffect">
                                  <p:stCondLst>
                                    <p:cond delay="0"/>
                                  </p:stCondLst>
                                  <p:childTnLst>
                                    <p:animEffect transition="out" filter="dissolve">
                                      <p:cBhvr>
                                        <p:cTn id="204" dur="500"/>
                                        <p:tgtEl>
                                          <p:spTgt spid="1989649"/>
                                        </p:tgtEl>
                                      </p:cBhvr>
                                    </p:animEffect>
                                    <p:set>
                                      <p:cBhvr>
                                        <p:cTn id="205" dur="1" fill="hold">
                                          <p:stCondLst>
                                            <p:cond delay="499"/>
                                          </p:stCondLst>
                                        </p:cTn>
                                        <p:tgtEl>
                                          <p:spTgt spid="1989649"/>
                                        </p:tgtEl>
                                        <p:attrNameLst>
                                          <p:attrName>style.visibility</p:attrName>
                                        </p:attrNameLst>
                                      </p:cBhvr>
                                      <p:to>
                                        <p:strVal val="hidden"/>
                                      </p:to>
                                    </p:set>
                                  </p:childTnLst>
                                </p:cTn>
                              </p:par>
                              <p:par>
                                <p:cTn id="206" presetID="9" presetClass="exit" presetSubtype="0" fill="hold" grpId="1" nodeType="withEffect">
                                  <p:stCondLst>
                                    <p:cond delay="0"/>
                                  </p:stCondLst>
                                  <p:childTnLst>
                                    <p:animEffect transition="out" filter="dissolve">
                                      <p:cBhvr>
                                        <p:cTn id="207" dur="500"/>
                                        <p:tgtEl>
                                          <p:spTgt spid="1989650"/>
                                        </p:tgtEl>
                                      </p:cBhvr>
                                    </p:animEffect>
                                    <p:set>
                                      <p:cBhvr>
                                        <p:cTn id="208" dur="1" fill="hold">
                                          <p:stCondLst>
                                            <p:cond delay="499"/>
                                          </p:stCondLst>
                                        </p:cTn>
                                        <p:tgtEl>
                                          <p:spTgt spid="1989650"/>
                                        </p:tgtEl>
                                        <p:attrNameLst>
                                          <p:attrName>style.visibility</p:attrName>
                                        </p:attrNameLst>
                                      </p:cBhvr>
                                      <p:to>
                                        <p:strVal val="hidden"/>
                                      </p:to>
                                    </p:set>
                                  </p:childTnLst>
                                </p:cTn>
                              </p:par>
                              <p:par>
                                <p:cTn id="209" presetID="9" presetClass="exit" presetSubtype="0" fill="hold" grpId="1" nodeType="withEffect">
                                  <p:stCondLst>
                                    <p:cond delay="0"/>
                                  </p:stCondLst>
                                  <p:childTnLst>
                                    <p:animEffect transition="out" filter="dissolve">
                                      <p:cBhvr>
                                        <p:cTn id="210" dur="500"/>
                                        <p:tgtEl>
                                          <p:spTgt spid="1989651"/>
                                        </p:tgtEl>
                                      </p:cBhvr>
                                    </p:animEffect>
                                    <p:set>
                                      <p:cBhvr>
                                        <p:cTn id="211" dur="1" fill="hold">
                                          <p:stCondLst>
                                            <p:cond delay="499"/>
                                          </p:stCondLst>
                                        </p:cTn>
                                        <p:tgtEl>
                                          <p:spTgt spid="1989651"/>
                                        </p:tgtEl>
                                        <p:attrNameLst>
                                          <p:attrName>style.visibility</p:attrName>
                                        </p:attrNameLst>
                                      </p:cBhvr>
                                      <p:to>
                                        <p:strVal val="hidden"/>
                                      </p:to>
                                    </p:set>
                                  </p:childTnLst>
                                </p:cTn>
                              </p:par>
                              <p:par>
                                <p:cTn id="212" presetID="9" presetClass="exit" presetSubtype="0" fill="hold" grpId="1" nodeType="withEffect">
                                  <p:stCondLst>
                                    <p:cond delay="0"/>
                                  </p:stCondLst>
                                  <p:childTnLst>
                                    <p:animEffect transition="out" filter="dissolve">
                                      <p:cBhvr>
                                        <p:cTn id="213" dur="500"/>
                                        <p:tgtEl>
                                          <p:spTgt spid="1989652"/>
                                        </p:tgtEl>
                                      </p:cBhvr>
                                    </p:animEffect>
                                    <p:set>
                                      <p:cBhvr>
                                        <p:cTn id="214" dur="1" fill="hold">
                                          <p:stCondLst>
                                            <p:cond delay="499"/>
                                          </p:stCondLst>
                                        </p:cTn>
                                        <p:tgtEl>
                                          <p:spTgt spid="1989652"/>
                                        </p:tgtEl>
                                        <p:attrNameLst>
                                          <p:attrName>style.visibility</p:attrName>
                                        </p:attrNameLst>
                                      </p:cBhvr>
                                      <p:to>
                                        <p:strVal val="hidden"/>
                                      </p:to>
                                    </p:set>
                                  </p:childTnLst>
                                </p:cTn>
                              </p:par>
                              <p:par>
                                <p:cTn id="215" presetID="9" presetClass="exit" presetSubtype="0" fill="hold" grpId="1" nodeType="withEffect">
                                  <p:stCondLst>
                                    <p:cond delay="0"/>
                                  </p:stCondLst>
                                  <p:childTnLst>
                                    <p:animEffect transition="out" filter="dissolve">
                                      <p:cBhvr>
                                        <p:cTn id="216" dur="500"/>
                                        <p:tgtEl>
                                          <p:spTgt spid="1989653"/>
                                        </p:tgtEl>
                                      </p:cBhvr>
                                    </p:animEffect>
                                    <p:set>
                                      <p:cBhvr>
                                        <p:cTn id="217" dur="1" fill="hold">
                                          <p:stCondLst>
                                            <p:cond delay="499"/>
                                          </p:stCondLst>
                                        </p:cTn>
                                        <p:tgtEl>
                                          <p:spTgt spid="1989653"/>
                                        </p:tgtEl>
                                        <p:attrNameLst>
                                          <p:attrName>style.visibility</p:attrName>
                                        </p:attrNameLst>
                                      </p:cBhvr>
                                      <p:to>
                                        <p:strVal val="hidden"/>
                                      </p:to>
                                    </p:set>
                                  </p:childTnLst>
                                </p:cTn>
                              </p:par>
                              <p:par>
                                <p:cTn id="218" presetID="9" presetClass="exit" presetSubtype="0" fill="hold" grpId="1" nodeType="withEffect">
                                  <p:stCondLst>
                                    <p:cond delay="0"/>
                                  </p:stCondLst>
                                  <p:childTnLst>
                                    <p:animEffect transition="out" filter="dissolve">
                                      <p:cBhvr>
                                        <p:cTn id="219" dur="500"/>
                                        <p:tgtEl>
                                          <p:spTgt spid="1989654"/>
                                        </p:tgtEl>
                                      </p:cBhvr>
                                    </p:animEffect>
                                    <p:set>
                                      <p:cBhvr>
                                        <p:cTn id="220" dur="1" fill="hold">
                                          <p:stCondLst>
                                            <p:cond delay="499"/>
                                          </p:stCondLst>
                                        </p:cTn>
                                        <p:tgtEl>
                                          <p:spTgt spid="1989654"/>
                                        </p:tgtEl>
                                        <p:attrNameLst>
                                          <p:attrName>style.visibility</p:attrName>
                                        </p:attrNameLst>
                                      </p:cBhvr>
                                      <p:to>
                                        <p:strVal val="hidden"/>
                                      </p:to>
                                    </p:set>
                                  </p:childTnLst>
                                </p:cTn>
                              </p:par>
                              <p:par>
                                <p:cTn id="221" presetID="9" presetClass="exit" presetSubtype="0" fill="hold" grpId="1" nodeType="withEffect">
                                  <p:stCondLst>
                                    <p:cond delay="0"/>
                                  </p:stCondLst>
                                  <p:childTnLst>
                                    <p:animEffect transition="out" filter="dissolve">
                                      <p:cBhvr>
                                        <p:cTn id="222" dur="500"/>
                                        <p:tgtEl>
                                          <p:spTgt spid="1989655"/>
                                        </p:tgtEl>
                                      </p:cBhvr>
                                    </p:animEffect>
                                    <p:set>
                                      <p:cBhvr>
                                        <p:cTn id="223" dur="1" fill="hold">
                                          <p:stCondLst>
                                            <p:cond delay="499"/>
                                          </p:stCondLst>
                                        </p:cTn>
                                        <p:tgtEl>
                                          <p:spTgt spid="1989655"/>
                                        </p:tgtEl>
                                        <p:attrNameLst>
                                          <p:attrName>style.visibility</p:attrName>
                                        </p:attrNameLst>
                                      </p:cBhvr>
                                      <p:to>
                                        <p:strVal val="hidden"/>
                                      </p:to>
                                    </p:set>
                                  </p:childTnLst>
                                </p:cTn>
                              </p:par>
                              <p:par>
                                <p:cTn id="224" presetID="9" presetClass="exit" presetSubtype="0" fill="hold" grpId="1" nodeType="withEffect">
                                  <p:stCondLst>
                                    <p:cond delay="0"/>
                                  </p:stCondLst>
                                  <p:childTnLst>
                                    <p:animEffect transition="out" filter="dissolve">
                                      <p:cBhvr>
                                        <p:cTn id="225" dur="500"/>
                                        <p:tgtEl>
                                          <p:spTgt spid="1989656"/>
                                        </p:tgtEl>
                                      </p:cBhvr>
                                    </p:animEffect>
                                    <p:set>
                                      <p:cBhvr>
                                        <p:cTn id="226" dur="1" fill="hold">
                                          <p:stCondLst>
                                            <p:cond delay="499"/>
                                          </p:stCondLst>
                                        </p:cTn>
                                        <p:tgtEl>
                                          <p:spTgt spid="1989656"/>
                                        </p:tgtEl>
                                        <p:attrNameLst>
                                          <p:attrName>style.visibility</p:attrName>
                                        </p:attrNameLst>
                                      </p:cBhvr>
                                      <p:to>
                                        <p:strVal val="hidden"/>
                                      </p:to>
                                    </p:set>
                                  </p:childTnLst>
                                </p:cTn>
                              </p:par>
                              <p:par>
                                <p:cTn id="227" presetID="9" presetClass="exit" presetSubtype="0" fill="hold" grpId="1" nodeType="withEffect">
                                  <p:stCondLst>
                                    <p:cond delay="0"/>
                                  </p:stCondLst>
                                  <p:childTnLst>
                                    <p:animEffect transition="out" filter="dissolve">
                                      <p:cBhvr>
                                        <p:cTn id="228" dur="500"/>
                                        <p:tgtEl>
                                          <p:spTgt spid="1989657"/>
                                        </p:tgtEl>
                                      </p:cBhvr>
                                    </p:animEffect>
                                    <p:set>
                                      <p:cBhvr>
                                        <p:cTn id="229" dur="1" fill="hold">
                                          <p:stCondLst>
                                            <p:cond delay="499"/>
                                          </p:stCondLst>
                                        </p:cTn>
                                        <p:tgtEl>
                                          <p:spTgt spid="1989657"/>
                                        </p:tgtEl>
                                        <p:attrNameLst>
                                          <p:attrName>style.visibility</p:attrName>
                                        </p:attrNameLst>
                                      </p:cBhvr>
                                      <p:to>
                                        <p:strVal val="hidden"/>
                                      </p:to>
                                    </p:set>
                                  </p:childTnLst>
                                </p:cTn>
                              </p:par>
                              <p:par>
                                <p:cTn id="230" presetID="9" presetClass="exit" presetSubtype="0" fill="hold" nodeType="withEffect">
                                  <p:stCondLst>
                                    <p:cond delay="0"/>
                                  </p:stCondLst>
                                  <p:childTnLst>
                                    <p:animEffect transition="out" filter="dissolve">
                                      <p:cBhvr>
                                        <p:cTn id="231" dur="500"/>
                                        <p:tgtEl>
                                          <p:spTgt spid="5"/>
                                        </p:tgtEl>
                                      </p:cBhvr>
                                    </p:animEffect>
                                    <p:set>
                                      <p:cBhvr>
                                        <p:cTn id="232" dur="1" fill="hold">
                                          <p:stCondLst>
                                            <p:cond delay="499"/>
                                          </p:stCondLst>
                                        </p:cTn>
                                        <p:tgtEl>
                                          <p:spTgt spid="5"/>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9" presetClass="entr" presetSubtype="0" fill="hold" grpId="0" nodeType="clickEffect">
                                  <p:stCondLst>
                                    <p:cond delay="0"/>
                                  </p:stCondLst>
                                  <p:childTnLst>
                                    <p:set>
                                      <p:cBhvr>
                                        <p:cTn id="236" dur="1" fill="hold">
                                          <p:stCondLst>
                                            <p:cond delay="0"/>
                                          </p:stCondLst>
                                        </p:cTn>
                                        <p:tgtEl>
                                          <p:spTgt spid="1989658"/>
                                        </p:tgtEl>
                                        <p:attrNameLst>
                                          <p:attrName>style.visibility</p:attrName>
                                        </p:attrNameLst>
                                      </p:cBhvr>
                                      <p:to>
                                        <p:strVal val="visible"/>
                                      </p:to>
                                    </p:set>
                                    <p:animEffect transition="in" filter="dissolve">
                                      <p:cBhvr>
                                        <p:cTn id="237" dur="500"/>
                                        <p:tgtEl>
                                          <p:spTgt spid="1989658"/>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1989659"/>
                                        </p:tgtEl>
                                        <p:attrNameLst>
                                          <p:attrName>style.visibility</p:attrName>
                                        </p:attrNameLst>
                                      </p:cBhvr>
                                      <p:to>
                                        <p:strVal val="visible"/>
                                      </p:to>
                                    </p:set>
                                    <p:animEffect transition="in" filter="dissolve">
                                      <p:cBhvr>
                                        <p:cTn id="240" dur="500"/>
                                        <p:tgtEl>
                                          <p:spTgt spid="1989659"/>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989660"/>
                                        </p:tgtEl>
                                        <p:attrNameLst>
                                          <p:attrName>style.visibility</p:attrName>
                                        </p:attrNameLst>
                                      </p:cBhvr>
                                      <p:to>
                                        <p:strVal val="visible"/>
                                      </p:to>
                                    </p:set>
                                    <p:animEffect transition="in" filter="dissolve">
                                      <p:cBhvr>
                                        <p:cTn id="243" dur="500"/>
                                        <p:tgtEl>
                                          <p:spTgt spid="1989660"/>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989661"/>
                                        </p:tgtEl>
                                        <p:attrNameLst>
                                          <p:attrName>style.visibility</p:attrName>
                                        </p:attrNameLst>
                                      </p:cBhvr>
                                      <p:to>
                                        <p:strVal val="visible"/>
                                      </p:to>
                                    </p:set>
                                    <p:animEffect transition="in" filter="dissolve">
                                      <p:cBhvr>
                                        <p:cTn id="246" dur="500"/>
                                        <p:tgtEl>
                                          <p:spTgt spid="1989661"/>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989662"/>
                                        </p:tgtEl>
                                        <p:attrNameLst>
                                          <p:attrName>style.visibility</p:attrName>
                                        </p:attrNameLst>
                                      </p:cBhvr>
                                      <p:to>
                                        <p:strVal val="visible"/>
                                      </p:to>
                                    </p:set>
                                    <p:animEffect transition="in" filter="dissolve">
                                      <p:cBhvr>
                                        <p:cTn id="249" dur="500"/>
                                        <p:tgtEl>
                                          <p:spTgt spid="1989662"/>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989663"/>
                                        </p:tgtEl>
                                        <p:attrNameLst>
                                          <p:attrName>style.visibility</p:attrName>
                                        </p:attrNameLst>
                                      </p:cBhvr>
                                      <p:to>
                                        <p:strVal val="visible"/>
                                      </p:to>
                                    </p:set>
                                    <p:animEffect transition="in" filter="dissolve">
                                      <p:cBhvr>
                                        <p:cTn id="252" dur="500"/>
                                        <p:tgtEl>
                                          <p:spTgt spid="1989663"/>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989664"/>
                                        </p:tgtEl>
                                        <p:attrNameLst>
                                          <p:attrName>style.visibility</p:attrName>
                                        </p:attrNameLst>
                                      </p:cBhvr>
                                      <p:to>
                                        <p:strVal val="visible"/>
                                      </p:to>
                                    </p:set>
                                    <p:animEffect transition="in" filter="dissolve">
                                      <p:cBhvr>
                                        <p:cTn id="255" dur="500"/>
                                        <p:tgtEl>
                                          <p:spTgt spid="1989664"/>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989665"/>
                                        </p:tgtEl>
                                        <p:attrNameLst>
                                          <p:attrName>style.visibility</p:attrName>
                                        </p:attrNameLst>
                                      </p:cBhvr>
                                      <p:to>
                                        <p:strVal val="visible"/>
                                      </p:to>
                                    </p:set>
                                    <p:animEffect transition="in" filter="dissolve">
                                      <p:cBhvr>
                                        <p:cTn id="258" dur="500"/>
                                        <p:tgtEl>
                                          <p:spTgt spid="1989665"/>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989666"/>
                                        </p:tgtEl>
                                        <p:attrNameLst>
                                          <p:attrName>style.visibility</p:attrName>
                                        </p:attrNameLst>
                                      </p:cBhvr>
                                      <p:to>
                                        <p:strVal val="visible"/>
                                      </p:to>
                                    </p:set>
                                    <p:animEffect transition="in" filter="dissolve">
                                      <p:cBhvr>
                                        <p:cTn id="261" dur="500"/>
                                        <p:tgtEl>
                                          <p:spTgt spid="1989666"/>
                                        </p:tgtEl>
                                      </p:cBhvr>
                                    </p:animEffect>
                                  </p:childTnLst>
                                </p:cTn>
                              </p:par>
                              <p:par>
                                <p:cTn id="262" presetID="9" presetClass="entr" presetSubtype="0" fill="hold" nodeType="withEffect">
                                  <p:stCondLst>
                                    <p:cond delay="0"/>
                                  </p:stCondLst>
                                  <p:childTnLst>
                                    <p:set>
                                      <p:cBhvr>
                                        <p:cTn id="263" dur="1" fill="hold">
                                          <p:stCondLst>
                                            <p:cond delay="0"/>
                                          </p:stCondLst>
                                        </p:cTn>
                                        <p:tgtEl>
                                          <p:spTgt spid="6"/>
                                        </p:tgtEl>
                                        <p:attrNameLst>
                                          <p:attrName>style.visibility</p:attrName>
                                        </p:attrNameLst>
                                      </p:cBhvr>
                                      <p:to>
                                        <p:strVal val="visible"/>
                                      </p:to>
                                    </p:set>
                                    <p:animEffect transition="in" filter="dissolve">
                                      <p:cBhvr>
                                        <p:cTn id="264" dur="500"/>
                                        <p:tgtEl>
                                          <p:spTgt spid="6"/>
                                        </p:tgtEl>
                                      </p:cBhvr>
                                    </p:animEffect>
                                  </p:childTnLst>
                                </p:cTn>
                              </p:par>
                            </p:childTnLst>
                          </p:cTn>
                        </p:par>
                      </p:childTnLst>
                    </p:cTn>
                  </p:par>
                  <p:par>
                    <p:cTn id="265" fill="hold">
                      <p:stCondLst>
                        <p:cond delay="indefinite"/>
                      </p:stCondLst>
                      <p:childTnLst>
                        <p:par>
                          <p:cTn id="266" fill="hold">
                            <p:stCondLst>
                              <p:cond delay="0"/>
                            </p:stCondLst>
                            <p:childTnLst>
                              <p:par>
                                <p:cTn id="267" presetID="2" presetClass="entr" presetSubtype="1" fill="hold" grpId="0" nodeType="clickEffect">
                                  <p:stCondLst>
                                    <p:cond delay="0"/>
                                  </p:stCondLst>
                                  <p:childTnLst>
                                    <p:set>
                                      <p:cBhvr>
                                        <p:cTn id="268" dur="1" fill="hold">
                                          <p:stCondLst>
                                            <p:cond delay="0"/>
                                          </p:stCondLst>
                                        </p:cTn>
                                        <p:tgtEl>
                                          <p:spTgt spid="1989667"/>
                                        </p:tgtEl>
                                        <p:attrNameLst>
                                          <p:attrName>style.visibility</p:attrName>
                                        </p:attrNameLst>
                                      </p:cBhvr>
                                      <p:to>
                                        <p:strVal val="visible"/>
                                      </p:to>
                                    </p:set>
                                    <p:anim calcmode="lin" valueType="num">
                                      <p:cBhvr additive="base">
                                        <p:cTn id="269" dur="500" fill="hold"/>
                                        <p:tgtEl>
                                          <p:spTgt spid="1989667"/>
                                        </p:tgtEl>
                                        <p:attrNameLst>
                                          <p:attrName>ppt_x</p:attrName>
                                        </p:attrNameLst>
                                      </p:cBhvr>
                                      <p:tavLst>
                                        <p:tav tm="0">
                                          <p:val>
                                            <p:strVal val="#ppt_x"/>
                                          </p:val>
                                        </p:tav>
                                        <p:tav tm="100000">
                                          <p:val>
                                            <p:strVal val="#ppt_x"/>
                                          </p:val>
                                        </p:tav>
                                      </p:tavLst>
                                    </p:anim>
                                    <p:anim calcmode="lin" valueType="num">
                                      <p:cBhvr additive="base">
                                        <p:cTn id="270" dur="500" fill="hold"/>
                                        <p:tgtEl>
                                          <p:spTgt spid="1989667"/>
                                        </p:tgtEl>
                                        <p:attrNameLst>
                                          <p:attrName>ppt_y</p:attrName>
                                        </p:attrNameLst>
                                      </p:cBhvr>
                                      <p:tavLst>
                                        <p:tav tm="0">
                                          <p:val>
                                            <p:strVal val="0-#ppt_h/2"/>
                                          </p:val>
                                        </p:tav>
                                        <p:tav tm="100000">
                                          <p:val>
                                            <p:strVal val="#ppt_y"/>
                                          </p:val>
                                        </p:tav>
                                      </p:tavLst>
                                    </p:anim>
                                  </p:childTnLst>
                                </p:cTn>
                              </p:par>
                            </p:childTnLst>
                          </p:cTn>
                        </p:par>
                      </p:childTnLst>
                    </p:cTn>
                  </p:par>
                  <p:par>
                    <p:cTn id="271" fill="hold">
                      <p:stCondLst>
                        <p:cond delay="indefinite"/>
                      </p:stCondLst>
                      <p:childTnLst>
                        <p:par>
                          <p:cTn id="272" fill="hold">
                            <p:stCondLst>
                              <p:cond delay="0"/>
                            </p:stCondLst>
                            <p:childTnLst>
                              <p:par>
                                <p:cTn id="273" presetID="2" presetClass="entr" presetSubtype="1" fill="hold" grpId="0" nodeType="clickEffect">
                                  <p:stCondLst>
                                    <p:cond delay="0"/>
                                  </p:stCondLst>
                                  <p:childTnLst>
                                    <p:set>
                                      <p:cBhvr>
                                        <p:cTn id="274" dur="1" fill="hold">
                                          <p:stCondLst>
                                            <p:cond delay="0"/>
                                          </p:stCondLst>
                                        </p:cTn>
                                        <p:tgtEl>
                                          <p:spTgt spid="1989668"/>
                                        </p:tgtEl>
                                        <p:attrNameLst>
                                          <p:attrName>style.visibility</p:attrName>
                                        </p:attrNameLst>
                                      </p:cBhvr>
                                      <p:to>
                                        <p:strVal val="visible"/>
                                      </p:to>
                                    </p:set>
                                    <p:anim calcmode="lin" valueType="num">
                                      <p:cBhvr additive="base">
                                        <p:cTn id="275" dur="500" fill="hold"/>
                                        <p:tgtEl>
                                          <p:spTgt spid="1989668"/>
                                        </p:tgtEl>
                                        <p:attrNameLst>
                                          <p:attrName>ppt_x</p:attrName>
                                        </p:attrNameLst>
                                      </p:cBhvr>
                                      <p:tavLst>
                                        <p:tav tm="0">
                                          <p:val>
                                            <p:strVal val="#ppt_x"/>
                                          </p:val>
                                        </p:tav>
                                        <p:tav tm="100000">
                                          <p:val>
                                            <p:strVal val="#ppt_x"/>
                                          </p:val>
                                        </p:tav>
                                      </p:tavLst>
                                    </p:anim>
                                    <p:anim calcmode="lin" valueType="num">
                                      <p:cBhvr additive="base">
                                        <p:cTn id="276" dur="500" fill="hold"/>
                                        <p:tgtEl>
                                          <p:spTgt spid="1989668"/>
                                        </p:tgtEl>
                                        <p:attrNameLst>
                                          <p:attrName>ppt_y</p:attrName>
                                        </p:attrNameLst>
                                      </p:cBhvr>
                                      <p:tavLst>
                                        <p:tav tm="0">
                                          <p:val>
                                            <p:strVal val="0-#ppt_h/2"/>
                                          </p:val>
                                        </p:tav>
                                        <p:tav tm="100000">
                                          <p:val>
                                            <p:strVal val="#ppt_y"/>
                                          </p:val>
                                        </p:tav>
                                      </p:tavLst>
                                    </p:anim>
                                  </p:childTnLst>
                                </p:cTn>
                              </p:par>
                            </p:childTnLst>
                          </p:cTn>
                        </p:par>
                      </p:childTnLst>
                    </p:cTn>
                  </p:par>
                  <p:par>
                    <p:cTn id="277" fill="hold">
                      <p:stCondLst>
                        <p:cond delay="indefinite"/>
                      </p:stCondLst>
                      <p:childTnLst>
                        <p:par>
                          <p:cTn id="278" fill="hold">
                            <p:stCondLst>
                              <p:cond delay="0"/>
                            </p:stCondLst>
                            <p:childTnLst>
                              <p:par>
                                <p:cTn id="279" presetID="2" presetClass="entr" presetSubtype="1" fill="hold" grpId="0" nodeType="clickEffect">
                                  <p:stCondLst>
                                    <p:cond delay="0"/>
                                  </p:stCondLst>
                                  <p:childTnLst>
                                    <p:set>
                                      <p:cBhvr>
                                        <p:cTn id="280" dur="1" fill="hold">
                                          <p:stCondLst>
                                            <p:cond delay="0"/>
                                          </p:stCondLst>
                                        </p:cTn>
                                        <p:tgtEl>
                                          <p:spTgt spid="1989669"/>
                                        </p:tgtEl>
                                        <p:attrNameLst>
                                          <p:attrName>style.visibility</p:attrName>
                                        </p:attrNameLst>
                                      </p:cBhvr>
                                      <p:to>
                                        <p:strVal val="visible"/>
                                      </p:to>
                                    </p:set>
                                    <p:anim calcmode="lin" valueType="num">
                                      <p:cBhvr additive="base">
                                        <p:cTn id="281" dur="500" fill="hold"/>
                                        <p:tgtEl>
                                          <p:spTgt spid="1989669"/>
                                        </p:tgtEl>
                                        <p:attrNameLst>
                                          <p:attrName>ppt_x</p:attrName>
                                        </p:attrNameLst>
                                      </p:cBhvr>
                                      <p:tavLst>
                                        <p:tav tm="0">
                                          <p:val>
                                            <p:strVal val="#ppt_x"/>
                                          </p:val>
                                        </p:tav>
                                        <p:tav tm="100000">
                                          <p:val>
                                            <p:strVal val="#ppt_x"/>
                                          </p:val>
                                        </p:tav>
                                      </p:tavLst>
                                    </p:anim>
                                    <p:anim calcmode="lin" valueType="num">
                                      <p:cBhvr additive="base">
                                        <p:cTn id="282" dur="500" fill="hold"/>
                                        <p:tgtEl>
                                          <p:spTgt spid="1989669"/>
                                        </p:tgtEl>
                                        <p:attrNameLst>
                                          <p:attrName>ppt_y</p:attrName>
                                        </p:attrNameLst>
                                      </p:cBhvr>
                                      <p:tavLst>
                                        <p:tav tm="0">
                                          <p:val>
                                            <p:strVal val="0-#ppt_h/2"/>
                                          </p:val>
                                        </p:tav>
                                        <p:tav tm="100000">
                                          <p:val>
                                            <p:strVal val="#ppt_y"/>
                                          </p:val>
                                        </p:tav>
                                      </p:tavLst>
                                    </p:anim>
                                  </p:childTnLst>
                                </p:cTn>
                              </p:par>
                            </p:childTnLst>
                          </p:cTn>
                        </p:par>
                      </p:childTnLst>
                    </p:cTn>
                  </p:par>
                  <p:par>
                    <p:cTn id="283" fill="hold">
                      <p:stCondLst>
                        <p:cond delay="indefinite"/>
                      </p:stCondLst>
                      <p:childTnLst>
                        <p:par>
                          <p:cTn id="284" fill="hold">
                            <p:stCondLst>
                              <p:cond delay="0"/>
                            </p:stCondLst>
                            <p:childTnLst>
                              <p:par>
                                <p:cTn id="285" presetID="22" presetClass="entr" presetSubtype="8" fill="hold" grpId="0" nodeType="clickEffect">
                                  <p:stCondLst>
                                    <p:cond delay="0"/>
                                  </p:stCondLst>
                                  <p:childTnLst>
                                    <p:set>
                                      <p:cBhvr>
                                        <p:cTn id="286" dur="1" fill="hold">
                                          <p:stCondLst>
                                            <p:cond delay="0"/>
                                          </p:stCondLst>
                                        </p:cTn>
                                        <p:tgtEl>
                                          <p:spTgt spid="1989700"/>
                                        </p:tgtEl>
                                        <p:attrNameLst>
                                          <p:attrName>style.visibility</p:attrName>
                                        </p:attrNameLst>
                                      </p:cBhvr>
                                      <p:to>
                                        <p:strVal val="visible"/>
                                      </p:to>
                                    </p:set>
                                    <p:animEffect transition="in" filter="wipe(left)">
                                      <p:cBhvr>
                                        <p:cTn id="287" dur="500"/>
                                        <p:tgtEl>
                                          <p:spTgt spid="198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9635" grpId="0" animBg="1"/>
      <p:bldP spid="1989636" grpId="0" animBg="1"/>
      <p:bldP spid="1989637" grpId="0" animBg="1"/>
      <p:bldP spid="1989638" grpId="0" animBg="1"/>
      <p:bldP spid="1989639" grpId="0" animBg="1"/>
      <p:bldP spid="1989640" grpId="0" animBg="1"/>
      <p:bldP spid="1989640" grpId="1" animBg="1"/>
      <p:bldP spid="1989641" grpId="0" animBg="1"/>
      <p:bldP spid="1989641" grpId="1" animBg="1"/>
      <p:bldP spid="1989642" grpId="0" animBg="1"/>
      <p:bldP spid="1989642" grpId="1" animBg="1"/>
      <p:bldP spid="1989643" grpId="0" animBg="1"/>
      <p:bldP spid="1989643" grpId="1" animBg="1"/>
      <p:bldP spid="1989644" grpId="0" animBg="1"/>
      <p:bldP spid="1989644" grpId="1" animBg="1"/>
      <p:bldP spid="1989645" grpId="0" animBg="1"/>
      <p:bldP spid="1989645" grpId="1" animBg="1"/>
      <p:bldP spid="1989646" grpId="0" animBg="1"/>
      <p:bldP spid="1989646" grpId="1" animBg="1"/>
      <p:bldP spid="1989647" grpId="0" animBg="1"/>
      <p:bldP spid="1989647" grpId="1" animBg="1"/>
      <p:bldP spid="1989648" grpId="0" animBg="1"/>
      <p:bldP spid="1989648" grpId="1" animBg="1"/>
      <p:bldP spid="1989649" grpId="0" animBg="1"/>
      <p:bldP spid="1989649" grpId="1" animBg="1"/>
      <p:bldP spid="1989650" grpId="0" animBg="1"/>
      <p:bldP spid="1989650" grpId="1" animBg="1"/>
      <p:bldP spid="1989651" grpId="0" animBg="1"/>
      <p:bldP spid="1989651" grpId="1" animBg="1"/>
      <p:bldP spid="1989652" grpId="0" animBg="1"/>
      <p:bldP spid="1989652" grpId="1" animBg="1"/>
      <p:bldP spid="1989653" grpId="0" animBg="1"/>
      <p:bldP spid="1989653" grpId="1" animBg="1"/>
      <p:bldP spid="1989654" grpId="0" animBg="1"/>
      <p:bldP spid="1989654" grpId="1" animBg="1"/>
      <p:bldP spid="1989655" grpId="0" animBg="1"/>
      <p:bldP spid="1989655" grpId="1" animBg="1"/>
      <p:bldP spid="1989656" grpId="0" animBg="1"/>
      <p:bldP spid="1989656" grpId="1" animBg="1"/>
      <p:bldP spid="1989657" grpId="0" animBg="1"/>
      <p:bldP spid="1989657" grpId="1" animBg="1"/>
      <p:bldP spid="1989658" grpId="0" animBg="1"/>
      <p:bldP spid="1989659" grpId="0" animBg="1"/>
      <p:bldP spid="1989660" grpId="0" animBg="1"/>
      <p:bldP spid="1989661" grpId="0" animBg="1"/>
      <p:bldP spid="1989662" grpId="0" animBg="1"/>
      <p:bldP spid="1989663" grpId="0" animBg="1"/>
      <p:bldP spid="1989664" grpId="0" animBg="1"/>
      <p:bldP spid="1989665" grpId="0" animBg="1"/>
      <p:bldP spid="1989666" grpId="0" animBg="1"/>
      <p:bldP spid="1989667" grpId="0" animBg="1"/>
      <p:bldP spid="1989668" grpId="0" animBg="1"/>
      <p:bldP spid="1989669" grpId="0" animBg="1"/>
      <p:bldP spid="1989690" grpId="0"/>
      <p:bldP spid="1989691" grpId="0"/>
      <p:bldP spid="1989692" grpId="0"/>
      <p:bldP spid="1989693" grpId="0"/>
      <p:bldP spid="1989694" grpId="0"/>
      <p:bldP spid="1989695" grpId="0"/>
      <p:bldP spid="1989696" grpId="0" animBg="1"/>
      <p:bldP spid="1989697" grpId="0" animBg="1"/>
      <p:bldP spid="1989698" grpId="0" animBg="1"/>
      <p:bldP spid="1989699" grpId="0" animBg="1"/>
      <p:bldP spid="198970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6" name="Rectangle 17"/>
          <p:cNvSpPr>
            <a:spLocks noGrp="1" noChangeArrowheads="1"/>
          </p:cNvSpPr>
          <p:nvPr>
            <p:ph type="sldNum" sz="quarter" idx="11"/>
          </p:nvPr>
        </p:nvSpPr>
        <p:spPr/>
        <p:txBody>
          <a:bodyPr/>
          <a:lstStyle/>
          <a:p>
            <a:fld id="{EE8F4D98-5220-4382-9219-6D0331AF16C9}" type="slidenum">
              <a:rPr lang="hr-HR"/>
              <a:pPr/>
              <a:t>6</a:t>
            </a:fld>
            <a:r>
              <a:rPr lang="hr-HR"/>
              <a:t> / </a:t>
            </a:r>
            <a:r>
              <a:rPr lang="hr-HR">
                <a:latin typeface="Arial" charset="0"/>
              </a:rPr>
              <a:t>42</a:t>
            </a:r>
          </a:p>
        </p:txBody>
      </p:sp>
      <p:sp>
        <p:nvSpPr>
          <p:cNvPr id="7" name="Rectangle 18"/>
          <p:cNvSpPr>
            <a:spLocks noGrp="1" noChangeArrowheads="1"/>
          </p:cNvSpPr>
          <p:nvPr>
            <p:ph type="dt" sz="half" idx="12"/>
          </p:nvPr>
        </p:nvSpPr>
        <p:spPr/>
        <p:txBody>
          <a:bodyPr/>
          <a:lstStyle/>
          <a:p>
            <a:pPr>
              <a:defRPr/>
            </a:pPr>
            <a:fld id="{D0D543A7-A119-4E45-AD99-F2B3760A7663}" type="datetime1">
              <a:rPr lang="hr-HR" smtClean="0"/>
              <a:pPr>
                <a:defRPr/>
              </a:pPr>
              <a:t>4.3.2013.</a:t>
            </a:fld>
            <a:endParaRPr lang="hr-HR"/>
          </a:p>
        </p:txBody>
      </p:sp>
      <p:sp>
        <p:nvSpPr>
          <p:cNvPr id="1991682" name="Rectangle 2"/>
          <p:cNvSpPr>
            <a:spLocks noGrp="1" noChangeArrowheads="1"/>
          </p:cNvSpPr>
          <p:nvPr>
            <p:ph type="title"/>
          </p:nvPr>
        </p:nvSpPr>
        <p:spPr/>
        <p:txBody>
          <a:bodyPr/>
          <a:lstStyle/>
          <a:p>
            <a:pPr>
              <a:defRPr/>
            </a:pPr>
            <a:r>
              <a:rPr lang="hr-HR" smtClean="0"/>
              <a:t>Izračunavanje faktorijela</a:t>
            </a:r>
          </a:p>
        </p:txBody>
      </p:sp>
      <p:sp>
        <p:nvSpPr>
          <p:cNvPr id="1991683" name="Rectangle 3"/>
          <p:cNvSpPr>
            <a:spLocks noGrp="1" noChangeArrowheads="1"/>
          </p:cNvSpPr>
          <p:nvPr>
            <p:ph type="body" idx="1"/>
          </p:nvPr>
        </p:nvSpPr>
        <p:spPr/>
        <p:txBody>
          <a:bodyPr/>
          <a:lstStyle/>
          <a:p>
            <a:pPr>
              <a:defRPr/>
            </a:pPr>
            <a:r>
              <a:rPr lang="hr-HR" smtClean="0"/>
              <a:t>jedan od jednostavnih rekurzivnih algoritama jest izračunavanje </a:t>
            </a:r>
            <a:r>
              <a:rPr lang="hr-HR" b="1" smtClean="0">
                <a:solidFill>
                  <a:srgbClr val="FF3300"/>
                </a:solidFill>
                <a:latin typeface="Courier New" pitchFamily="49" charset="0"/>
              </a:rPr>
              <a:t>n!</a:t>
            </a:r>
            <a:r>
              <a:rPr lang="hr-HR" smtClean="0"/>
              <a:t> za </a:t>
            </a:r>
            <a:r>
              <a:rPr lang="hr-HR" b="1" smtClean="0">
                <a:solidFill>
                  <a:srgbClr val="FF0000"/>
                </a:solidFill>
                <a:latin typeface="Courier New" pitchFamily="49" charset="0"/>
              </a:rPr>
              <a:t>n &gt;= 0</a:t>
            </a:r>
          </a:p>
          <a:p>
            <a:pPr lvl="1">
              <a:defRPr/>
            </a:pPr>
            <a:r>
              <a:rPr lang="hr-HR" b="1" smtClean="0">
                <a:solidFill>
                  <a:srgbClr val="FF0000"/>
                </a:solidFill>
                <a:latin typeface="Courier New" pitchFamily="49" charset="0"/>
              </a:rPr>
              <a:t>0! = 1</a:t>
            </a:r>
          </a:p>
          <a:p>
            <a:pPr lvl="1">
              <a:defRPr/>
            </a:pPr>
            <a:r>
              <a:rPr lang="hr-HR" b="1" smtClean="0">
                <a:solidFill>
                  <a:srgbClr val="FF0000"/>
                </a:solidFill>
                <a:latin typeface="Courier New" pitchFamily="49" charset="0"/>
              </a:rPr>
              <a:t>1! = 1</a:t>
            </a:r>
          </a:p>
          <a:p>
            <a:pPr lvl="1">
              <a:defRPr/>
            </a:pPr>
            <a:r>
              <a:rPr lang="hr-HR" b="1" smtClean="0">
                <a:solidFill>
                  <a:srgbClr val="FF0000"/>
                </a:solidFill>
                <a:latin typeface="Courier New" pitchFamily="49" charset="0"/>
              </a:rPr>
              <a:t>n! = n* (n-1)!</a:t>
            </a:r>
          </a:p>
          <a:p>
            <a:pPr lvl="1">
              <a:defRPr/>
            </a:pPr>
            <a:endParaRPr lang="hr-HR" smtClean="0">
              <a:solidFill>
                <a:srgbClr val="FF0000"/>
              </a:solidFill>
            </a:endParaRPr>
          </a:p>
          <a:p>
            <a:pPr>
              <a:defRPr/>
            </a:pPr>
            <a:r>
              <a:rPr lang="hr-HR" smtClean="0"/>
              <a:t>primjer: 4!</a:t>
            </a:r>
          </a:p>
          <a:p>
            <a:pPr lvl="1">
              <a:buFont typeface="Wingdings" pitchFamily="2" charset="2"/>
              <a:buNone/>
              <a:defRPr/>
            </a:pPr>
            <a:r>
              <a:rPr lang="hr-HR" sz="2000" b="1" smtClean="0">
                <a:latin typeface="Courier New" pitchFamily="49" charset="0"/>
              </a:rPr>
              <a:t>k = fakt (4);</a:t>
            </a:r>
          </a:p>
          <a:p>
            <a:pPr lvl="1">
              <a:buFont typeface="Wingdings" pitchFamily="2" charset="2"/>
              <a:buNone/>
              <a:defRPr/>
            </a:pPr>
            <a:r>
              <a:rPr lang="hr-HR" sz="2000" b="1" smtClean="0">
                <a:latin typeface="Courier New" pitchFamily="49" charset="0"/>
              </a:rPr>
              <a:t>		= 4 * fakt (3);</a:t>
            </a:r>
          </a:p>
          <a:p>
            <a:pPr lvl="1">
              <a:buFont typeface="Wingdings" pitchFamily="2" charset="2"/>
              <a:buNone/>
              <a:defRPr/>
            </a:pPr>
            <a:r>
              <a:rPr lang="hr-HR" sz="2000" b="1" smtClean="0">
                <a:latin typeface="Courier New" pitchFamily="49" charset="0"/>
              </a:rPr>
              <a:t>         = 3 * fakt (2);</a:t>
            </a:r>
          </a:p>
          <a:p>
            <a:pPr lvl="1">
              <a:buFont typeface="Wingdings" pitchFamily="2" charset="2"/>
              <a:buNone/>
              <a:defRPr/>
            </a:pPr>
            <a:r>
              <a:rPr lang="hr-HR" sz="2000" b="1" smtClean="0">
                <a:latin typeface="Courier New" pitchFamily="49" charset="0"/>
              </a:rPr>
              <a:t>               = 2 * fakt (1);</a:t>
            </a:r>
          </a:p>
          <a:p>
            <a:pPr lvl="1">
              <a:buFont typeface="Wingdings" pitchFamily="2" charset="2"/>
              <a:buNone/>
              <a:defRPr/>
            </a:pPr>
            <a:r>
              <a:rPr lang="hr-HR" sz="2000" b="1" smtClean="0">
                <a:latin typeface="Courier New" pitchFamily="49" charset="0"/>
              </a:rPr>
              <a:t>			       	= 1 </a:t>
            </a:r>
          </a:p>
        </p:txBody>
      </p:sp>
      <p:sp>
        <p:nvSpPr>
          <p:cNvPr id="1991684" name="Rectangle 4"/>
          <p:cNvSpPr>
            <a:spLocks noChangeArrowheads="1"/>
          </p:cNvSpPr>
          <p:nvPr/>
        </p:nvSpPr>
        <p:spPr bwMode="auto">
          <a:xfrm>
            <a:off x="4808538" y="1844675"/>
            <a:ext cx="4895850" cy="3240088"/>
          </a:xfrm>
          <a:prstGeom prst="rect">
            <a:avLst/>
          </a:prstGeom>
          <a:solidFill>
            <a:srgbClr val="FFCC99">
              <a:alpha val="39999"/>
            </a:srgbClr>
          </a:solidFill>
          <a:ln w="9525" algn="ctr">
            <a:solidFill>
              <a:srgbClr val="FF9900"/>
            </a:solidFill>
            <a:miter lim="800000"/>
            <a:headEnd/>
            <a:tailEnd/>
          </a:ln>
          <a:effectLst/>
        </p:spPr>
        <p:txBody>
          <a:bodyPr wrap="none" anchor="ctr"/>
          <a:lstStyle/>
          <a:p>
            <a:pPr marL="179388" lvl="1">
              <a:defRPr/>
            </a:pPr>
            <a:r>
              <a:rPr lang="hr-HR" sz="2400">
                <a:effectLst>
                  <a:outerShdw blurRad="38100" dist="38100" dir="2700000" algn="tl">
                    <a:srgbClr val="FFFFFF"/>
                  </a:outerShdw>
                </a:effectLst>
              </a:rPr>
              <a:t>int fakt(int n){</a:t>
            </a:r>
          </a:p>
          <a:p>
            <a:pPr marL="179388" lvl="1">
              <a:defRPr/>
            </a:pPr>
            <a:r>
              <a:rPr lang="hr-HR" sz="2400">
                <a:effectLst>
                  <a:outerShdw blurRad="38100" dist="38100" dir="2700000" algn="tl">
                    <a:srgbClr val="FFFFFF"/>
                  </a:outerShdw>
                </a:effectLst>
              </a:rPr>
              <a:t>  if (n &lt;= 1) {</a:t>
            </a:r>
          </a:p>
          <a:p>
            <a:pPr marL="179388" lvl="1">
              <a:defRPr/>
            </a:pPr>
            <a:r>
              <a:rPr lang="hr-HR" sz="2400">
                <a:effectLst>
                  <a:outerShdw blurRad="38100" dist="38100" dir="2700000" algn="tl">
                    <a:srgbClr val="FFFFFF"/>
                  </a:outerShdw>
                </a:effectLst>
              </a:rPr>
              <a:t>    return 1;</a:t>
            </a:r>
          </a:p>
          <a:p>
            <a:pPr marL="179388" lvl="1">
              <a:defRPr/>
            </a:pPr>
            <a:r>
              <a:rPr lang="hr-HR" sz="2400">
                <a:effectLst>
                  <a:outerShdw blurRad="38100" dist="38100" dir="2700000" algn="tl">
                    <a:srgbClr val="FFFFFF"/>
                  </a:outerShdw>
                </a:effectLst>
              </a:rPr>
              <a:t>  } else {</a:t>
            </a:r>
          </a:p>
          <a:p>
            <a:pPr marL="179388" lvl="1">
              <a:defRPr/>
            </a:pPr>
            <a:r>
              <a:rPr lang="hr-HR" sz="2400">
                <a:effectLst>
                  <a:outerShdw blurRad="38100" dist="38100" dir="2700000" algn="tl">
                    <a:srgbClr val="FFFFFF"/>
                  </a:outerShdw>
                </a:effectLst>
              </a:rPr>
              <a:t>    return n * fakt(n-1);</a:t>
            </a:r>
          </a:p>
          <a:p>
            <a:pPr marL="179388" lvl="1">
              <a:defRPr/>
            </a:pPr>
            <a:r>
              <a:rPr lang="hr-HR" sz="2400">
                <a:effectLst>
                  <a:outerShdw blurRad="38100" dist="38100" dir="2700000" algn="tl">
                    <a:srgbClr val="FFFFFF"/>
                  </a:outerShdw>
                </a:effectLst>
              </a:rPr>
              <a:t>  }</a:t>
            </a:r>
          </a:p>
          <a:p>
            <a:pPr marL="179388" lvl="1">
              <a:defRPr/>
            </a:pPr>
            <a:r>
              <a:rPr lang="hr-HR" sz="2400">
                <a:effectLst>
                  <a:outerShdw blurRad="38100" dist="38100" dir="2700000" algn="tl">
                    <a:srgbClr val="FFFFFF"/>
                  </a:outerShdw>
                </a:effectLst>
              </a:rPr>
              <a:t>}</a:t>
            </a:r>
            <a:endParaRPr lang="hr-HR" sz="2400">
              <a:solidFill>
                <a:schemeClr val="tx1"/>
              </a:solidFill>
              <a:effectLst>
                <a:outerShdw blurRad="38100" dist="38100" dir="2700000" algn="tl">
                  <a:srgbClr val="000000"/>
                </a:outerShdw>
              </a:effectLst>
            </a:endParaRPr>
          </a:p>
        </p:txBody>
      </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16"/>
          <p:cNvSpPr>
            <a:spLocks noGrp="1" noChangeArrowheads="1"/>
          </p:cNvSpPr>
          <p:nvPr>
            <p:ph type="ftr" sz="quarter" idx="10"/>
          </p:nvPr>
        </p:nvSpPr>
        <p:spPr>
          <a:ln/>
        </p:spPr>
        <p:txBody>
          <a:bodyPr/>
          <a:lstStyle/>
          <a:p>
            <a:r>
              <a:rPr lang="nn-NO" smtClean="0"/>
              <a:t>Algoritmi i strukture podataka, FER</a:t>
            </a:r>
            <a:endParaRPr lang="hr-HR"/>
          </a:p>
        </p:txBody>
      </p:sp>
      <p:sp>
        <p:nvSpPr>
          <p:cNvPr id="44" name="Rectangle 17"/>
          <p:cNvSpPr>
            <a:spLocks noGrp="1" noChangeArrowheads="1"/>
          </p:cNvSpPr>
          <p:nvPr>
            <p:ph type="sldNum" sz="quarter" idx="11"/>
          </p:nvPr>
        </p:nvSpPr>
        <p:spPr>
          <a:ln/>
        </p:spPr>
        <p:txBody>
          <a:bodyPr/>
          <a:lstStyle/>
          <a:p>
            <a:pPr>
              <a:defRPr/>
            </a:pPr>
            <a:fld id="{FEFE4539-8E2C-4F96-B0D1-7D513DE05475}" type="slidenum">
              <a:rPr lang="hr-HR"/>
              <a:pPr>
                <a:defRPr/>
              </a:pPr>
              <a:t>7</a:t>
            </a:fld>
            <a:r>
              <a:rPr lang="hr-HR"/>
              <a:t> / 38</a:t>
            </a:r>
          </a:p>
        </p:txBody>
      </p:sp>
      <p:sp>
        <p:nvSpPr>
          <p:cNvPr id="45" name="Rectangle 18"/>
          <p:cNvSpPr>
            <a:spLocks noGrp="1" noChangeArrowheads="1"/>
          </p:cNvSpPr>
          <p:nvPr>
            <p:ph type="dt" sz="half" idx="12"/>
          </p:nvPr>
        </p:nvSpPr>
        <p:spPr>
          <a:ln/>
        </p:spPr>
        <p:txBody>
          <a:bodyPr/>
          <a:lstStyle/>
          <a:p>
            <a:pPr>
              <a:defRPr/>
            </a:pPr>
            <a:fld id="{05D84512-5422-4C4D-9701-16E12BF45126}" type="datetime1">
              <a:rPr lang="hr-HR" smtClean="0"/>
              <a:pPr>
                <a:defRPr/>
              </a:pPr>
              <a:t>4.3.2013.</a:t>
            </a:fld>
            <a:endParaRPr lang="hr-HR"/>
          </a:p>
        </p:txBody>
      </p:sp>
      <p:sp>
        <p:nvSpPr>
          <p:cNvPr id="1993730" name="Rectangle 2"/>
          <p:cNvSpPr>
            <a:spLocks noGrp="1" noChangeArrowheads="1"/>
          </p:cNvSpPr>
          <p:nvPr>
            <p:ph type="title"/>
          </p:nvPr>
        </p:nvSpPr>
        <p:spPr/>
        <p:txBody>
          <a:bodyPr/>
          <a:lstStyle/>
          <a:p>
            <a:pPr>
              <a:defRPr/>
            </a:pPr>
            <a:r>
              <a:rPr lang="hr-HR" smtClean="0"/>
              <a:t>Izračuvananje faktorijela</a:t>
            </a:r>
          </a:p>
        </p:txBody>
      </p:sp>
      <p:sp>
        <p:nvSpPr>
          <p:cNvPr id="1993731" name="Rectangle 3"/>
          <p:cNvSpPr>
            <a:spLocks noChangeArrowheads="1"/>
          </p:cNvSpPr>
          <p:nvPr/>
        </p:nvSpPr>
        <p:spPr bwMode="auto">
          <a:xfrm>
            <a:off x="55563" y="1052513"/>
            <a:ext cx="1352550" cy="2376487"/>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lang="hr-HR" sz="1600">
                <a:effectLst>
                  <a:outerShdw blurRad="38100" dist="38100" dir="2700000" algn="tl">
                    <a:srgbClr val="FFFFFF"/>
                  </a:outerShdw>
                </a:effectLst>
              </a:rPr>
              <a:t>...</a:t>
            </a:r>
          </a:p>
          <a:p>
            <a:pPr>
              <a:defRPr/>
            </a:pPr>
            <a:r>
              <a:rPr lang="hr-HR" sz="1600">
                <a:effectLst>
                  <a:outerShdw blurRad="38100" dist="38100" dir="2700000" algn="tl">
                    <a:srgbClr val="FFFFFF"/>
                  </a:outerShdw>
                </a:effectLst>
              </a:rPr>
              <a:t>i=fakt(3);</a:t>
            </a:r>
          </a:p>
          <a:p>
            <a:pPr>
              <a:defRPr/>
            </a:pPr>
            <a:r>
              <a:rPr lang="hr-HR" sz="1600">
                <a:effectLst>
                  <a:outerShdw blurRad="38100" dist="38100" dir="2700000" algn="tl">
                    <a:srgbClr val="FFFFFF"/>
                  </a:outerShdw>
                </a:effectLst>
              </a:rPr>
              <a:t>...</a:t>
            </a:r>
          </a:p>
        </p:txBody>
      </p:sp>
      <p:sp>
        <p:nvSpPr>
          <p:cNvPr id="1993732" name="Rectangle 4"/>
          <p:cNvSpPr>
            <a:spLocks noChangeArrowheads="1"/>
          </p:cNvSpPr>
          <p:nvPr/>
        </p:nvSpPr>
        <p:spPr bwMode="auto">
          <a:xfrm>
            <a:off x="1552575" y="1052513"/>
            <a:ext cx="2663825" cy="2376487"/>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lang="hr-HR" sz="1600">
                <a:effectLst>
                  <a:outerShdw blurRad="38100" dist="38100" dir="2700000" algn="tl">
                    <a:srgbClr val="FFFFFF"/>
                  </a:outerShdw>
                </a:effectLst>
              </a:rPr>
              <a:t>int fakt(int n){</a:t>
            </a:r>
          </a:p>
          <a:p>
            <a:pPr>
              <a:defRPr/>
            </a:pPr>
            <a:r>
              <a:rPr lang="hr-HR" sz="1600">
                <a:effectLst>
                  <a:outerShdw blurRad="38100" dist="38100" dir="2700000" algn="tl">
                    <a:srgbClr val="FFFFFF"/>
                  </a:outerShdw>
                </a:effectLst>
              </a:rPr>
              <a:t>  if (n &lt;= 1) {</a:t>
            </a:r>
          </a:p>
          <a:p>
            <a:pPr>
              <a:defRPr/>
            </a:pPr>
            <a:r>
              <a:rPr lang="hr-HR" sz="1600">
                <a:effectLst>
                  <a:outerShdw blurRad="38100" dist="38100" dir="2700000" algn="tl">
                    <a:srgbClr val="FFFFFF"/>
                  </a:outerShdw>
                </a:effectLst>
              </a:rPr>
              <a:t>    return 1;</a:t>
            </a:r>
          </a:p>
          <a:p>
            <a:pPr>
              <a:defRPr/>
            </a:pPr>
            <a:r>
              <a:rPr lang="hr-HR" sz="1600">
                <a:effectLst>
                  <a:outerShdw blurRad="38100" dist="38100" dir="2700000" algn="tl">
                    <a:srgbClr val="FFFFFF"/>
                  </a:outerShdw>
                </a:effectLst>
              </a:rPr>
              <a:t>  } else {</a:t>
            </a:r>
          </a:p>
          <a:p>
            <a:pPr>
              <a:defRPr/>
            </a:pPr>
            <a:r>
              <a:rPr lang="hr-HR" sz="1600">
                <a:effectLst>
                  <a:outerShdw blurRad="38100" dist="38100" dir="2700000" algn="tl">
                    <a:srgbClr val="FFFFFF"/>
                  </a:outerShdw>
                </a:effectLst>
              </a:rPr>
              <a:t>    return </a:t>
            </a:r>
          </a:p>
          <a:p>
            <a:pPr>
              <a:defRPr/>
            </a:pPr>
            <a:r>
              <a:rPr lang="hr-HR" sz="1600">
                <a:effectLst>
                  <a:outerShdw blurRad="38100" dist="38100" dir="2700000" algn="tl">
                    <a:srgbClr val="FFFFFF"/>
                  </a:outerShdw>
                </a:effectLst>
              </a:rPr>
              <a:t>      n * fakt(n-1);</a:t>
            </a:r>
          </a:p>
          <a:p>
            <a:pPr>
              <a:defRPr/>
            </a:pPr>
            <a:r>
              <a:rPr lang="hr-HR" sz="1600">
                <a:effectLst>
                  <a:outerShdw blurRad="38100" dist="38100" dir="2700000" algn="tl">
                    <a:srgbClr val="FFFFFF"/>
                  </a:outerShdw>
                </a:effectLst>
              </a:rPr>
              <a:t>  }</a:t>
            </a:r>
          </a:p>
          <a:p>
            <a:pPr>
              <a:defRPr/>
            </a:pPr>
            <a:r>
              <a:rPr lang="hr-HR" sz="1600">
                <a:effectLst>
                  <a:outerShdw blurRad="38100" dist="38100" dir="2700000" algn="tl">
                    <a:srgbClr val="FFFFFF"/>
                  </a:outerShdw>
                </a:effectLst>
              </a:rPr>
              <a:t>}</a:t>
            </a:r>
          </a:p>
        </p:txBody>
      </p:sp>
      <p:sp>
        <p:nvSpPr>
          <p:cNvPr id="1993733" name="Rectangle 5"/>
          <p:cNvSpPr>
            <a:spLocks noChangeArrowheads="1"/>
          </p:cNvSpPr>
          <p:nvPr/>
        </p:nvSpPr>
        <p:spPr bwMode="auto">
          <a:xfrm>
            <a:off x="2289175" y="5805488"/>
            <a:ext cx="1511300" cy="431800"/>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3</a:t>
            </a:r>
          </a:p>
        </p:txBody>
      </p:sp>
      <p:sp>
        <p:nvSpPr>
          <p:cNvPr id="1993734" name="Rectangle 6"/>
          <p:cNvSpPr>
            <a:spLocks noChangeArrowheads="1"/>
          </p:cNvSpPr>
          <p:nvPr/>
        </p:nvSpPr>
        <p:spPr bwMode="auto">
          <a:xfrm>
            <a:off x="200025" y="3429000"/>
            <a:ext cx="2784475" cy="476250"/>
          </a:xfrm>
          <a:prstGeom prst="rect">
            <a:avLst/>
          </a:prstGeom>
          <a:noFill/>
          <a:ln w="9525" algn="ctr">
            <a:noFill/>
            <a:miter lim="800000"/>
            <a:headEnd/>
            <a:tailEnd/>
          </a:ln>
          <a:effectLst/>
        </p:spPr>
        <p:txBody>
          <a:bodyPr wrap="none">
            <a:spAutoFit/>
          </a:bodyPr>
          <a:lstStyle/>
          <a:p>
            <a:pPr>
              <a:lnSpc>
                <a:spcPct val="105000"/>
              </a:lnSpc>
              <a:buClr>
                <a:srgbClr val="FF0000"/>
              </a:buClr>
              <a:buSzPct val="75000"/>
              <a:defRPr/>
            </a:pPr>
            <a:r>
              <a:rPr lang="en-GB" sz="2400" b="0">
                <a:solidFill>
                  <a:schemeClr val="folHlink"/>
                </a:solidFill>
                <a:effectLst>
                  <a:outerShdw blurRad="38100" dist="38100" dir="2700000" algn="tl">
                    <a:srgbClr val="C0C0C0"/>
                  </a:outerShdw>
                </a:effectLst>
                <a:sym typeface="Wingdings" pitchFamily="2" charset="2"/>
              </a:rPr>
              <a:t></a:t>
            </a:r>
            <a:r>
              <a:rPr lang="en-GB" sz="2400" b="0">
                <a:solidFill>
                  <a:schemeClr val="folHlink"/>
                </a:solidFill>
                <a:effectLst>
                  <a:outerShdw blurRad="38100" dist="38100" dir="2700000" algn="tl">
                    <a:srgbClr val="C0C0C0"/>
                  </a:outerShdw>
                </a:effectLst>
              </a:rPr>
              <a:t> </a:t>
            </a:r>
            <a:r>
              <a:rPr lang="hr-HR" sz="2400" b="0">
                <a:solidFill>
                  <a:schemeClr val="folHlink"/>
                </a:solidFill>
                <a:effectLst>
                  <a:outerShdw blurRad="38100" dist="38100" dir="2700000" algn="tl">
                    <a:srgbClr val="C0C0C0"/>
                  </a:outerShdw>
                </a:effectLst>
              </a:rPr>
              <a:t>Faktorijeli</a:t>
            </a:r>
            <a:endParaRPr lang="en-GB" sz="2400" b="0">
              <a:solidFill>
                <a:schemeClr val="folHlink"/>
              </a:solidFill>
              <a:effectLst>
                <a:outerShdw blurRad="38100" dist="38100" dir="2700000" algn="tl">
                  <a:srgbClr val="C0C0C0"/>
                </a:outerShdw>
              </a:effectLst>
            </a:endParaRPr>
          </a:p>
        </p:txBody>
      </p:sp>
      <p:sp>
        <p:nvSpPr>
          <p:cNvPr id="1993735" name="Text Box 7"/>
          <p:cNvSpPr txBox="1">
            <a:spLocks noChangeArrowheads="1"/>
          </p:cNvSpPr>
          <p:nvPr/>
        </p:nvSpPr>
        <p:spPr bwMode="auto">
          <a:xfrm>
            <a:off x="328613" y="758825"/>
            <a:ext cx="730250" cy="366713"/>
          </a:xfrm>
          <a:prstGeom prst="rect">
            <a:avLst/>
          </a:prstGeom>
          <a:noFill/>
          <a:ln w="9525" algn="ctr">
            <a:noFill/>
            <a:miter lim="800000"/>
            <a:headEnd/>
            <a:tailEnd/>
          </a:ln>
          <a:effectLst/>
        </p:spPr>
        <p:txBody>
          <a:bodyPr wrap="none">
            <a:spAutoFit/>
          </a:bodyPr>
          <a:lstStyle/>
          <a:p>
            <a:pPr>
              <a:defRPr/>
            </a:pPr>
            <a:r>
              <a:rPr lang="hr-HR" sz="1800" b="0">
                <a:effectLst>
                  <a:outerShdw blurRad="38100" dist="38100" dir="2700000" algn="tl">
                    <a:srgbClr val="C0C0C0"/>
                  </a:outerShdw>
                </a:effectLst>
              </a:rPr>
              <a:t>main</a:t>
            </a:r>
          </a:p>
        </p:txBody>
      </p:sp>
      <p:sp>
        <p:nvSpPr>
          <p:cNvPr id="1993736" name="Line 8"/>
          <p:cNvSpPr>
            <a:spLocks noChangeShapeType="1"/>
          </p:cNvSpPr>
          <p:nvPr/>
        </p:nvSpPr>
        <p:spPr bwMode="auto">
          <a:xfrm flipV="1">
            <a:off x="831850" y="1341438"/>
            <a:ext cx="881063" cy="935037"/>
          </a:xfrm>
          <a:prstGeom prst="line">
            <a:avLst/>
          </a:prstGeom>
          <a:noFill/>
          <a:ln w="57150">
            <a:solidFill>
              <a:srgbClr val="FF0000"/>
            </a:solidFill>
            <a:round/>
            <a:headEnd/>
            <a:tailEnd type="triangle" w="med" len="med"/>
          </a:ln>
        </p:spPr>
        <p:txBody>
          <a:bodyPr wrap="none" anchor="ctr"/>
          <a:lstStyle/>
          <a:p>
            <a:endParaRPr lang="en-US"/>
          </a:p>
        </p:txBody>
      </p:sp>
      <p:sp>
        <p:nvSpPr>
          <p:cNvPr id="1993737" name="Line 9"/>
          <p:cNvSpPr>
            <a:spLocks noChangeShapeType="1"/>
          </p:cNvSpPr>
          <p:nvPr/>
        </p:nvSpPr>
        <p:spPr bwMode="auto">
          <a:xfrm flipV="1">
            <a:off x="3584575" y="1341438"/>
            <a:ext cx="1008063" cy="1223962"/>
          </a:xfrm>
          <a:prstGeom prst="line">
            <a:avLst/>
          </a:prstGeom>
          <a:noFill/>
          <a:ln w="57150">
            <a:solidFill>
              <a:srgbClr val="FF0000"/>
            </a:solidFill>
            <a:round/>
            <a:headEnd/>
            <a:tailEnd type="triangle" w="med" len="med"/>
          </a:ln>
        </p:spPr>
        <p:txBody>
          <a:bodyPr wrap="none" anchor="ctr"/>
          <a:lstStyle/>
          <a:p>
            <a:endParaRPr lang="en-US"/>
          </a:p>
        </p:txBody>
      </p:sp>
      <p:sp>
        <p:nvSpPr>
          <p:cNvPr id="1993738" name="Rectangle 10"/>
          <p:cNvSpPr>
            <a:spLocks noChangeArrowheads="1"/>
          </p:cNvSpPr>
          <p:nvPr/>
        </p:nvSpPr>
        <p:spPr bwMode="auto">
          <a:xfrm>
            <a:off x="4360863" y="1052513"/>
            <a:ext cx="2663825" cy="2376487"/>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lang="hr-HR" sz="1600">
                <a:effectLst>
                  <a:outerShdw blurRad="38100" dist="38100" dir="2700000" algn="tl">
                    <a:srgbClr val="FFFFFF"/>
                  </a:outerShdw>
                </a:effectLst>
              </a:rPr>
              <a:t>int fakt(int n){</a:t>
            </a:r>
          </a:p>
          <a:p>
            <a:pPr>
              <a:defRPr/>
            </a:pPr>
            <a:r>
              <a:rPr lang="hr-HR" sz="1600">
                <a:effectLst>
                  <a:outerShdw blurRad="38100" dist="38100" dir="2700000" algn="tl">
                    <a:srgbClr val="FFFFFF"/>
                  </a:outerShdw>
                </a:effectLst>
              </a:rPr>
              <a:t>  if (n &lt;= 1) {</a:t>
            </a:r>
          </a:p>
          <a:p>
            <a:pPr>
              <a:defRPr/>
            </a:pPr>
            <a:r>
              <a:rPr lang="hr-HR" sz="1600">
                <a:effectLst>
                  <a:outerShdw blurRad="38100" dist="38100" dir="2700000" algn="tl">
                    <a:srgbClr val="FFFFFF"/>
                  </a:outerShdw>
                </a:effectLst>
              </a:rPr>
              <a:t>    return 1;</a:t>
            </a:r>
          </a:p>
          <a:p>
            <a:pPr>
              <a:defRPr/>
            </a:pPr>
            <a:r>
              <a:rPr lang="hr-HR" sz="1600">
                <a:effectLst>
                  <a:outerShdw blurRad="38100" dist="38100" dir="2700000" algn="tl">
                    <a:srgbClr val="FFFFFF"/>
                  </a:outerShdw>
                </a:effectLst>
              </a:rPr>
              <a:t>  } else {</a:t>
            </a:r>
          </a:p>
          <a:p>
            <a:pPr>
              <a:defRPr/>
            </a:pPr>
            <a:r>
              <a:rPr lang="hr-HR" sz="1600">
                <a:effectLst>
                  <a:outerShdw blurRad="38100" dist="38100" dir="2700000" algn="tl">
                    <a:srgbClr val="FFFFFF"/>
                  </a:outerShdw>
                </a:effectLst>
              </a:rPr>
              <a:t>    return </a:t>
            </a:r>
          </a:p>
          <a:p>
            <a:pPr>
              <a:defRPr/>
            </a:pPr>
            <a:r>
              <a:rPr lang="hr-HR" sz="1600">
                <a:effectLst>
                  <a:outerShdw blurRad="38100" dist="38100" dir="2700000" algn="tl">
                    <a:srgbClr val="FFFFFF"/>
                  </a:outerShdw>
                </a:effectLst>
              </a:rPr>
              <a:t>      n * fakt(n-1);</a:t>
            </a:r>
          </a:p>
          <a:p>
            <a:pPr>
              <a:defRPr/>
            </a:pPr>
            <a:r>
              <a:rPr lang="hr-HR" sz="1600">
                <a:effectLst>
                  <a:outerShdw blurRad="38100" dist="38100" dir="2700000" algn="tl">
                    <a:srgbClr val="FFFFFF"/>
                  </a:outerShdw>
                </a:effectLst>
              </a:rPr>
              <a:t>  }</a:t>
            </a:r>
          </a:p>
          <a:p>
            <a:pPr>
              <a:defRPr/>
            </a:pPr>
            <a:r>
              <a:rPr lang="hr-HR" sz="1600">
                <a:effectLst>
                  <a:outerShdw blurRad="38100" dist="38100" dir="2700000" algn="tl">
                    <a:srgbClr val="FFFFFF"/>
                  </a:outerShdw>
                </a:effectLst>
              </a:rPr>
              <a:t>}</a:t>
            </a:r>
          </a:p>
        </p:txBody>
      </p:sp>
      <p:sp>
        <p:nvSpPr>
          <p:cNvPr id="1993739" name="Rectangle 11"/>
          <p:cNvSpPr>
            <a:spLocks noChangeArrowheads="1"/>
          </p:cNvSpPr>
          <p:nvPr/>
        </p:nvSpPr>
        <p:spPr bwMode="auto">
          <a:xfrm>
            <a:off x="7169150" y="1052513"/>
            <a:ext cx="2663825" cy="2376487"/>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lang="hr-HR" sz="1600">
                <a:effectLst>
                  <a:outerShdw blurRad="38100" dist="38100" dir="2700000" algn="tl">
                    <a:srgbClr val="FFFFFF"/>
                  </a:outerShdw>
                </a:effectLst>
              </a:rPr>
              <a:t>int fakt(int n){</a:t>
            </a:r>
          </a:p>
          <a:p>
            <a:pPr>
              <a:defRPr/>
            </a:pPr>
            <a:r>
              <a:rPr lang="hr-HR" sz="1600">
                <a:effectLst>
                  <a:outerShdw blurRad="38100" dist="38100" dir="2700000" algn="tl">
                    <a:srgbClr val="FFFFFF"/>
                  </a:outerShdw>
                </a:effectLst>
              </a:rPr>
              <a:t>  if (n &lt;= 1) {</a:t>
            </a:r>
          </a:p>
          <a:p>
            <a:pPr>
              <a:defRPr/>
            </a:pPr>
            <a:r>
              <a:rPr lang="hr-HR" sz="1600">
                <a:effectLst>
                  <a:outerShdw blurRad="38100" dist="38100" dir="2700000" algn="tl">
                    <a:srgbClr val="FFFFFF"/>
                  </a:outerShdw>
                </a:effectLst>
              </a:rPr>
              <a:t>    return 1;</a:t>
            </a:r>
          </a:p>
          <a:p>
            <a:pPr>
              <a:defRPr/>
            </a:pPr>
            <a:r>
              <a:rPr lang="hr-HR" sz="1600">
                <a:effectLst>
                  <a:outerShdw blurRad="38100" dist="38100" dir="2700000" algn="tl">
                    <a:srgbClr val="FFFFFF"/>
                  </a:outerShdw>
                </a:effectLst>
              </a:rPr>
              <a:t>  } else {</a:t>
            </a:r>
          </a:p>
          <a:p>
            <a:pPr>
              <a:defRPr/>
            </a:pPr>
            <a:r>
              <a:rPr lang="hr-HR" sz="1600">
                <a:effectLst>
                  <a:outerShdw blurRad="38100" dist="38100" dir="2700000" algn="tl">
                    <a:srgbClr val="FFFFFF"/>
                  </a:outerShdw>
                </a:effectLst>
              </a:rPr>
              <a:t>    return </a:t>
            </a:r>
          </a:p>
          <a:p>
            <a:pPr>
              <a:defRPr/>
            </a:pPr>
            <a:r>
              <a:rPr lang="hr-HR" sz="1600">
                <a:effectLst>
                  <a:outerShdw blurRad="38100" dist="38100" dir="2700000" algn="tl">
                    <a:srgbClr val="FFFFFF"/>
                  </a:outerShdw>
                </a:effectLst>
              </a:rPr>
              <a:t>      n * fakt(n-1);</a:t>
            </a:r>
          </a:p>
          <a:p>
            <a:pPr>
              <a:defRPr/>
            </a:pPr>
            <a:r>
              <a:rPr lang="hr-HR" sz="1600">
                <a:effectLst>
                  <a:outerShdw blurRad="38100" dist="38100" dir="2700000" algn="tl">
                    <a:srgbClr val="FFFFFF"/>
                  </a:outerShdw>
                </a:effectLst>
              </a:rPr>
              <a:t>  }</a:t>
            </a:r>
          </a:p>
          <a:p>
            <a:pPr>
              <a:defRPr/>
            </a:pPr>
            <a:r>
              <a:rPr lang="hr-HR" sz="1600">
                <a:effectLst>
                  <a:outerShdw blurRad="38100" dist="38100" dir="2700000" algn="tl">
                    <a:srgbClr val="FFFFFF"/>
                  </a:outerShdw>
                </a:effectLst>
              </a:rPr>
              <a:t>}</a:t>
            </a:r>
          </a:p>
        </p:txBody>
      </p:sp>
      <p:sp>
        <p:nvSpPr>
          <p:cNvPr id="1993740" name="Text Box 12"/>
          <p:cNvSpPr txBox="1">
            <a:spLocks noChangeArrowheads="1"/>
          </p:cNvSpPr>
          <p:nvPr/>
        </p:nvSpPr>
        <p:spPr bwMode="auto">
          <a:xfrm>
            <a:off x="2505075" y="758825"/>
            <a:ext cx="730250" cy="366713"/>
          </a:xfrm>
          <a:prstGeom prst="rect">
            <a:avLst/>
          </a:prstGeom>
          <a:noFill/>
          <a:ln w="9525" algn="ctr">
            <a:noFill/>
            <a:miter lim="800000"/>
            <a:headEnd/>
            <a:tailEnd/>
          </a:ln>
          <a:effectLst/>
        </p:spPr>
        <p:txBody>
          <a:bodyPr wrap="none">
            <a:spAutoFit/>
          </a:bodyPr>
          <a:lstStyle/>
          <a:p>
            <a:pPr>
              <a:defRPr/>
            </a:pPr>
            <a:r>
              <a:rPr lang="hr-HR" sz="1800" b="0">
                <a:effectLst>
                  <a:outerShdw blurRad="38100" dist="38100" dir="2700000" algn="tl">
                    <a:srgbClr val="C0C0C0"/>
                  </a:outerShdw>
                </a:effectLst>
              </a:rPr>
              <a:t>fakt</a:t>
            </a:r>
          </a:p>
        </p:txBody>
      </p:sp>
      <p:sp>
        <p:nvSpPr>
          <p:cNvPr id="1993741" name="Text Box 13"/>
          <p:cNvSpPr txBox="1">
            <a:spLocks noChangeArrowheads="1"/>
          </p:cNvSpPr>
          <p:nvPr/>
        </p:nvSpPr>
        <p:spPr bwMode="auto">
          <a:xfrm>
            <a:off x="8121650" y="765175"/>
            <a:ext cx="1003300" cy="366713"/>
          </a:xfrm>
          <a:prstGeom prst="rect">
            <a:avLst/>
          </a:prstGeom>
          <a:noFill/>
          <a:ln w="9525" algn="ctr">
            <a:noFill/>
            <a:miter lim="800000"/>
            <a:headEnd/>
            <a:tailEnd/>
          </a:ln>
          <a:effectLst/>
        </p:spPr>
        <p:txBody>
          <a:bodyPr wrap="none">
            <a:spAutoFit/>
          </a:bodyPr>
          <a:lstStyle/>
          <a:p>
            <a:pPr>
              <a:defRPr/>
            </a:pPr>
            <a:r>
              <a:rPr lang="hr-HR" sz="1800" b="0">
                <a:effectLst>
                  <a:outerShdw blurRad="38100" dist="38100" dir="2700000" algn="tl">
                    <a:srgbClr val="C0C0C0"/>
                  </a:outerShdw>
                </a:effectLst>
              </a:rPr>
              <a:t>fakt’’</a:t>
            </a:r>
          </a:p>
        </p:txBody>
      </p:sp>
      <p:sp>
        <p:nvSpPr>
          <p:cNvPr id="1993742" name="Text Box 14"/>
          <p:cNvSpPr txBox="1">
            <a:spLocks noChangeArrowheads="1"/>
          </p:cNvSpPr>
          <p:nvPr/>
        </p:nvSpPr>
        <p:spPr bwMode="auto">
          <a:xfrm>
            <a:off x="5240338" y="765175"/>
            <a:ext cx="866775" cy="366713"/>
          </a:xfrm>
          <a:prstGeom prst="rect">
            <a:avLst/>
          </a:prstGeom>
          <a:noFill/>
          <a:ln w="9525" algn="ctr">
            <a:noFill/>
            <a:miter lim="800000"/>
            <a:headEnd/>
            <a:tailEnd/>
          </a:ln>
          <a:effectLst/>
        </p:spPr>
        <p:txBody>
          <a:bodyPr wrap="none">
            <a:spAutoFit/>
          </a:bodyPr>
          <a:lstStyle/>
          <a:p>
            <a:pPr>
              <a:defRPr/>
            </a:pPr>
            <a:r>
              <a:rPr lang="hr-HR" sz="1800" b="0">
                <a:effectLst>
                  <a:outerShdw blurRad="38100" dist="38100" dir="2700000" algn="tl">
                    <a:srgbClr val="C0C0C0"/>
                  </a:outerShdw>
                </a:effectLst>
              </a:rPr>
              <a:t>fakt’</a:t>
            </a:r>
          </a:p>
        </p:txBody>
      </p:sp>
      <p:sp>
        <p:nvSpPr>
          <p:cNvPr id="1993743" name="Rectangle 15"/>
          <p:cNvSpPr>
            <a:spLocks noChangeArrowheads="1"/>
          </p:cNvSpPr>
          <p:nvPr/>
        </p:nvSpPr>
        <p:spPr bwMode="auto">
          <a:xfrm>
            <a:off x="5024438" y="5802313"/>
            <a:ext cx="1511300" cy="431800"/>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3</a:t>
            </a:r>
          </a:p>
        </p:txBody>
      </p:sp>
      <p:sp>
        <p:nvSpPr>
          <p:cNvPr id="1993744" name="Rectangle 16"/>
          <p:cNvSpPr>
            <a:spLocks noChangeArrowheads="1"/>
          </p:cNvSpPr>
          <p:nvPr/>
        </p:nvSpPr>
        <p:spPr bwMode="auto">
          <a:xfrm>
            <a:off x="5024438" y="5373688"/>
            <a:ext cx="1511300" cy="431800"/>
          </a:xfrm>
          <a:prstGeom prst="rect">
            <a:avLst/>
          </a:prstGeom>
          <a:solidFill>
            <a:srgbClr val="CCFF99">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2</a:t>
            </a:r>
          </a:p>
        </p:txBody>
      </p:sp>
      <p:sp>
        <p:nvSpPr>
          <p:cNvPr id="1993745" name="Rectangle 17"/>
          <p:cNvSpPr>
            <a:spLocks noChangeArrowheads="1"/>
          </p:cNvSpPr>
          <p:nvPr/>
        </p:nvSpPr>
        <p:spPr bwMode="auto">
          <a:xfrm>
            <a:off x="7761288" y="5805488"/>
            <a:ext cx="1511300" cy="431800"/>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3</a:t>
            </a:r>
          </a:p>
        </p:txBody>
      </p:sp>
      <p:sp>
        <p:nvSpPr>
          <p:cNvPr id="1993746" name="Rectangle 18"/>
          <p:cNvSpPr>
            <a:spLocks noChangeArrowheads="1"/>
          </p:cNvSpPr>
          <p:nvPr/>
        </p:nvSpPr>
        <p:spPr bwMode="auto">
          <a:xfrm>
            <a:off x="7761288" y="5376863"/>
            <a:ext cx="1511300" cy="431800"/>
          </a:xfrm>
          <a:prstGeom prst="rect">
            <a:avLst/>
          </a:prstGeom>
          <a:solidFill>
            <a:srgbClr val="CCFF99">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2</a:t>
            </a:r>
          </a:p>
        </p:txBody>
      </p:sp>
      <p:sp>
        <p:nvSpPr>
          <p:cNvPr id="1993747" name="Rectangle 19"/>
          <p:cNvSpPr>
            <a:spLocks noChangeArrowheads="1"/>
          </p:cNvSpPr>
          <p:nvPr/>
        </p:nvSpPr>
        <p:spPr bwMode="auto">
          <a:xfrm>
            <a:off x="7761288" y="4948238"/>
            <a:ext cx="1511300" cy="431800"/>
          </a:xfrm>
          <a:prstGeom prst="rect">
            <a:avLst/>
          </a:prstGeom>
          <a:solidFill>
            <a:schemeClr val="tx1">
              <a:alpha val="80000"/>
            </a:scheme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1</a:t>
            </a:r>
          </a:p>
        </p:txBody>
      </p:sp>
      <p:grpSp>
        <p:nvGrpSpPr>
          <p:cNvPr id="2" name="Group 20"/>
          <p:cNvGrpSpPr>
            <a:grpSpLocks/>
          </p:cNvGrpSpPr>
          <p:nvPr/>
        </p:nvGrpSpPr>
        <p:grpSpPr bwMode="auto">
          <a:xfrm>
            <a:off x="2289175" y="5160963"/>
            <a:ext cx="1512888" cy="1076325"/>
            <a:chOff x="2621" y="2115"/>
            <a:chExt cx="998" cy="1678"/>
          </a:xfrm>
        </p:grpSpPr>
        <p:sp>
          <p:nvSpPr>
            <p:cNvPr id="12328" name="Line 21"/>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2329" name="Line 22"/>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2330" name="Line 23"/>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3" name="Group 24"/>
          <p:cNvGrpSpPr>
            <a:grpSpLocks/>
          </p:cNvGrpSpPr>
          <p:nvPr/>
        </p:nvGrpSpPr>
        <p:grpSpPr bwMode="auto">
          <a:xfrm>
            <a:off x="273050" y="5445125"/>
            <a:ext cx="935038" cy="792163"/>
            <a:chOff x="2621" y="2115"/>
            <a:chExt cx="998" cy="1678"/>
          </a:xfrm>
        </p:grpSpPr>
        <p:sp>
          <p:nvSpPr>
            <p:cNvPr id="12325" name="Line 25"/>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2326" name="Line 26"/>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2327" name="Line 27"/>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4" name="Group 28"/>
          <p:cNvGrpSpPr>
            <a:grpSpLocks/>
          </p:cNvGrpSpPr>
          <p:nvPr/>
        </p:nvGrpSpPr>
        <p:grpSpPr bwMode="auto">
          <a:xfrm>
            <a:off x="5024438" y="4724400"/>
            <a:ext cx="1512887" cy="1509713"/>
            <a:chOff x="2621" y="2115"/>
            <a:chExt cx="998" cy="1678"/>
          </a:xfrm>
        </p:grpSpPr>
        <p:sp>
          <p:nvSpPr>
            <p:cNvPr id="12322" name="Line 29"/>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2323" name="Line 30"/>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2324" name="Line 31"/>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5" name="Group 32"/>
          <p:cNvGrpSpPr>
            <a:grpSpLocks/>
          </p:cNvGrpSpPr>
          <p:nvPr/>
        </p:nvGrpSpPr>
        <p:grpSpPr bwMode="auto">
          <a:xfrm>
            <a:off x="7761288" y="4437063"/>
            <a:ext cx="1512887" cy="1800225"/>
            <a:chOff x="2621" y="2115"/>
            <a:chExt cx="998" cy="1678"/>
          </a:xfrm>
        </p:grpSpPr>
        <p:sp>
          <p:nvSpPr>
            <p:cNvPr id="12319" name="Line 33"/>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2320" name="Line 34"/>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2321" name="Line 35"/>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sp>
        <p:nvSpPr>
          <p:cNvPr id="1993764" name="Line 36"/>
          <p:cNvSpPr>
            <a:spLocks noChangeShapeType="1"/>
          </p:cNvSpPr>
          <p:nvPr/>
        </p:nvSpPr>
        <p:spPr bwMode="auto">
          <a:xfrm flipV="1">
            <a:off x="6465888" y="1341438"/>
            <a:ext cx="863600" cy="1223962"/>
          </a:xfrm>
          <a:prstGeom prst="line">
            <a:avLst/>
          </a:prstGeom>
          <a:noFill/>
          <a:ln w="57150">
            <a:solidFill>
              <a:srgbClr val="FF0000"/>
            </a:solidFill>
            <a:round/>
            <a:headEnd/>
            <a:tailEnd type="triangle" w="med" len="med"/>
          </a:ln>
        </p:spPr>
        <p:txBody>
          <a:bodyPr wrap="none" anchor="ctr"/>
          <a:lstStyle/>
          <a:p>
            <a:endParaRPr lang="en-US"/>
          </a:p>
        </p:txBody>
      </p:sp>
      <p:sp>
        <p:nvSpPr>
          <p:cNvPr id="1993765" name="Line 37"/>
          <p:cNvSpPr>
            <a:spLocks noChangeShapeType="1"/>
          </p:cNvSpPr>
          <p:nvPr/>
        </p:nvSpPr>
        <p:spPr bwMode="auto">
          <a:xfrm flipH="1">
            <a:off x="6969125" y="1844675"/>
            <a:ext cx="720725" cy="863600"/>
          </a:xfrm>
          <a:prstGeom prst="line">
            <a:avLst/>
          </a:prstGeom>
          <a:noFill/>
          <a:ln w="57150">
            <a:solidFill>
              <a:schemeClr val="bg1"/>
            </a:solidFill>
            <a:round/>
            <a:headEnd/>
            <a:tailEnd type="triangle" w="med" len="med"/>
          </a:ln>
        </p:spPr>
        <p:txBody>
          <a:bodyPr wrap="none" anchor="ctr"/>
          <a:lstStyle/>
          <a:p>
            <a:endParaRPr lang="en-US"/>
          </a:p>
        </p:txBody>
      </p:sp>
      <p:sp>
        <p:nvSpPr>
          <p:cNvPr id="1993766" name="Line 38"/>
          <p:cNvSpPr>
            <a:spLocks noChangeShapeType="1"/>
          </p:cNvSpPr>
          <p:nvPr/>
        </p:nvSpPr>
        <p:spPr bwMode="auto">
          <a:xfrm flipH="1">
            <a:off x="4089400" y="2708275"/>
            <a:ext cx="1008063" cy="0"/>
          </a:xfrm>
          <a:prstGeom prst="line">
            <a:avLst/>
          </a:prstGeom>
          <a:noFill/>
          <a:ln w="57150">
            <a:solidFill>
              <a:schemeClr val="bg1"/>
            </a:solidFill>
            <a:round/>
            <a:headEnd/>
            <a:tailEnd type="triangle" w="med" len="med"/>
          </a:ln>
        </p:spPr>
        <p:txBody>
          <a:bodyPr wrap="none" anchor="ctr"/>
          <a:lstStyle/>
          <a:p>
            <a:endParaRPr lang="en-US"/>
          </a:p>
        </p:txBody>
      </p:sp>
      <p:sp>
        <p:nvSpPr>
          <p:cNvPr id="1993767" name="Line 39"/>
          <p:cNvSpPr>
            <a:spLocks noChangeShapeType="1"/>
          </p:cNvSpPr>
          <p:nvPr/>
        </p:nvSpPr>
        <p:spPr bwMode="auto">
          <a:xfrm flipH="1" flipV="1">
            <a:off x="776288" y="2349500"/>
            <a:ext cx="1655762" cy="287338"/>
          </a:xfrm>
          <a:prstGeom prst="line">
            <a:avLst/>
          </a:prstGeom>
          <a:noFill/>
          <a:ln w="57150">
            <a:solidFill>
              <a:schemeClr val="bg1"/>
            </a:solidFill>
            <a:round/>
            <a:headEnd/>
            <a:tailEnd type="triangle" w="med" len="med"/>
          </a:ln>
        </p:spPr>
        <p:txBody>
          <a:bodyPr wrap="none" anchor="ctr"/>
          <a:lstStyle/>
          <a:p>
            <a:endParaRPr lang="en-US"/>
          </a:p>
        </p:txBody>
      </p:sp>
      <p:sp>
        <p:nvSpPr>
          <p:cNvPr id="1993768" name="Text Box 40"/>
          <p:cNvSpPr txBox="1">
            <a:spLocks noChangeArrowheads="1"/>
          </p:cNvSpPr>
          <p:nvPr/>
        </p:nvSpPr>
        <p:spPr bwMode="auto">
          <a:xfrm>
            <a:off x="7165975" y="2333625"/>
            <a:ext cx="396875" cy="519113"/>
          </a:xfrm>
          <a:prstGeom prst="rect">
            <a:avLst/>
          </a:prstGeom>
          <a:noFill/>
          <a:ln w="9525" algn="ctr">
            <a:noFill/>
            <a:miter lim="800000"/>
            <a:headEnd/>
            <a:tailEnd/>
          </a:ln>
          <a:effectLst/>
        </p:spPr>
        <p:txBody>
          <a:bodyPr wrap="none">
            <a:spAutoFit/>
          </a:bodyPr>
          <a:lstStyle/>
          <a:p>
            <a:pPr>
              <a:defRPr/>
            </a:pPr>
            <a:r>
              <a:rPr lang="hr-HR" sz="2800">
                <a:solidFill>
                  <a:schemeClr val="bg1"/>
                </a:solidFill>
                <a:effectLst>
                  <a:outerShdw blurRad="38100" dist="38100" dir="2700000" algn="tl">
                    <a:srgbClr val="C0C0C0"/>
                  </a:outerShdw>
                </a:effectLst>
              </a:rPr>
              <a:t>1</a:t>
            </a:r>
          </a:p>
        </p:txBody>
      </p:sp>
      <p:sp>
        <p:nvSpPr>
          <p:cNvPr id="1993769" name="Text Box 41"/>
          <p:cNvSpPr txBox="1">
            <a:spLocks noChangeArrowheads="1"/>
          </p:cNvSpPr>
          <p:nvPr/>
        </p:nvSpPr>
        <p:spPr bwMode="auto">
          <a:xfrm>
            <a:off x="4232275" y="2708275"/>
            <a:ext cx="396875" cy="519113"/>
          </a:xfrm>
          <a:prstGeom prst="rect">
            <a:avLst/>
          </a:prstGeom>
          <a:noFill/>
          <a:ln w="9525" algn="ctr">
            <a:noFill/>
            <a:miter lim="800000"/>
            <a:headEnd/>
            <a:tailEnd/>
          </a:ln>
          <a:effectLst/>
        </p:spPr>
        <p:txBody>
          <a:bodyPr wrap="none">
            <a:spAutoFit/>
          </a:bodyPr>
          <a:lstStyle/>
          <a:p>
            <a:pPr>
              <a:defRPr/>
            </a:pPr>
            <a:r>
              <a:rPr lang="hr-HR" sz="2800">
                <a:solidFill>
                  <a:schemeClr val="bg1"/>
                </a:solidFill>
                <a:effectLst>
                  <a:outerShdw blurRad="38100" dist="38100" dir="2700000" algn="tl">
                    <a:srgbClr val="C0C0C0"/>
                  </a:outerShdw>
                </a:effectLst>
              </a:rPr>
              <a:t>2</a:t>
            </a:r>
          </a:p>
        </p:txBody>
      </p:sp>
      <p:sp>
        <p:nvSpPr>
          <p:cNvPr id="1993770" name="Text Box 42"/>
          <p:cNvSpPr txBox="1">
            <a:spLocks noChangeArrowheads="1"/>
          </p:cNvSpPr>
          <p:nvPr/>
        </p:nvSpPr>
        <p:spPr bwMode="auto">
          <a:xfrm>
            <a:off x="1136650" y="2420938"/>
            <a:ext cx="396875" cy="519112"/>
          </a:xfrm>
          <a:prstGeom prst="rect">
            <a:avLst/>
          </a:prstGeom>
          <a:noFill/>
          <a:ln w="9525" algn="ctr">
            <a:noFill/>
            <a:miter lim="800000"/>
            <a:headEnd/>
            <a:tailEnd/>
          </a:ln>
          <a:effectLst/>
        </p:spPr>
        <p:txBody>
          <a:bodyPr wrap="none">
            <a:spAutoFit/>
          </a:bodyPr>
          <a:lstStyle/>
          <a:p>
            <a:pPr>
              <a:defRPr/>
            </a:pPr>
            <a:r>
              <a:rPr lang="hr-HR" sz="2800">
                <a:solidFill>
                  <a:schemeClr val="bg1"/>
                </a:solidFill>
                <a:effectLst>
                  <a:outerShdw blurRad="38100" dist="38100" dir="2700000" algn="tl">
                    <a:srgbClr val="C0C0C0"/>
                  </a:outerShdw>
                </a:effectLst>
              </a:rPr>
              <a:t>6</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993731"/>
                                        </p:tgtEl>
                                        <p:attrNameLst>
                                          <p:attrName>style.visibility</p:attrName>
                                        </p:attrNameLst>
                                      </p:cBhvr>
                                      <p:to>
                                        <p:strVal val="visible"/>
                                      </p:to>
                                    </p:set>
                                    <p:animEffect transition="in" filter="dissolve">
                                      <p:cBhvr>
                                        <p:cTn id="7" dur="500"/>
                                        <p:tgtEl>
                                          <p:spTgt spid="199373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93734"/>
                                        </p:tgtEl>
                                        <p:attrNameLst>
                                          <p:attrName>style.visibility</p:attrName>
                                        </p:attrNameLst>
                                      </p:cBhvr>
                                      <p:to>
                                        <p:strVal val="visible"/>
                                      </p:to>
                                    </p:set>
                                    <p:animEffect transition="in" filter="dissolve">
                                      <p:cBhvr>
                                        <p:cTn id="10" dur="500"/>
                                        <p:tgtEl>
                                          <p:spTgt spid="199373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993735"/>
                                        </p:tgtEl>
                                        <p:attrNameLst>
                                          <p:attrName>style.visibility</p:attrName>
                                        </p:attrNameLst>
                                      </p:cBhvr>
                                      <p:to>
                                        <p:strVal val="visible"/>
                                      </p:to>
                                    </p:set>
                                    <p:animEffect transition="in" filter="dissolve">
                                      <p:cBhvr>
                                        <p:cTn id="13" dur="500"/>
                                        <p:tgtEl>
                                          <p:spTgt spid="1993735"/>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1993740"/>
                                        </p:tgtEl>
                                        <p:attrNameLst>
                                          <p:attrName>style.visibility</p:attrName>
                                        </p:attrNameLst>
                                      </p:cBhvr>
                                      <p:to>
                                        <p:strVal val="visible"/>
                                      </p:to>
                                    </p:set>
                                    <p:animEffect transition="in" filter="dissolve">
                                      <p:cBhvr>
                                        <p:cTn id="17" dur="500"/>
                                        <p:tgtEl>
                                          <p:spTgt spid="1993740"/>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993732"/>
                                        </p:tgtEl>
                                        <p:attrNameLst>
                                          <p:attrName>style.visibility</p:attrName>
                                        </p:attrNameLst>
                                      </p:cBhvr>
                                      <p:to>
                                        <p:strVal val="visible"/>
                                      </p:to>
                                    </p:set>
                                    <p:animEffect transition="in" filter="dissolve">
                                      <p:cBhvr>
                                        <p:cTn id="20" dur="500"/>
                                        <p:tgtEl>
                                          <p:spTgt spid="1993732"/>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dissolv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93736"/>
                                        </p:tgtEl>
                                        <p:attrNameLst>
                                          <p:attrName>style.visibility</p:attrName>
                                        </p:attrNameLst>
                                      </p:cBhvr>
                                      <p:to>
                                        <p:strVal val="visible"/>
                                      </p:to>
                                    </p:set>
                                    <p:animEffect transition="in" filter="wipe(left)">
                                      <p:cBhvr>
                                        <p:cTn id="29" dur="500"/>
                                        <p:tgtEl>
                                          <p:spTgt spid="1993736"/>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xit" presetSubtype="0" fill="hold" nodeType="clickEffect">
                                  <p:stCondLst>
                                    <p:cond delay="0"/>
                                  </p:stCondLst>
                                  <p:childTnLst>
                                    <p:animEffect transition="out" filter="dissolve">
                                      <p:cBhvr>
                                        <p:cTn id="33" dur="500"/>
                                        <p:tgtEl>
                                          <p:spTgt spid="3"/>
                                        </p:tgtEl>
                                      </p:cBhvr>
                                    </p:animEffect>
                                    <p:set>
                                      <p:cBhvr>
                                        <p:cTn id="34" dur="1" fill="hold">
                                          <p:stCondLst>
                                            <p:cond delay="499"/>
                                          </p:stCondLst>
                                        </p:cTn>
                                        <p:tgtEl>
                                          <p:spTgt spid="3"/>
                                        </p:tgtEl>
                                        <p:attrNameLst>
                                          <p:attrName>style.visibility</p:attrName>
                                        </p:attrNameLst>
                                      </p:cBhvr>
                                      <p:to>
                                        <p:strVal val="hidden"/>
                                      </p:to>
                                    </p:set>
                                  </p:childTnLst>
                                </p:cTn>
                              </p:par>
                              <p:par>
                                <p:cTn id="35" presetID="9" presetClass="entr" presetSubtype="0" fill="hold"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dissolve">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1" fill="hold" grpId="0" nodeType="clickEffect">
                                  <p:stCondLst>
                                    <p:cond delay="0"/>
                                  </p:stCondLst>
                                  <p:childTnLst>
                                    <p:set>
                                      <p:cBhvr>
                                        <p:cTn id="41" dur="1" fill="hold">
                                          <p:stCondLst>
                                            <p:cond delay="0"/>
                                          </p:stCondLst>
                                        </p:cTn>
                                        <p:tgtEl>
                                          <p:spTgt spid="1993733"/>
                                        </p:tgtEl>
                                        <p:attrNameLst>
                                          <p:attrName>style.visibility</p:attrName>
                                        </p:attrNameLst>
                                      </p:cBhvr>
                                      <p:to>
                                        <p:strVal val="visible"/>
                                      </p:to>
                                    </p:set>
                                    <p:anim calcmode="lin" valueType="num">
                                      <p:cBhvr additive="base">
                                        <p:cTn id="42" dur="500" fill="hold"/>
                                        <p:tgtEl>
                                          <p:spTgt spid="1993733"/>
                                        </p:tgtEl>
                                        <p:attrNameLst>
                                          <p:attrName>ppt_x</p:attrName>
                                        </p:attrNameLst>
                                      </p:cBhvr>
                                      <p:tavLst>
                                        <p:tav tm="0">
                                          <p:val>
                                            <p:strVal val="#ppt_x"/>
                                          </p:val>
                                        </p:tav>
                                        <p:tav tm="100000">
                                          <p:val>
                                            <p:strVal val="#ppt_x"/>
                                          </p:val>
                                        </p:tav>
                                      </p:tavLst>
                                    </p:anim>
                                    <p:anim calcmode="lin" valueType="num">
                                      <p:cBhvr additive="base">
                                        <p:cTn id="43" dur="500" fill="hold"/>
                                        <p:tgtEl>
                                          <p:spTgt spid="1993733"/>
                                        </p:tgtEl>
                                        <p:attrNameLst>
                                          <p:attrName>ppt_y</p:attrName>
                                        </p:attrNameLst>
                                      </p:cBhvr>
                                      <p:tavLst>
                                        <p:tav tm="0">
                                          <p:val>
                                            <p:strVal val="0-#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993742"/>
                                        </p:tgtEl>
                                        <p:attrNameLst>
                                          <p:attrName>style.visibility</p:attrName>
                                        </p:attrNameLst>
                                      </p:cBhvr>
                                      <p:to>
                                        <p:strVal val="visible"/>
                                      </p:to>
                                    </p:set>
                                    <p:animEffect transition="in" filter="dissolve">
                                      <p:cBhvr>
                                        <p:cTn id="48" dur="500"/>
                                        <p:tgtEl>
                                          <p:spTgt spid="1993742"/>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993738"/>
                                        </p:tgtEl>
                                        <p:attrNameLst>
                                          <p:attrName>style.visibility</p:attrName>
                                        </p:attrNameLst>
                                      </p:cBhvr>
                                      <p:to>
                                        <p:strVal val="visible"/>
                                      </p:to>
                                    </p:set>
                                    <p:animEffect transition="in" filter="dissolve">
                                      <p:cBhvr>
                                        <p:cTn id="51" dur="500"/>
                                        <p:tgtEl>
                                          <p:spTgt spid="199373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993737"/>
                                        </p:tgtEl>
                                        <p:attrNameLst>
                                          <p:attrName>style.visibility</p:attrName>
                                        </p:attrNameLst>
                                      </p:cBhvr>
                                      <p:to>
                                        <p:strVal val="visible"/>
                                      </p:to>
                                    </p:set>
                                    <p:animEffect transition="in" filter="wipe(left)">
                                      <p:cBhvr>
                                        <p:cTn id="56" dur="500"/>
                                        <p:tgtEl>
                                          <p:spTgt spid="1993737"/>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xit" presetSubtype="0" fill="hold" grpId="1" nodeType="clickEffect">
                                  <p:stCondLst>
                                    <p:cond delay="0"/>
                                  </p:stCondLst>
                                  <p:childTnLst>
                                    <p:animEffect transition="out" filter="dissolve">
                                      <p:cBhvr>
                                        <p:cTn id="60" dur="500"/>
                                        <p:tgtEl>
                                          <p:spTgt spid="1993733"/>
                                        </p:tgtEl>
                                      </p:cBhvr>
                                    </p:animEffect>
                                    <p:set>
                                      <p:cBhvr>
                                        <p:cTn id="61" dur="1" fill="hold">
                                          <p:stCondLst>
                                            <p:cond delay="499"/>
                                          </p:stCondLst>
                                        </p:cTn>
                                        <p:tgtEl>
                                          <p:spTgt spid="1993733"/>
                                        </p:tgtEl>
                                        <p:attrNameLst>
                                          <p:attrName>style.visibility</p:attrName>
                                        </p:attrNameLst>
                                      </p:cBhvr>
                                      <p:to>
                                        <p:strVal val="hidden"/>
                                      </p:to>
                                    </p:set>
                                  </p:childTnLst>
                                </p:cTn>
                              </p:par>
                              <p:par>
                                <p:cTn id="62" presetID="9" presetClass="exit" presetSubtype="0" fill="hold" nodeType="withEffect">
                                  <p:stCondLst>
                                    <p:cond delay="0"/>
                                  </p:stCondLst>
                                  <p:childTnLst>
                                    <p:animEffect transition="out" filter="dissolve">
                                      <p:cBhvr>
                                        <p:cTn id="63" dur="500"/>
                                        <p:tgtEl>
                                          <p:spTgt spid="2"/>
                                        </p:tgtEl>
                                      </p:cBhvr>
                                    </p:animEffect>
                                    <p:set>
                                      <p:cBhvr>
                                        <p:cTn id="64" dur="1" fill="hold">
                                          <p:stCondLst>
                                            <p:cond delay="499"/>
                                          </p:stCondLst>
                                        </p:cTn>
                                        <p:tgtEl>
                                          <p:spTgt spid="2"/>
                                        </p:tgtEl>
                                        <p:attrNameLst>
                                          <p:attrName>style.visibility</p:attrName>
                                        </p:attrNameLst>
                                      </p:cBhvr>
                                      <p:to>
                                        <p:strVal val="hidden"/>
                                      </p:to>
                                    </p:set>
                                  </p:childTnLst>
                                </p:cTn>
                              </p:par>
                              <p:par>
                                <p:cTn id="65" presetID="9" presetClass="entr" presetSubtype="0" fill="hold" nodeType="with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dissolve">
                                      <p:cBhvr>
                                        <p:cTn id="67" dur="500"/>
                                        <p:tgtEl>
                                          <p:spTgt spid="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1993743"/>
                                        </p:tgtEl>
                                        <p:attrNameLst>
                                          <p:attrName>style.visibility</p:attrName>
                                        </p:attrNameLst>
                                      </p:cBhvr>
                                      <p:to>
                                        <p:strVal val="visible"/>
                                      </p:to>
                                    </p:set>
                                    <p:animEffect transition="in" filter="dissolve">
                                      <p:cBhvr>
                                        <p:cTn id="70" dur="500"/>
                                        <p:tgtEl>
                                          <p:spTgt spid="1993743"/>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1" fill="hold" grpId="0" nodeType="clickEffect">
                                  <p:stCondLst>
                                    <p:cond delay="0"/>
                                  </p:stCondLst>
                                  <p:childTnLst>
                                    <p:set>
                                      <p:cBhvr>
                                        <p:cTn id="74" dur="1" fill="hold">
                                          <p:stCondLst>
                                            <p:cond delay="0"/>
                                          </p:stCondLst>
                                        </p:cTn>
                                        <p:tgtEl>
                                          <p:spTgt spid="1993744"/>
                                        </p:tgtEl>
                                        <p:attrNameLst>
                                          <p:attrName>style.visibility</p:attrName>
                                        </p:attrNameLst>
                                      </p:cBhvr>
                                      <p:to>
                                        <p:strVal val="visible"/>
                                      </p:to>
                                    </p:set>
                                    <p:anim calcmode="lin" valueType="num">
                                      <p:cBhvr additive="base">
                                        <p:cTn id="75" dur="500" fill="hold"/>
                                        <p:tgtEl>
                                          <p:spTgt spid="1993744"/>
                                        </p:tgtEl>
                                        <p:attrNameLst>
                                          <p:attrName>ppt_x</p:attrName>
                                        </p:attrNameLst>
                                      </p:cBhvr>
                                      <p:tavLst>
                                        <p:tav tm="0">
                                          <p:val>
                                            <p:strVal val="#ppt_x"/>
                                          </p:val>
                                        </p:tav>
                                        <p:tav tm="100000">
                                          <p:val>
                                            <p:strVal val="#ppt_x"/>
                                          </p:val>
                                        </p:tav>
                                      </p:tavLst>
                                    </p:anim>
                                    <p:anim calcmode="lin" valueType="num">
                                      <p:cBhvr additive="base">
                                        <p:cTn id="76" dur="500" fill="hold"/>
                                        <p:tgtEl>
                                          <p:spTgt spid="1993744"/>
                                        </p:tgtEl>
                                        <p:attrNameLst>
                                          <p:attrName>ppt_y</p:attrName>
                                        </p:attrNameLst>
                                      </p:cBhvr>
                                      <p:tavLst>
                                        <p:tav tm="0">
                                          <p:val>
                                            <p:strVal val="0-#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993739"/>
                                        </p:tgtEl>
                                        <p:attrNameLst>
                                          <p:attrName>style.visibility</p:attrName>
                                        </p:attrNameLst>
                                      </p:cBhvr>
                                      <p:to>
                                        <p:strVal val="visible"/>
                                      </p:to>
                                    </p:set>
                                    <p:animEffect transition="in" filter="dissolve">
                                      <p:cBhvr>
                                        <p:cTn id="81" dur="500"/>
                                        <p:tgtEl>
                                          <p:spTgt spid="1993739"/>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1993741"/>
                                        </p:tgtEl>
                                        <p:attrNameLst>
                                          <p:attrName>style.visibility</p:attrName>
                                        </p:attrNameLst>
                                      </p:cBhvr>
                                      <p:to>
                                        <p:strVal val="visible"/>
                                      </p:to>
                                    </p:set>
                                    <p:animEffect transition="in" filter="dissolve">
                                      <p:cBhvr>
                                        <p:cTn id="84" dur="500"/>
                                        <p:tgtEl>
                                          <p:spTgt spid="1993741"/>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1993764"/>
                                        </p:tgtEl>
                                        <p:attrNameLst>
                                          <p:attrName>style.visibility</p:attrName>
                                        </p:attrNameLst>
                                      </p:cBhvr>
                                      <p:to>
                                        <p:strVal val="visible"/>
                                      </p:to>
                                    </p:set>
                                    <p:animEffect transition="in" filter="wipe(left)">
                                      <p:cBhvr>
                                        <p:cTn id="89" dur="500"/>
                                        <p:tgtEl>
                                          <p:spTgt spid="1993764"/>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xit" presetSubtype="0" fill="hold" grpId="1" nodeType="clickEffect">
                                  <p:stCondLst>
                                    <p:cond delay="0"/>
                                  </p:stCondLst>
                                  <p:childTnLst>
                                    <p:animEffect transition="out" filter="dissolve">
                                      <p:cBhvr>
                                        <p:cTn id="93" dur="500"/>
                                        <p:tgtEl>
                                          <p:spTgt spid="1993743"/>
                                        </p:tgtEl>
                                      </p:cBhvr>
                                    </p:animEffect>
                                    <p:set>
                                      <p:cBhvr>
                                        <p:cTn id="94" dur="1" fill="hold">
                                          <p:stCondLst>
                                            <p:cond delay="499"/>
                                          </p:stCondLst>
                                        </p:cTn>
                                        <p:tgtEl>
                                          <p:spTgt spid="1993743"/>
                                        </p:tgtEl>
                                        <p:attrNameLst>
                                          <p:attrName>style.visibility</p:attrName>
                                        </p:attrNameLst>
                                      </p:cBhvr>
                                      <p:to>
                                        <p:strVal val="hidden"/>
                                      </p:to>
                                    </p:set>
                                  </p:childTnLst>
                                </p:cTn>
                              </p:par>
                              <p:par>
                                <p:cTn id="95" presetID="9" presetClass="exit" presetSubtype="0" fill="hold" grpId="1" nodeType="withEffect">
                                  <p:stCondLst>
                                    <p:cond delay="0"/>
                                  </p:stCondLst>
                                  <p:childTnLst>
                                    <p:animEffect transition="out" filter="dissolve">
                                      <p:cBhvr>
                                        <p:cTn id="96" dur="500"/>
                                        <p:tgtEl>
                                          <p:spTgt spid="1993744"/>
                                        </p:tgtEl>
                                      </p:cBhvr>
                                    </p:animEffect>
                                    <p:set>
                                      <p:cBhvr>
                                        <p:cTn id="97" dur="1" fill="hold">
                                          <p:stCondLst>
                                            <p:cond delay="499"/>
                                          </p:stCondLst>
                                        </p:cTn>
                                        <p:tgtEl>
                                          <p:spTgt spid="1993744"/>
                                        </p:tgtEl>
                                        <p:attrNameLst>
                                          <p:attrName>style.visibility</p:attrName>
                                        </p:attrNameLst>
                                      </p:cBhvr>
                                      <p:to>
                                        <p:strVal val="hidden"/>
                                      </p:to>
                                    </p:set>
                                  </p:childTnLst>
                                </p:cTn>
                              </p:par>
                              <p:par>
                                <p:cTn id="98" presetID="9" presetClass="exit" presetSubtype="0" fill="hold" nodeType="withEffect">
                                  <p:stCondLst>
                                    <p:cond delay="0"/>
                                  </p:stCondLst>
                                  <p:childTnLst>
                                    <p:animEffect transition="out" filter="dissolve">
                                      <p:cBhvr>
                                        <p:cTn id="99" dur="500"/>
                                        <p:tgtEl>
                                          <p:spTgt spid="4"/>
                                        </p:tgtEl>
                                      </p:cBhvr>
                                    </p:animEffect>
                                    <p:set>
                                      <p:cBhvr>
                                        <p:cTn id="100" dur="1" fill="hold">
                                          <p:stCondLst>
                                            <p:cond delay="499"/>
                                          </p:stCondLst>
                                        </p:cTn>
                                        <p:tgtEl>
                                          <p:spTgt spid="4"/>
                                        </p:tgtEl>
                                        <p:attrNameLst>
                                          <p:attrName>style.visibility</p:attrName>
                                        </p:attrNameLst>
                                      </p:cBhvr>
                                      <p:to>
                                        <p:strVal val="hidden"/>
                                      </p:to>
                                    </p:set>
                                  </p:childTnLst>
                                </p:cTn>
                              </p:par>
                              <p:par>
                                <p:cTn id="101" presetID="9" presetClass="entr" presetSubtype="0" fill="hold" grpId="0" nodeType="withEffect">
                                  <p:stCondLst>
                                    <p:cond delay="0"/>
                                  </p:stCondLst>
                                  <p:childTnLst>
                                    <p:set>
                                      <p:cBhvr>
                                        <p:cTn id="102" dur="1" fill="hold">
                                          <p:stCondLst>
                                            <p:cond delay="0"/>
                                          </p:stCondLst>
                                        </p:cTn>
                                        <p:tgtEl>
                                          <p:spTgt spid="1993746"/>
                                        </p:tgtEl>
                                        <p:attrNameLst>
                                          <p:attrName>style.visibility</p:attrName>
                                        </p:attrNameLst>
                                      </p:cBhvr>
                                      <p:to>
                                        <p:strVal val="visible"/>
                                      </p:to>
                                    </p:set>
                                    <p:animEffect transition="in" filter="dissolve">
                                      <p:cBhvr>
                                        <p:cTn id="103" dur="500"/>
                                        <p:tgtEl>
                                          <p:spTgt spid="1993746"/>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1993745"/>
                                        </p:tgtEl>
                                        <p:attrNameLst>
                                          <p:attrName>style.visibility</p:attrName>
                                        </p:attrNameLst>
                                      </p:cBhvr>
                                      <p:to>
                                        <p:strVal val="visible"/>
                                      </p:to>
                                    </p:set>
                                    <p:animEffect transition="in" filter="dissolve">
                                      <p:cBhvr>
                                        <p:cTn id="106" dur="500"/>
                                        <p:tgtEl>
                                          <p:spTgt spid="1993745"/>
                                        </p:tgtEl>
                                      </p:cBhvr>
                                    </p:animEffect>
                                  </p:childTnLst>
                                </p:cTn>
                              </p:par>
                              <p:par>
                                <p:cTn id="107" presetID="9" presetClass="entr" presetSubtype="0" fill="hold" nodeType="withEffect">
                                  <p:stCondLst>
                                    <p:cond delay="0"/>
                                  </p:stCondLst>
                                  <p:childTnLst>
                                    <p:set>
                                      <p:cBhvr>
                                        <p:cTn id="108" dur="1" fill="hold">
                                          <p:stCondLst>
                                            <p:cond delay="0"/>
                                          </p:stCondLst>
                                        </p:cTn>
                                        <p:tgtEl>
                                          <p:spTgt spid="5"/>
                                        </p:tgtEl>
                                        <p:attrNameLst>
                                          <p:attrName>style.visibility</p:attrName>
                                        </p:attrNameLst>
                                      </p:cBhvr>
                                      <p:to>
                                        <p:strVal val="visible"/>
                                      </p:to>
                                    </p:set>
                                    <p:animEffect transition="in" filter="dissolve">
                                      <p:cBhvr>
                                        <p:cTn id="109" dur="500"/>
                                        <p:tgtEl>
                                          <p:spTgt spid="5"/>
                                        </p:tgtEl>
                                      </p:cBhvr>
                                    </p:animEffect>
                                  </p:childTnLst>
                                </p:cTn>
                              </p:par>
                            </p:childTnLst>
                          </p:cTn>
                        </p:par>
                      </p:childTnLst>
                    </p:cTn>
                  </p:par>
                  <p:par>
                    <p:cTn id="110" fill="hold">
                      <p:stCondLst>
                        <p:cond delay="indefinite"/>
                      </p:stCondLst>
                      <p:childTnLst>
                        <p:par>
                          <p:cTn id="111" fill="hold">
                            <p:stCondLst>
                              <p:cond delay="0"/>
                            </p:stCondLst>
                            <p:childTnLst>
                              <p:par>
                                <p:cTn id="112" presetID="2" presetClass="entr" presetSubtype="1" fill="hold" grpId="0" nodeType="clickEffect">
                                  <p:stCondLst>
                                    <p:cond delay="0"/>
                                  </p:stCondLst>
                                  <p:childTnLst>
                                    <p:set>
                                      <p:cBhvr>
                                        <p:cTn id="113" dur="1" fill="hold">
                                          <p:stCondLst>
                                            <p:cond delay="0"/>
                                          </p:stCondLst>
                                        </p:cTn>
                                        <p:tgtEl>
                                          <p:spTgt spid="1993747"/>
                                        </p:tgtEl>
                                        <p:attrNameLst>
                                          <p:attrName>style.visibility</p:attrName>
                                        </p:attrNameLst>
                                      </p:cBhvr>
                                      <p:to>
                                        <p:strVal val="visible"/>
                                      </p:to>
                                    </p:set>
                                    <p:anim calcmode="lin" valueType="num">
                                      <p:cBhvr additive="base">
                                        <p:cTn id="114" dur="500" fill="hold"/>
                                        <p:tgtEl>
                                          <p:spTgt spid="1993747"/>
                                        </p:tgtEl>
                                        <p:attrNameLst>
                                          <p:attrName>ppt_x</p:attrName>
                                        </p:attrNameLst>
                                      </p:cBhvr>
                                      <p:tavLst>
                                        <p:tav tm="0">
                                          <p:val>
                                            <p:strVal val="#ppt_x"/>
                                          </p:val>
                                        </p:tav>
                                        <p:tav tm="100000">
                                          <p:val>
                                            <p:strVal val="#ppt_x"/>
                                          </p:val>
                                        </p:tav>
                                      </p:tavLst>
                                    </p:anim>
                                    <p:anim calcmode="lin" valueType="num">
                                      <p:cBhvr additive="base">
                                        <p:cTn id="115" dur="500" fill="hold"/>
                                        <p:tgtEl>
                                          <p:spTgt spid="1993747"/>
                                        </p:tgtEl>
                                        <p:attrNameLst>
                                          <p:attrName>ppt_y</p:attrName>
                                        </p:attrNameLst>
                                      </p:cBhvr>
                                      <p:tavLst>
                                        <p:tav tm="0">
                                          <p:val>
                                            <p:strVal val="0-#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2" presetClass="entr" presetSubtype="2" fill="hold" grpId="0" nodeType="clickEffect">
                                  <p:stCondLst>
                                    <p:cond delay="0"/>
                                  </p:stCondLst>
                                  <p:childTnLst>
                                    <p:set>
                                      <p:cBhvr>
                                        <p:cTn id="119" dur="1" fill="hold">
                                          <p:stCondLst>
                                            <p:cond delay="0"/>
                                          </p:stCondLst>
                                        </p:cTn>
                                        <p:tgtEl>
                                          <p:spTgt spid="1993765"/>
                                        </p:tgtEl>
                                        <p:attrNameLst>
                                          <p:attrName>style.visibility</p:attrName>
                                        </p:attrNameLst>
                                      </p:cBhvr>
                                      <p:to>
                                        <p:strVal val="visible"/>
                                      </p:to>
                                    </p:set>
                                    <p:animEffect transition="in" filter="wipe(right)">
                                      <p:cBhvr>
                                        <p:cTn id="120" dur="500"/>
                                        <p:tgtEl>
                                          <p:spTgt spid="1993765"/>
                                        </p:tgtEl>
                                      </p:cBhvr>
                                    </p:animEffect>
                                  </p:childTnLst>
                                </p:cTn>
                              </p:par>
                              <p:par>
                                <p:cTn id="121" presetID="22" presetClass="entr" presetSubtype="2" fill="hold" grpId="0" nodeType="withEffect">
                                  <p:stCondLst>
                                    <p:cond delay="0"/>
                                  </p:stCondLst>
                                  <p:childTnLst>
                                    <p:set>
                                      <p:cBhvr>
                                        <p:cTn id="122" dur="1" fill="hold">
                                          <p:stCondLst>
                                            <p:cond delay="0"/>
                                          </p:stCondLst>
                                        </p:cTn>
                                        <p:tgtEl>
                                          <p:spTgt spid="1993768"/>
                                        </p:tgtEl>
                                        <p:attrNameLst>
                                          <p:attrName>style.visibility</p:attrName>
                                        </p:attrNameLst>
                                      </p:cBhvr>
                                      <p:to>
                                        <p:strVal val="visible"/>
                                      </p:to>
                                    </p:set>
                                    <p:animEffect transition="in" filter="wipe(right)">
                                      <p:cBhvr>
                                        <p:cTn id="123" dur="500"/>
                                        <p:tgtEl>
                                          <p:spTgt spid="1993768"/>
                                        </p:tgtEl>
                                      </p:cBhvr>
                                    </p:animEffect>
                                  </p:childTnLst>
                                </p:cTn>
                              </p:par>
                            </p:childTnLst>
                          </p:cTn>
                        </p:par>
                      </p:childTnLst>
                    </p:cTn>
                  </p:par>
                  <p:par>
                    <p:cTn id="124" fill="hold">
                      <p:stCondLst>
                        <p:cond delay="indefinite"/>
                      </p:stCondLst>
                      <p:childTnLst>
                        <p:par>
                          <p:cTn id="125" fill="hold">
                            <p:stCondLst>
                              <p:cond delay="0"/>
                            </p:stCondLst>
                            <p:childTnLst>
                              <p:par>
                                <p:cTn id="126" presetID="2" presetClass="exit" presetSubtype="1" fill="hold" grpId="1" nodeType="clickEffect">
                                  <p:stCondLst>
                                    <p:cond delay="0"/>
                                  </p:stCondLst>
                                  <p:childTnLst>
                                    <p:anim calcmode="lin" valueType="num">
                                      <p:cBhvr additive="base">
                                        <p:cTn id="127" dur="500"/>
                                        <p:tgtEl>
                                          <p:spTgt spid="1993747"/>
                                        </p:tgtEl>
                                        <p:attrNameLst>
                                          <p:attrName>ppt_x</p:attrName>
                                        </p:attrNameLst>
                                      </p:cBhvr>
                                      <p:tavLst>
                                        <p:tav tm="0">
                                          <p:val>
                                            <p:strVal val="ppt_x"/>
                                          </p:val>
                                        </p:tav>
                                        <p:tav tm="100000">
                                          <p:val>
                                            <p:strVal val="ppt_x"/>
                                          </p:val>
                                        </p:tav>
                                      </p:tavLst>
                                    </p:anim>
                                    <p:anim calcmode="lin" valueType="num">
                                      <p:cBhvr additive="base">
                                        <p:cTn id="128" dur="500"/>
                                        <p:tgtEl>
                                          <p:spTgt spid="1993747"/>
                                        </p:tgtEl>
                                        <p:attrNameLst>
                                          <p:attrName>ppt_y</p:attrName>
                                        </p:attrNameLst>
                                      </p:cBhvr>
                                      <p:tavLst>
                                        <p:tav tm="0">
                                          <p:val>
                                            <p:strVal val="ppt_y"/>
                                          </p:val>
                                        </p:tav>
                                        <p:tav tm="100000">
                                          <p:val>
                                            <p:strVal val="0-ppt_h/2"/>
                                          </p:val>
                                        </p:tav>
                                      </p:tavLst>
                                    </p:anim>
                                    <p:set>
                                      <p:cBhvr>
                                        <p:cTn id="129" dur="1" fill="hold">
                                          <p:stCondLst>
                                            <p:cond delay="499"/>
                                          </p:stCondLst>
                                        </p:cTn>
                                        <p:tgtEl>
                                          <p:spTgt spid="1993747"/>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9" presetClass="exit" presetSubtype="0" fill="hold" grpId="1" nodeType="clickEffect">
                                  <p:stCondLst>
                                    <p:cond delay="0"/>
                                  </p:stCondLst>
                                  <p:childTnLst>
                                    <p:animEffect transition="out" filter="dissolve">
                                      <p:cBhvr>
                                        <p:cTn id="133" dur="500"/>
                                        <p:tgtEl>
                                          <p:spTgt spid="1993745"/>
                                        </p:tgtEl>
                                      </p:cBhvr>
                                    </p:animEffect>
                                    <p:set>
                                      <p:cBhvr>
                                        <p:cTn id="134" dur="1" fill="hold">
                                          <p:stCondLst>
                                            <p:cond delay="499"/>
                                          </p:stCondLst>
                                        </p:cTn>
                                        <p:tgtEl>
                                          <p:spTgt spid="1993745"/>
                                        </p:tgtEl>
                                        <p:attrNameLst>
                                          <p:attrName>style.visibility</p:attrName>
                                        </p:attrNameLst>
                                      </p:cBhvr>
                                      <p:to>
                                        <p:strVal val="hidden"/>
                                      </p:to>
                                    </p:set>
                                  </p:childTnLst>
                                </p:cTn>
                              </p:par>
                              <p:par>
                                <p:cTn id="135" presetID="9" presetClass="exit" presetSubtype="0" fill="hold" grpId="1" nodeType="withEffect">
                                  <p:stCondLst>
                                    <p:cond delay="0"/>
                                  </p:stCondLst>
                                  <p:childTnLst>
                                    <p:animEffect transition="out" filter="dissolve">
                                      <p:cBhvr>
                                        <p:cTn id="136" dur="500"/>
                                        <p:tgtEl>
                                          <p:spTgt spid="1993746"/>
                                        </p:tgtEl>
                                      </p:cBhvr>
                                    </p:animEffect>
                                    <p:set>
                                      <p:cBhvr>
                                        <p:cTn id="137" dur="1" fill="hold">
                                          <p:stCondLst>
                                            <p:cond delay="499"/>
                                          </p:stCondLst>
                                        </p:cTn>
                                        <p:tgtEl>
                                          <p:spTgt spid="1993746"/>
                                        </p:tgtEl>
                                        <p:attrNameLst>
                                          <p:attrName>style.visibility</p:attrName>
                                        </p:attrNameLst>
                                      </p:cBhvr>
                                      <p:to>
                                        <p:strVal val="hidden"/>
                                      </p:to>
                                    </p:set>
                                  </p:childTnLst>
                                </p:cTn>
                              </p:par>
                              <p:par>
                                <p:cTn id="138" presetID="9" presetClass="exit" presetSubtype="0" fill="hold" grpId="2" nodeType="withEffect">
                                  <p:stCondLst>
                                    <p:cond delay="0"/>
                                  </p:stCondLst>
                                  <p:childTnLst>
                                    <p:animEffect transition="out" filter="dissolve">
                                      <p:cBhvr>
                                        <p:cTn id="139" dur="500"/>
                                        <p:tgtEl>
                                          <p:spTgt spid="1993747"/>
                                        </p:tgtEl>
                                      </p:cBhvr>
                                    </p:animEffect>
                                    <p:set>
                                      <p:cBhvr>
                                        <p:cTn id="140" dur="1" fill="hold">
                                          <p:stCondLst>
                                            <p:cond delay="499"/>
                                          </p:stCondLst>
                                        </p:cTn>
                                        <p:tgtEl>
                                          <p:spTgt spid="1993747"/>
                                        </p:tgtEl>
                                        <p:attrNameLst>
                                          <p:attrName>style.visibility</p:attrName>
                                        </p:attrNameLst>
                                      </p:cBhvr>
                                      <p:to>
                                        <p:strVal val="hidden"/>
                                      </p:to>
                                    </p:set>
                                  </p:childTnLst>
                                </p:cTn>
                              </p:par>
                              <p:par>
                                <p:cTn id="141" presetID="9" presetClass="exit" presetSubtype="0" fill="hold" nodeType="withEffect">
                                  <p:stCondLst>
                                    <p:cond delay="0"/>
                                  </p:stCondLst>
                                  <p:childTnLst>
                                    <p:animEffect transition="out" filter="dissolve">
                                      <p:cBhvr>
                                        <p:cTn id="142" dur="500"/>
                                        <p:tgtEl>
                                          <p:spTgt spid="5"/>
                                        </p:tgtEl>
                                      </p:cBhvr>
                                    </p:animEffect>
                                    <p:set>
                                      <p:cBhvr>
                                        <p:cTn id="143" dur="1" fill="hold">
                                          <p:stCondLst>
                                            <p:cond delay="499"/>
                                          </p:stCondLst>
                                        </p:cTn>
                                        <p:tgtEl>
                                          <p:spTgt spid="5"/>
                                        </p:tgtEl>
                                        <p:attrNameLst>
                                          <p:attrName>style.visibility</p:attrName>
                                        </p:attrNameLst>
                                      </p:cBhvr>
                                      <p:to>
                                        <p:strVal val="hidden"/>
                                      </p:to>
                                    </p:set>
                                  </p:childTnLst>
                                </p:cTn>
                              </p:par>
                              <p:par>
                                <p:cTn id="144" presetID="9" presetClass="entr" presetSubtype="0" fill="hold" grpId="2" nodeType="withEffect">
                                  <p:stCondLst>
                                    <p:cond delay="0"/>
                                  </p:stCondLst>
                                  <p:childTnLst>
                                    <p:set>
                                      <p:cBhvr>
                                        <p:cTn id="145" dur="1" fill="hold">
                                          <p:stCondLst>
                                            <p:cond delay="0"/>
                                          </p:stCondLst>
                                        </p:cTn>
                                        <p:tgtEl>
                                          <p:spTgt spid="1993743"/>
                                        </p:tgtEl>
                                        <p:attrNameLst>
                                          <p:attrName>style.visibility</p:attrName>
                                        </p:attrNameLst>
                                      </p:cBhvr>
                                      <p:to>
                                        <p:strVal val="visible"/>
                                      </p:to>
                                    </p:set>
                                    <p:animEffect transition="in" filter="dissolve">
                                      <p:cBhvr>
                                        <p:cTn id="146" dur="500"/>
                                        <p:tgtEl>
                                          <p:spTgt spid="1993743"/>
                                        </p:tgtEl>
                                      </p:cBhvr>
                                    </p:animEffect>
                                  </p:childTnLst>
                                </p:cTn>
                              </p:par>
                              <p:par>
                                <p:cTn id="147" presetID="9" presetClass="entr" presetSubtype="0" fill="hold" grpId="2" nodeType="withEffect">
                                  <p:stCondLst>
                                    <p:cond delay="0"/>
                                  </p:stCondLst>
                                  <p:childTnLst>
                                    <p:set>
                                      <p:cBhvr>
                                        <p:cTn id="148" dur="1" fill="hold">
                                          <p:stCondLst>
                                            <p:cond delay="0"/>
                                          </p:stCondLst>
                                        </p:cTn>
                                        <p:tgtEl>
                                          <p:spTgt spid="1993744"/>
                                        </p:tgtEl>
                                        <p:attrNameLst>
                                          <p:attrName>style.visibility</p:attrName>
                                        </p:attrNameLst>
                                      </p:cBhvr>
                                      <p:to>
                                        <p:strVal val="visible"/>
                                      </p:to>
                                    </p:set>
                                    <p:animEffect transition="in" filter="dissolve">
                                      <p:cBhvr>
                                        <p:cTn id="149" dur="500"/>
                                        <p:tgtEl>
                                          <p:spTgt spid="1993744"/>
                                        </p:tgtEl>
                                      </p:cBhvr>
                                    </p:animEffect>
                                  </p:childTnLst>
                                </p:cTn>
                              </p:par>
                              <p:par>
                                <p:cTn id="150" presetID="9" presetClass="entr" presetSubtype="0" fill="hold" nodeType="withEffect">
                                  <p:stCondLst>
                                    <p:cond delay="0"/>
                                  </p:stCondLst>
                                  <p:childTnLst>
                                    <p:set>
                                      <p:cBhvr>
                                        <p:cTn id="151" dur="1" fill="hold">
                                          <p:stCondLst>
                                            <p:cond delay="0"/>
                                          </p:stCondLst>
                                        </p:cTn>
                                        <p:tgtEl>
                                          <p:spTgt spid="4"/>
                                        </p:tgtEl>
                                        <p:attrNameLst>
                                          <p:attrName>style.visibility</p:attrName>
                                        </p:attrNameLst>
                                      </p:cBhvr>
                                      <p:to>
                                        <p:strVal val="visible"/>
                                      </p:to>
                                    </p:set>
                                    <p:animEffect transition="in" filter="dissolve">
                                      <p:cBhvr>
                                        <p:cTn id="152" dur="500"/>
                                        <p:tgtEl>
                                          <p:spTgt spid="4"/>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2" fill="hold" grpId="0" nodeType="clickEffect">
                                  <p:stCondLst>
                                    <p:cond delay="0"/>
                                  </p:stCondLst>
                                  <p:childTnLst>
                                    <p:set>
                                      <p:cBhvr>
                                        <p:cTn id="156" dur="1" fill="hold">
                                          <p:stCondLst>
                                            <p:cond delay="0"/>
                                          </p:stCondLst>
                                        </p:cTn>
                                        <p:tgtEl>
                                          <p:spTgt spid="1993766"/>
                                        </p:tgtEl>
                                        <p:attrNameLst>
                                          <p:attrName>style.visibility</p:attrName>
                                        </p:attrNameLst>
                                      </p:cBhvr>
                                      <p:to>
                                        <p:strVal val="visible"/>
                                      </p:to>
                                    </p:set>
                                    <p:animEffect transition="in" filter="wipe(right)">
                                      <p:cBhvr>
                                        <p:cTn id="157" dur="500"/>
                                        <p:tgtEl>
                                          <p:spTgt spid="1993766"/>
                                        </p:tgtEl>
                                      </p:cBhvr>
                                    </p:animEffect>
                                  </p:childTnLst>
                                </p:cTn>
                              </p:par>
                              <p:par>
                                <p:cTn id="158" presetID="22" presetClass="entr" presetSubtype="2" fill="hold" grpId="0" nodeType="withEffect">
                                  <p:stCondLst>
                                    <p:cond delay="0"/>
                                  </p:stCondLst>
                                  <p:childTnLst>
                                    <p:set>
                                      <p:cBhvr>
                                        <p:cTn id="159" dur="1" fill="hold">
                                          <p:stCondLst>
                                            <p:cond delay="0"/>
                                          </p:stCondLst>
                                        </p:cTn>
                                        <p:tgtEl>
                                          <p:spTgt spid="1993769"/>
                                        </p:tgtEl>
                                        <p:attrNameLst>
                                          <p:attrName>style.visibility</p:attrName>
                                        </p:attrNameLst>
                                      </p:cBhvr>
                                      <p:to>
                                        <p:strVal val="visible"/>
                                      </p:to>
                                    </p:set>
                                    <p:animEffect transition="in" filter="wipe(right)">
                                      <p:cBhvr>
                                        <p:cTn id="160" dur="500"/>
                                        <p:tgtEl>
                                          <p:spTgt spid="1993769"/>
                                        </p:tgtEl>
                                      </p:cBhvr>
                                    </p:animEffect>
                                  </p:childTnLst>
                                </p:cTn>
                              </p:par>
                            </p:childTnLst>
                          </p:cTn>
                        </p:par>
                      </p:childTnLst>
                    </p:cTn>
                  </p:par>
                  <p:par>
                    <p:cTn id="161" fill="hold">
                      <p:stCondLst>
                        <p:cond delay="indefinite"/>
                      </p:stCondLst>
                      <p:childTnLst>
                        <p:par>
                          <p:cTn id="162" fill="hold">
                            <p:stCondLst>
                              <p:cond delay="0"/>
                            </p:stCondLst>
                            <p:childTnLst>
                              <p:par>
                                <p:cTn id="163" presetID="2" presetClass="exit" presetSubtype="1" fill="hold" grpId="3" nodeType="clickEffect">
                                  <p:stCondLst>
                                    <p:cond delay="0"/>
                                  </p:stCondLst>
                                  <p:childTnLst>
                                    <p:anim calcmode="lin" valueType="num">
                                      <p:cBhvr additive="base">
                                        <p:cTn id="164" dur="500"/>
                                        <p:tgtEl>
                                          <p:spTgt spid="1993744"/>
                                        </p:tgtEl>
                                        <p:attrNameLst>
                                          <p:attrName>ppt_x</p:attrName>
                                        </p:attrNameLst>
                                      </p:cBhvr>
                                      <p:tavLst>
                                        <p:tav tm="0">
                                          <p:val>
                                            <p:strVal val="ppt_x"/>
                                          </p:val>
                                        </p:tav>
                                        <p:tav tm="100000">
                                          <p:val>
                                            <p:strVal val="ppt_x"/>
                                          </p:val>
                                        </p:tav>
                                      </p:tavLst>
                                    </p:anim>
                                    <p:anim calcmode="lin" valueType="num">
                                      <p:cBhvr additive="base">
                                        <p:cTn id="165" dur="500"/>
                                        <p:tgtEl>
                                          <p:spTgt spid="1993744"/>
                                        </p:tgtEl>
                                        <p:attrNameLst>
                                          <p:attrName>ppt_y</p:attrName>
                                        </p:attrNameLst>
                                      </p:cBhvr>
                                      <p:tavLst>
                                        <p:tav tm="0">
                                          <p:val>
                                            <p:strVal val="ppt_y"/>
                                          </p:val>
                                        </p:tav>
                                        <p:tav tm="100000">
                                          <p:val>
                                            <p:strVal val="0-ppt_h/2"/>
                                          </p:val>
                                        </p:tav>
                                      </p:tavLst>
                                    </p:anim>
                                    <p:set>
                                      <p:cBhvr>
                                        <p:cTn id="166" dur="1" fill="hold">
                                          <p:stCondLst>
                                            <p:cond delay="499"/>
                                          </p:stCondLst>
                                        </p:cTn>
                                        <p:tgtEl>
                                          <p:spTgt spid="1993744"/>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9" presetClass="exit" presetSubtype="0" fill="hold" grpId="3" nodeType="clickEffect">
                                  <p:stCondLst>
                                    <p:cond delay="0"/>
                                  </p:stCondLst>
                                  <p:childTnLst>
                                    <p:animEffect transition="out" filter="dissolve">
                                      <p:cBhvr>
                                        <p:cTn id="170" dur="500"/>
                                        <p:tgtEl>
                                          <p:spTgt spid="1993743"/>
                                        </p:tgtEl>
                                      </p:cBhvr>
                                    </p:animEffect>
                                    <p:set>
                                      <p:cBhvr>
                                        <p:cTn id="171" dur="1" fill="hold">
                                          <p:stCondLst>
                                            <p:cond delay="499"/>
                                          </p:stCondLst>
                                        </p:cTn>
                                        <p:tgtEl>
                                          <p:spTgt spid="1993743"/>
                                        </p:tgtEl>
                                        <p:attrNameLst>
                                          <p:attrName>style.visibility</p:attrName>
                                        </p:attrNameLst>
                                      </p:cBhvr>
                                      <p:to>
                                        <p:strVal val="hidden"/>
                                      </p:to>
                                    </p:set>
                                  </p:childTnLst>
                                </p:cTn>
                              </p:par>
                              <p:par>
                                <p:cTn id="172" presetID="9" presetClass="exit" presetSubtype="0" fill="hold" grpId="4" nodeType="withEffect">
                                  <p:stCondLst>
                                    <p:cond delay="0"/>
                                  </p:stCondLst>
                                  <p:childTnLst>
                                    <p:animEffect transition="out" filter="dissolve">
                                      <p:cBhvr>
                                        <p:cTn id="173" dur="500"/>
                                        <p:tgtEl>
                                          <p:spTgt spid="1993744"/>
                                        </p:tgtEl>
                                      </p:cBhvr>
                                    </p:animEffect>
                                    <p:set>
                                      <p:cBhvr>
                                        <p:cTn id="174" dur="1" fill="hold">
                                          <p:stCondLst>
                                            <p:cond delay="499"/>
                                          </p:stCondLst>
                                        </p:cTn>
                                        <p:tgtEl>
                                          <p:spTgt spid="1993744"/>
                                        </p:tgtEl>
                                        <p:attrNameLst>
                                          <p:attrName>style.visibility</p:attrName>
                                        </p:attrNameLst>
                                      </p:cBhvr>
                                      <p:to>
                                        <p:strVal val="hidden"/>
                                      </p:to>
                                    </p:set>
                                  </p:childTnLst>
                                </p:cTn>
                              </p:par>
                              <p:par>
                                <p:cTn id="175" presetID="9" presetClass="exit" presetSubtype="0" fill="hold" nodeType="withEffect">
                                  <p:stCondLst>
                                    <p:cond delay="0"/>
                                  </p:stCondLst>
                                  <p:childTnLst>
                                    <p:animEffect transition="out" filter="dissolve">
                                      <p:cBhvr>
                                        <p:cTn id="176" dur="500"/>
                                        <p:tgtEl>
                                          <p:spTgt spid="4"/>
                                        </p:tgtEl>
                                      </p:cBhvr>
                                    </p:animEffect>
                                    <p:set>
                                      <p:cBhvr>
                                        <p:cTn id="177" dur="1" fill="hold">
                                          <p:stCondLst>
                                            <p:cond delay="499"/>
                                          </p:stCondLst>
                                        </p:cTn>
                                        <p:tgtEl>
                                          <p:spTgt spid="4"/>
                                        </p:tgtEl>
                                        <p:attrNameLst>
                                          <p:attrName>style.visibility</p:attrName>
                                        </p:attrNameLst>
                                      </p:cBhvr>
                                      <p:to>
                                        <p:strVal val="hidden"/>
                                      </p:to>
                                    </p:set>
                                  </p:childTnLst>
                                </p:cTn>
                              </p:par>
                              <p:par>
                                <p:cTn id="178" presetID="9" presetClass="entr" presetSubtype="0" fill="hold" grpId="2" nodeType="withEffect">
                                  <p:stCondLst>
                                    <p:cond delay="0"/>
                                  </p:stCondLst>
                                  <p:childTnLst>
                                    <p:set>
                                      <p:cBhvr>
                                        <p:cTn id="179" dur="1" fill="hold">
                                          <p:stCondLst>
                                            <p:cond delay="0"/>
                                          </p:stCondLst>
                                        </p:cTn>
                                        <p:tgtEl>
                                          <p:spTgt spid="1993733"/>
                                        </p:tgtEl>
                                        <p:attrNameLst>
                                          <p:attrName>style.visibility</p:attrName>
                                        </p:attrNameLst>
                                      </p:cBhvr>
                                      <p:to>
                                        <p:strVal val="visible"/>
                                      </p:to>
                                    </p:set>
                                    <p:animEffect transition="in" filter="dissolve">
                                      <p:cBhvr>
                                        <p:cTn id="180" dur="500"/>
                                        <p:tgtEl>
                                          <p:spTgt spid="1993733"/>
                                        </p:tgtEl>
                                      </p:cBhvr>
                                    </p:animEffect>
                                  </p:childTnLst>
                                </p:cTn>
                              </p:par>
                              <p:par>
                                <p:cTn id="181" presetID="9" presetClass="entr" presetSubtype="0" fill="hold" nodeType="withEffect">
                                  <p:stCondLst>
                                    <p:cond delay="0"/>
                                  </p:stCondLst>
                                  <p:childTnLst>
                                    <p:set>
                                      <p:cBhvr>
                                        <p:cTn id="182" dur="1" fill="hold">
                                          <p:stCondLst>
                                            <p:cond delay="0"/>
                                          </p:stCondLst>
                                        </p:cTn>
                                        <p:tgtEl>
                                          <p:spTgt spid="2"/>
                                        </p:tgtEl>
                                        <p:attrNameLst>
                                          <p:attrName>style.visibility</p:attrName>
                                        </p:attrNameLst>
                                      </p:cBhvr>
                                      <p:to>
                                        <p:strVal val="visible"/>
                                      </p:to>
                                    </p:set>
                                    <p:animEffect transition="in" filter="dissolve">
                                      <p:cBhvr>
                                        <p:cTn id="183" dur="500"/>
                                        <p:tgtEl>
                                          <p:spTgt spid="2"/>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2" fill="hold" grpId="0" nodeType="clickEffect">
                                  <p:stCondLst>
                                    <p:cond delay="0"/>
                                  </p:stCondLst>
                                  <p:childTnLst>
                                    <p:set>
                                      <p:cBhvr>
                                        <p:cTn id="187" dur="1" fill="hold">
                                          <p:stCondLst>
                                            <p:cond delay="0"/>
                                          </p:stCondLst>
                                        </p:cTn>
                                        <p:tgtEl>
                                          <p:spTgt spid="1993767"/>
                                        </p:tgtEl>
                                        <p:attrNameLst>
                                          <p:attrName>style.visibility</p:attrName>
                                        </p:attrNameLst>
                                      </p:cBhvr>
                                      <p:to>
                                        <p:strVal val="visible"/>
                                      </p:to>
                                    </p:set>
                                    <p:animEffect transition="in" filter="wipe(right)">
                                      <p:cBhvr>
                                        <p:cTn id="188" dur="500"/>
                                        <p:tgtEl>
                                          <p:spTgt spid="1993767"/>
                                        </p:tgtEl>
                                      </p:cBhvr>
                                    </p:animEffect>
                                  </p:childTnLst>
                                </p:cTn>
                              </p:par>
                              <p:par>
                                <p:cTn id="189" presetID="22" presetClass="entr" presetSubtype="2" fill="hold" grpId="0" nodeType="withEffect">
                                  <p:stCondLst>
                                    <p:cond delay="0"/>
                                  </p:stCondLst>
                                  <p:childTnLst>
                                    <p:set>
                                      <p:cBhvr>
                                        <p:cTn id="190" dur="1" fill="hold">
                                          <p:stCondLst>
                                            <p:cond delay="0"/>
                                          </p:stCondLst>
                                        </p:cTn>
                                        <p:tgtEl>
                                          <p:spTgt spid="1993770"/>
                                        </p:tgtEl>
                                        <p:attrNameLst>
                                          <p:attrName>style.visibility</p:attrName>
                                        </p:attrNameLst>
                                      </p:cBhvr>
                                      <p:to>
                                        <p:strVal val="visible"/>
                                      </p:to>
                                    </p:set>
                                    <p:animEffect transition="in" filter="wipe(right)">
                                      <p:cBhvr>
                                        <p:cTn id="191" dur="500"/>
                                        <p:tgtEl>
                                          <p:spTgt spid="1993770"/>
                                        </p:tgtEl>
                                      </p:cBhvr>
                                    </p:animEffect>
                                  </p:childTnLst>
                                </p:cTn>
                              </p:par>
                            </p:childTnLst>
                          </p:cTn>
                        </p:par>
                      </p:childTnLst>
                    </p:cTn>
                  </p:par>
                  <p:par>
                    <p:cTn id="192" fill="hold">
                      <p:stCondLst>
                        <p:cond delay="indefinite"/>
                      </p:stCondLst>
                      <p:childTnLst>
                        <p:par>
                          <p:cTn id="193" fill="hold">
                            <p:stCondLst>
                              <p:cond delay="0"/>
                            </p:stCondLst>
                            <p:childTnLst>
                              <p:par>
                                <p:cTn id="194" presetID="2" presetClass="exit" presetSubtype="1" fill="hold" grpId="3" nodeType="clickEffect">
                                  <p:stCondLst>
                                    <p:cond delay="0"/>
                                  </p:stCondLst>
                                  <p:childTnLst>
                                    <p:anim calcmode="lin" valueType="num">
                                      <p:cBhvr additive="base">
                                        <p:cTn id="195" dur="500"/>
                                        <p:tgtEl>
                                          <p:spTgt spid="1993733"/>
                                        </p:tgtEl>
                                        <p:attrNameLst>
                                          <p:attrName>ppt_x</p:attrName>
                                        </p:attrNameLst>
                                      </p:cBhvr>
                                      <p:tavLst>
                                        <p:tav tm="0">
                                          <p:val>
                                            <p:strVal val="ppt_x"/>
                                          </p:val>
                                        </p:tav>
                                        <p:tav tm="100000">
                                          <p:val>
                                            <p:strVal val="ppt_x"/>
                                          </p:val>
                                        </p:tav>
                                      </p:tavLst>
                                    </p:anim>
                                    <p:anim calcmode="lin" valueType="num">
                                      <p:cBhvr additive="base">
                                        <p:cTn id="196" dur="500"/>
                                        <p:tgtEl>
                                          <p:spTgt spid="1993733"/>
                                        </p:tgtEl>
                                        <p:attrNameLst>
                                          <p:attrName>ppt_y</p:attrName>
                                        </p:attrNameLst>
                                      </p:cBhvr>
                                      <p:tavLst>
                                        <p:tav tm="0">
                                          <p:val>
                                            <p:strVal val="ppt_y"/>
                                          </p:val>
                                        </p:tav>
                                        <p:tav tm="100000">
                                          <p:val>
                                            <p:strVal val="0-ppt_h/2"/>
                                          </p:val>
                                        </p:tav>
                                      </p:tavLst>
                                    </p:anim>
                                    <p:set>
                                      <p:cBhvr>
                                        <p:cTn id="197" dur="1" fill="hold">
                                          <p:stCondLst>
                                            <p:cond delay="499"/>
                                          </p:stCondLst>
                                        </p:cTn>
                                        <p:tgtEl>
                                          <p:spTgt spid="1993733"/>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9" presetClass="exit" presetSubtype="0" fill="hold" grpId="4" nodeType="clickEffect">
                                  <p:stCondLst>
                                    <p:cond delay="0"/>
                                  </p:stCondLst>
                                  <p:childTnLst>
                                    <p:animEffect transition="out" filter="dissolve">
                                      <p:cBhvr>
                                        <p:cTn id="201" dur="500"/>
                                        <p:tgtEl>
                                          <p:spTgt spid="1993733"/>
                                        </p:tgtEl>
                                      </p:cBhvr>
                                    </p:animEffect>
                                    <p:set>
                                      <p:cBhvr>
                                        <p:cTn id="202" dur="1" fill="hold">
                                          <p:stCondLst>
                                            <p:cond delay="499"/>
                                          </p:stCondLst>
                                        </p:cTn>
                                        <p:tgtEl>
                                          <p:spTgt spid="1993733"/>
                                        </p:tgtEl>
                                        <p:attrNameLst>
                                          <p:attrName>style.visibility</p:attrName>
                                        </p:attrNameLst>
                                      </p:cBhvr>
                                      <p:to>
                                        <p:strVal val="hidden"/>
                                      </p:to>
                                    </p:set>
                                  </p:childTnLst>
                                </p:cTn>
                              </p:par>
                              <p:par>
                                <p:cTn id="203" presetID="9" presetClass="exit" presetSubtype="0" fill="hold" nodeType="withEffect">
                                  <p:stCondLst>
                                    <p:cond delay="0"/>
                                  </p:stCondLst>
                                  <p:childTnLst>
                                    <p:animEffect transition="out" filter="dissolve">
                                      <p:cBhvr>
                                        <p:cTn id="204" dur="500"/>
                                        <p:tgtEl>
                                          <p:spTgt spid="2"/>
                                        </p:tgtEl>
                                      </p:cBhvr>
                                    </p:animEffect>
                                    <p:set>
                                      <p:cBhvr>
                                        <p:cTn id="205" dur="1" fill="hold">
                                          <p:stCondLst>
                                            <p:cond delay="499"/>
                                          </p:stCondLst>
                                        </p:cTn>
                                        <p:tgtEl>
                                          <p:spTgt spid="2"/>
                                        </p:tgtEl>
                                        <p:attrNameLst>
                                          <p:attrName>style.visibility</p:attrName>
                                        </p:attrNameLst>
                                      </p:cBhvr>
                                      <p:to>
                                        <p:strVal val="hidden"/>
                                      </p:to>
                                    </p:set>
                                  </p:childTnLst>
                                </p:cTn>
                              </p:par>
                              <p:par>
                                <p:cTn id="206" presetID="9" presetClass="entr" presetSubtype="0" fill="hold" nodeType="withEffect">
                                  <p:stCondLst>
                                    <p:cond delay="0"/>
                                  </p:stCondLst>
                                  <p:childTnLst>
                                    <p:set>
                                      <p:cBhvr>
                                        <p:cTn id="207" dur="1" fill="hold">
                                          <p:stCondLst>
                                            <p:cond delay="0"/>
                                          </p:stCondLst>
                                        </p:cTn>
                                        <p:tgtEl>
                                          <p:spTgt spid="3"/>
                                        </p:tgtEl>
                                        <p:attrNameLst>
                                          <p:attrName>style.visibility</p:attrName>
                                        </p:attrNameLst>
                                      </p:cBhvr>
                                      <p:to>
                                        <p:strVal val="visible"/>
                                      </p:to>
                                    </p:set>
                                    <p:animEffect transition="in" filter="dissolve">
                                      <p:cBhvr>
                                        <p:cTn id="20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3731" grpId="0" animBg="1"/>
      <p:bldP spid="1993732" grpId="0" animBg="1"/>
      <p:bldP spid="1993733" grpId="0" animBg="1"/>
      <p:bldP spid="1993733" grpId="1" animBg="1"/>
      <p:bldP spid="1993733" grpId="2" animBg="1"/>
      <p:bldP spid="1993733" grpId="3" animBg="1"/>
      <p:bldP spid="1993733" grpId="4" animBg="1"/>
      <p:bldP spid="1993734" grpId="0"/>
      <p:bldP spid="1993735" grpId="0"/>
      <p:bldP spid="1993736" grpId="0" animBg="1"/>
      <p:bldP spid="1993737" grpId="0" animBg="1"/>
      <p:bldP spid="1993738" grpId="0" animBg="1"/>
      <p:bldP spid="1993739" grpId="0" animBg="1"/>
      <p:bldP spid="1993740" grpId="0"/>
      <p:bldP spid="1993741" grpId="0"/>
      <p:bldP spid="1993742" grpId="0"/>
      <p:bldP spid="1993743" grpId="0" animBg="1"/>
      <p:bldP spid="1993743" grpId="1" animBg="1"/>
      <p:bldP spid="1993743" grpId="2" animBg="1"/>
      <p:bldP spid="1993743" grpId="3" animBg="1"/>
      <p:bldP spid="1993744" grpId="0" animBg="1"/>
      <p:bldP spid="1993744" grpId="1" animBg="1"/>
      <p:bldP spid="1993744" grpId="2" animBg="1"/>
      <p:bldP spid="1993744" grpId="3" animBg="1"/>
      <p:bldP spid="1993744" grpId="4" animBg="1"/>
      <p:bldP spid="1993745" grpId="0" animBg="1"/>
      <p:bldP spid="1993745" grpId="1" animBg="1"/>
      <p:bldP spid="1993746" grpId="0" animBg="1"/>
      <p:bldP spid="1993746" grpId="1" animBg="1"/>
      <p:bldP spid="1993747" grpId="0" animBg="1"/>
      <p:bldP spid="1993747" grpId="1" animBg="1"/>
      <p:bldP spid="1993747" grpId="2" animBg="1"/>
      <p:bldP spid="1993764" grpId="0" animBg="1"/>
      <p:bldP spid="1993765" grpId="0" animBg="1"/>
      <p:bldP spid="1993766" grpId="0" animBg="1"/>
      <p:bldP spid="1993767" grpId="0" animBg="1"/>
      <p:bldP spid="1993768" grpId="0"/>
      <p:bldP spid="1993769" grpId="0"/>
      <p:bldP spid="199377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5" name="Rectangle 17"/>
          <p:cNvSpPr>
            <a:spLocks noGrp="1" noChangeArrowheads="1"/>
          </p:cNvSpPr>
          <p:nvPr>
            <p:ph type="sldNum" sz="quarter" idx="11"/>
          </p:nvPr>
        </p:nvSpPr>
        <p:spPr/>
        <p:txBody>
          <a:bodyPr/>
          <a:lstStyle/>
          <a:p>
            <a:fld id="{BD5BD033-2FC3-4B9B-8A39-24B8034D81B9}" type="slidenum">
              <a:rPr lang="hr-HR"/>
              <a:pPr/>
              <a:t>8</a:t>
            </a:fld>
            <a:r>
              <a:rPr lang="hr-HR"/>
              <a:t> / </a:t>
            </a:r>
            <a:r>
              <a:rPr lang="hr-HR">
                <a:latin typeface="Arial" charset="0"/>
              </a:rPr>
              <a:t>42</a:t>
            </a:r>
          </a:p>
        </p:txBody>
      </p:sp>
      <p:sp>
        <p:nvSpPr>
          <p:cNvPr id="6" name="Rectangle 18"/>
          <p:cNvSpPr>
            <a:spLocks noGrp="1" noChangeArrowheads="1"/>
          </p:cNvSpPr>
          <p:nvPr>
            <p:ph type="dt" sz="half" idx="12"/>
          </p:nvPr>
        </p:nvSpPr>
        <p:spPr/>
        <p:txBody>
          <a:bodyPr/>
          <a:lstStyle/>
          <a:p>
            <a:pPr>
              <a:defRPr/>
            </a:pPr>
            <a:fld id="{FA963FA3-9AC7-4556-9F5C-135A7BCC86AF}" type="datetime1">
              <a:rPr lang="hr-HR" smtClean="0"/>
              <a:pPr>
                <a:defRPr/>
              </a:pPr>
              <a:t>4.3.2013.</a:t>
            </a:fld>
            <a:endParaRPr lang="hr-HR"/>
          </a:p>
        </p:txBody>
      </p:sp>
      <p:sp>
        <p:nvSpPr>
          <p:cNvPr id="1995778" name="Rectangle 2"/>
          <p:cNvSpPr>
            <a:spLocks noGrp="1" noChangeArrowheads="1"/>
          </p:cNvSpPr>
          <p:nvPr>
            <p:ph type="title"/>
          </p:nvPr>
        </p:nvSpPr>
        <p:spPr/>
        <p:txBody>
          <a:bodyPr/>
          <a:lstStyle/>
          <a:p>
            <a:pPr>
              <a:defRPr/>
            </a:pPr>
            <a:r>
              <a:rPr lang="hr-HR" smtClean="0"/>
              <a:t>Zadaci za vježbu</a:t>
            </a:r>
          </a:p>
        </p:txBody>
      </p:sp>
      <p:sp>
        <p:nvSpPr>
          <p:cNvPr id="1995779" name="Rectangle 3"/>
          <p:cNvSpPr>
            <a:spLocks noGrp="1" noChangeArrowheads="1"/>
          </p:cNvSpPr>
          <p:nvPr>
            <p:ph type="body" idx="1"/>
          </p:nvPr>
        </p:nvSpPr>
        <p:spPr/>
        <p:txBody>
          <a:bodyPr/>
          <a:lstStyle/>
          <a:p>
            <a:pPr>
              <a:lnSpc>
                <a:spcPct val="95000"/>
              </a:lnSpc>
              <a:defRPr/>
            </a:pPr>
            <a:r>
              <a:rPr lang="hr-HR" smtClean="0"/>
              <a:t>Napisati funkciju koja prima dva cjelobrojna argumenta </a:t>
            </a:r>
            <a:r>
              <a:rPr lang="hr-HR" b="1" smtClean="0">
                <a:solidFill>
                  <a:srgbClr val="FF0000"/>
                </a:solidFill>
                <a:latin typeface="Courier New" pitchFamily="49" charset="0"/>
              </a:rPr>
              <a:t>x</a:t>
            </a:r>
            <a:r>
              <a:rPr lang="hr-HR" smtClean="0"/>
              <a:t> i </a:t>
            </a:r>
            <a:r>
              <a:rPr lang="hr-HR" b="1" smtClean="0">
                <a:solidFill>
                  <a:srgbClr val="FF0000"/>
                </a:solidFill>
                <a:latin typeface="Courier New" pitchFamily="49" charset="0"/>
              </a:rPr>
              <a:t>y</a:t>
            </a:r>
            <a:r>
              <a:rPr lang="hr-HR" smtClean="0"/>
              <a:t> i vraća preko imena vrijednost </a:t>
            </a:r>
            <a:r>
              <a:rPr lang="hr-HR" b="1" smtClean="0">
                <a:solidFill>
                  <a:srgbClr val="FF0000"/>
                </a:solidFill>
                <a:latin typeface="Courier New" pitchFamily="49" charset="0"/>
              </a:rPr>
              <a:t>x</a:t>
            </a:r>
            <a:r>
              <a:rPr lang="hr-HR" b="1" baseline="30000" smtClean="0">
                <a:solidFill>
                  <a:srgbClr val="FF0000"/>
                </a:solidFill>
                <a:latin typeface="Courier New" pitchFamily="49" charset="0"/>
              </a:rPr>
              <a:t>y</a:t>
            </a:r>
            <a:r>
              <a:rPr lang="hr-HR" smtClean="0"/>
              <a:t>.</a:t>
            </a:r>
          </a:p>
          <a:p>
            <a:pPr lvl="1">
              <a:lnSpc>
                <a:spcPct val="95000"/>
              </a:lnSpc>
              <a:buFont typeface="Wingdings" pitchFamily="2" charset="2"/>
              <a:buNone/>
              <a:defRPr/>
            </a:pPr>
            <a:r>
              <a:rPr lang="en-GB" smtClean="0">
                <a:solidFill>
                  <a:schemeClr val="folHlink"/>
                </a:solidFill>
                <a:latin typeface="Courier New" pitchFamily="49" charset="0"/>
                <a:sym typeface="Wingdings" pitchFamily="2" charset="2"/>
              </a:rPr>
              <a:t></a:t>
            </a:r>
            <a:r>
              <a:rPr lang="en-GB" smtClean="0">
                <a:solidFill>
                  <a:schemeClr val="folHlink"/>
                </a:solidFill>
                <a:latin typeface="Courier New" pitchFamily="49" charset="0"/>
              </a:rPr>
              <a:t> </a:t>
            </a:r>
            <a:r>
              <a:rPr lang="hr-HR" smtClean="0">
                <a:solidFill>
                  <a:schemeClr val="folHlink"/>
                </a:solidFill>
                <a:latin typeface="Courier New" pitchFamily="49" charset="0"/>
              </a:rPr>
              <a:t>PotencijaRekurzijom</a:t>
            </a:r>
          </a:p>
          <a:p>
            <a:pPr lvl="1">
              <a:lnSpc>
                <a:spcPct val="95000"/>
              </a:lnSpc>
              <a:defRPr/>
            </a:pPr>
            <a:endParaRPr lang="en-GB" smtClean="0">
              <a:solidFill>
                <a:schemeClr val="folHlink"/>
              </a:solidFill>
              <a:latin typeface="Courier New" pitchFamily="49" charset="0"/>
            </a:endParaRPr>
          </a:p>
          <a:p>
            <a:pPr>
              <a:lnSpc>
                <a:spcPct val="95000"/>
              </a:lnSpc>
              <a:defRPr/>
            </a:pPr>
            <a:r>
              <a:rPr lang="hr-HR" smtClean="0"/>
              <a:t>Poziv funkcije:</a:t>
            </a:r>
          </a:p>
          <a:p>
            <a:pPr lvl="1">
              <a:lnSpc>
                <a:spcPct val="95000"/>
              </a:lnSpc>
              <a:buFont typeface="Wingdings" pitchFamily="2" charset="2"/>
              <a:buNone/>
              <a:defRPr/>
            </a:pPr>
            <a:r>
              <a:rPr lang="hr-HR" b="1" smtClean="0">
                <a:latin typeface="Courier New" pitchFamily="49" charset="0"/>
              </a:rPr>
              <a:t>k = pot(2,5);</a:t>
            </a:r>
          </a:p>
          <a:p>
            <a:pPr lvl="1">
              <a:lnSpc>
                <a:spcPct val="95000"/>
              </a:lnSpc>
              <a:buFont typeface="Wingdings" pitchFamily="2" charset="2"/>
              <a:buNone/>
              <a:defRPr/>
            </a:pPr>
            <a:r>
              <a:rPr lang="hr-HR" b="1" smtClean="0">
                <a:latin typeface="Courier New" pitchFamily="49" charset="0"/>
              </a:rPr>
              <a:t>     = 2*pot(2,4)</a:t>
            </a:r>
          </a:p>
          <a:p>
            <a:pPr lvl="1">
              <a:lnSpc>
                <a:spcPct val="95000"/>
              </a:lnSpc>
              <a:buFont typeface="Wingdings" pitchFamily="2" charset="2"/>
              <a:buNone/>
              <a:defRPr/>
            </a:pPr>
            <a:r>
              <a:rPr lang="hr-HR" b="1" smtClean="0">
                <a:latin typeface="Courier New" pitchFamily="49" charset="0"/>
              </a:rPr>
              <a:t>          = 2*pot(2,3)</a:t>
            </a:r>
          </a:p>
          <a:p>
            <a:pPr lvl="1">
              <a:lnSpc>
                <a:spcPct val="95000"/>
              </a:lnSpc>
              <a:buFont typeface="Wingdings" pitchFamily="2" charset="2"/>
              <a:buNone/>
              <a:defRPr/>
            </a:pPr>
            <a:r>
              <a:rPr lang="hr-HR" b="1" smtClean="0">
                <a:latin typeface="Courier New" pitchFamily="49" charset="0"/>
              </a:rPr>
              <a:t>               = 2*pot(2,2)</a:t>
            </a:r>
          </a:p>
          <a:p>
            <a:pPr lvl="1">
              <a:lnSpc>
                <a:spcPct val="95000"/>
              </a:lnSpc>
              <a:buFont typeface="Wingdings" pitchFamily="2" charset="2"/>
              <a:buNone/>
              <a:defRPr/>
            </a:pPr>
            <a:r>
              <a:rPr lang="hr-HR" b="1" smtClean="0">
                <a:latin typeface="Courier New" pitchFamily="49" charset="0"/>
              </a:rPr>
              <a:t>                    = 2*pot(2,1)</a:t>
            </a:r>
          </a:p>
          <a:p>
            <a:pPr lvl="1">
              <a:lnSpc>
                <a:spcPct val="95000"/>
              </a:lnSpc>
              <a:buFont typeface="Wingdings" pitchFamily="2" charset="2"/>
              <a:buNone/>
              <a:defRPr/>
            </a:pPr>
            <a:r>
              <a:rPr lang="hr-HR" b="1" smtClean="0">
                <a:latin typeface="Courier New" pitchFamily="49" charset="0"/>
              </a:rPr>
              <a:t>                         = 2*pot(2,0)</a:t>
            </a:r>
          </a:p>
          <a:p>
            <a:pPr lvl="1">
              <a:lnSpc>
                <a:spcPct val="95000"/>
              </a:lnSpc>
              <a:buFont typeface="Wingdings" pitchFamily="2" charset="2"/>
              <a:buNone/>
              <a:defRPr/>
            </a:pPr>
            <a:r>
              <a:rPr lang="hr-HR" b="1" smtClean="0">
                <a:latin typeface="Courier New" pitchFamily="49" charset="0"/>
              </a:rPr>
              <a:t>                              = 1</a:t>
            </a:r>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6"/>
          <p:cNvSpPr>
            <a:spLocks noGrp="1" noChangeArrowheads="1"/>
          </p:cNvSpPr>
          <p:nvPr>
            <p:ph type="ftr" sz="quarter" idx="10"/>
          </p:nvPr>
        </p:nvSpPr>
        <p:spPr>
          <a:ln/>
        </p:spPr>
        <p:txBody>
          <a:bodyPr/>
          <a:lstStyle/>
          <a:p>
            <a:r>
              <a:rPr lang="nn-NO" smtClean="0"/>
              <a:t>Algoritmi i strukture podataka, FER</a:t>
            </a:r>
            <a:endParaRPr lang="hr-HR"/>
          </a:p>
        </p:txBody>
      </p:sp>
      <p:sp>
        <p:nvSpPr>
          <p:cNvPr id="6" name="Rectangle 17"/>
          <p:cNvSpPr>
            <a:spLocks noGrp="1" noChangeArrowheads="1"/>
          </p:cNvSpPr>
          <p:nvPr>
            <p:ph type="sldNum" sz="quarter" idx="11"/>
          </p:nvPr>
        </p:nvSpPr>
        <p:spPr>
          <a:ln/>
        </p:spPr>
        <p:txBody>
          <a:bodyPr/>
          <a:lstStyle/>
          <a:p>
            <a:pPr>
              <a:defRPr/>
            </a:pPr>
            <a:fld id="{BBA2C50B-9D2F-4864-AD5C-84FDB81CB182}" type="slidenum">
              <a:rPr lang="hr-HR"/>
              <a:pPr>
                <a:defRPr/>
              </a:pPr>
              <a:t>9</a:t>
            </a:fld>
            <a:r>
              <a:rPr lang="hr-HR"/>
              <a:t> / 38</a:t>
            </a:r>
          </a:p>
        </p:txBody>
      </p:sp>
      <p:sp>
        <p:nvSpPr>
          <p:cNvPr id="7" name="Rectangle 18"/>
          <p:cNvSpPr>
            <a:spLocks noGrp="1" noChangeArrowheads="1"/>
          </p:cNvSpPr>
          <p:nvPr>
            <p:ph type="dt" sz="half" idx="12"/>
          </p:nvPr>
        </p:nvSpPr>
        <p:spPr>
          <a:ln/>
        </p:spPr>
        <p:txBody>
          <a:bodyPr/>
          <a:lstStyle/>
          <a:p>
            <a:pPr>
              <a:defRPr/>
            </a:pPr>
            <a:fld id="{05FD8E21-FD0C-4396-B2F6-A8BE038E02C6}" type="datetime1">
              <a:rPr lang="hr-HR" smtClean="0"/>
              <a:pPr>
                <a:defRPr/>
              </a:pPr>
              <a:t>4.3.2013.</a:t>
            </a:fld>
            <a:endParaRPr lang="hr-HR"/>
          </a:p>
        </p:txBody>
      </p:sp>
      <p:sp>
        <p:nvSpPr>
          <p:cNvPr id="1997826" name="Rectangle 2"/>
          <p:cNvSpPr>
            <a:spLocks noGrp="1" noChangeArrowheads="1"/>
          </p:cNvSpPr>
          <p:nvPr>
            <p:ph type="title"/>
          </p:nvPr>
        </p:nvSpPr>
        <p:spPr/>
        <p:txBody>
          <a:bodyPr/>
          <a:lstStyle/>
          <a:p>
            <a:pPr>
              <a:defRPr/>
            </a:pPr>
            <a:r>
              <a:rPr lang="hr-HR" smtClean="0"/>
              <a:t>Sadržaj stoga</a:t>
            </a:r>
          </a:p>
        </p:txBody>
      </p:sp>
      <p:graphicFrame>
        <p:nvGraphicFramePr>
          <p:cNvPr id="1997827" name="Group 3"/>
          <p:cNvGraphicFramePr>
            <a:graphicFrameLocks noGrp="1"/>
          </p:cNvGraphicFramePr>
          <p:nvPr>
            <p:ph sz="half" idx="1"/>
          </p:nvPr>
        </p:nvGraphicFramePr>
        <p:xfrm>
          <a:off x="415925" y="1628775"/>
          <a:ext cx="9145588" cy="792163"/>
        </p:xfrm>
        <a:graphic>
          <a:graphicData uri="http://schemas.openxmlformats.org/drawingml/2006/table">
            <a:tbl>
              <a:tblPr/>
              <a:tblGrid>
                <a:gridCol w="762000"/>
                <a:gridCol w="763588"/>
                <a:gridCol w="760412"/>
                <a:gridCol w="763588"/>
                <a:gridCol w="762000"/>
                <a:gridCol w="763587"/>
                <a:gridCol w="758825"/>
                <a:gridCol w="762000"/>
                <a:gridCol w="763588"/>
                <a:gridCol w="760412"/>
                <a:gridCol w="763588"/>
                <a:gridCol w="762000"/>
              </a:tblGrid>
              <a:tr h="79216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1800" b="1"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pot(2,5)</a:t>
                      </a:r>
                    </a:p>
                  </a:txBody>
                  <a:tcPr marL="36000" marR="36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1800" b="1"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pot(2,4)</a:t>
                      </a:r>
                    </a:p>
                  </a:txBody>
                  <a:tcPr marL="36000" marR="36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1800" b="1"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pot(2,3)</a:t>
                      </a:r>
                    </a:p>
                  </a:txBody>
                  <a:tcPr marL="36000" marR="36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1800" b="1"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pot(2,2)</a:t>
                      </a:r>
                    </a:p>
                  </a:txBody>
                  <a:tcPr marL="36000" marR="36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1800" b="1"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pot(2,1)</a:t>
                      </a:r>
                    </a:p>
                  </a:txBody>
                  <a:tcPr marL="36000" marR="36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1800" b="1"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pot(2,0)</a:t>
                      </a:r>
                    </a:p>
                  </a:txBody>
                  <a:tcPr marL="36000" marR="36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1800" b="1"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return</a:t>
                      </a:r>
                    </a:p>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1800" b="1"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1</a:t>
                      </a:r>
                    </a:p>
                  </a:txBody>
                  <a:tcPr marL="36000" marR="36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1800" b="1"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return 2*1</a:t>
                      </a:r>
                    </a:p>
                  </a:txBody>
                  <a:tcPr marL="36000" marR="36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1800" b="1"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return 2*2</a:t>
                      </a:r>
                    </a:p>
                  </a:txBody>
                  <a:tcPr marL="36000" marR="36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1800" b="1"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return 2*4</a:t>
                      </a:r>
                    </a:p>
                  </a:txBody>
                  <a:tcPr marL="36000" marR="36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1800" b="1"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return 2*8</a:t>
                      </a:r>
                    </a:p>
                  </a:txBody>
                  <a:tcPr marL="36000" marR="36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1800" b="1"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return 2*16</a:t>
                      </a:r>
                    </a:p>
                  </a:txBody>
                  <a:tcPr marL="36000" marR="36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bl>
          </a:graphicData>
        </a:graphic>
      </p:graphicFrame>
      <p:graphicFrame>
        <p:nvGraphicFramePr>
          <p:cNvPr id="1997855" name="Group 31"/>
          <p:cNvGraphicFramePr>
            <a:graphicFrameLocks noGrp="1"/>
          </p:cNvGraphicFramePr>
          <p:nvPr>
            <p:ph sz="half" idx="2"/>
          </p:nvPr>
        </p:nvGraphicFramePr>
        <p:xfrm>
          <a:off x="415925" y="2420938"/>
          <a:ext cx="9145588" cy="2743200"/>
        </p:xfrm>
        <a:graphic>
          <a:graphicData uri="http://schemas.openxmlformats.org/drawingml/2006/table">
            <a:tbl>
              <a:tblPr/>
              <a:tblGrid>
                <a:gridCol w="762000"/>
                <a:gridCol w="762000"/>
                <a:gridCol w="763588"/>
                <a:gridCol w="762000"/>
                <a:gridCol w="762000"/>
                <a:gridCol w="762000"/>
                <a:gridCol w="760412"/>
                <a:gridCol w="762000"/>
                <a:gridCol w="762000"/>
                <a:gridCol w="763588"/>
                <a:gridCol w="762000"/>
                <a:gridCol w="762000"/>
              </a:tblGrid>
              <a:tr h="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32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bl>
          </a:graphicData>
        </a:graphic>
      </p:graphicFrame>
    </p:spTree>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ASP">
  <a:themeElements>
    <a:clrScheme name="ASP 1">
      <a:dk1>
        <a:srgbClr val="000066"/>
      </a:dk1>
      <a:lt1>
        <a:srgbClr val="CCECFF"/>
      </a:lt1>
      <a:dk2>
        <a:srgbClr val="0000CC"/>
      </a:dk2>
      <a:lt2>
        <a:srgbClr val="CCFFFF"/>
      </a:lt2>
      <a:accent1>
        <a:srgbClr val="CC99FF"/>
      </a:accent1>
      <a:accent2>
        <a:srgbClr val="9999FF"/>
      </a:accent2>
      <a:accent3>
        <a:srgbClr val="AAAAE2"/>
      </a:accent3>
      <a:accent4>
        <a:srgbClr val="AEC9DA"/>
      </a:accent4>
      <a:accent5>
        <a:srgbClr val="E2CAFF"/>
      </a:accent5>
      <a:accent6>
        <a:srgbClr val="8A8AE7"/>
      </a:accent6>
      <a:hlink>
        <a:srgbClr val="99CCFF"/>
      </a:hlink>
      <a:folHlink>
        <a:srgbClr val="0066FF"/>
      </a:folHlink>
    </a:clrScheme>
    <a:fontScheme name="ASP">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CC99">
            <a:alpha val="39999"/>
          </a:srgbClr>
        </a:solidFill>
        <a:ln w="9525" cap="flat" cmpd="sng" algn="ctr">
          <a:solidFill>
            <a:srgbClr val="FF99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folHlink"/>
          </a:buClr>
          <a:buSzTx/>
          <a:buFont typeface="Wingdings" pitchFamily="2" charset="2"/>
          <a:buNone/>
          <a:tabLst/>
          <a:defRPr kumimoji="1" lang="en-US" sz="2000" b="1" i="0" u="none" strike="noStrike" cap="none" normalizeH="0" baseline="0" smtClean="0">
            <a:ln>
              <a:noFill/>
            </a:ln>
            <a:solidFill>
              <a:srgbClr val="000000"/>
            </a:solidFill>
            <a:effectLst/>
            <a:latin typeface="Courier New" pitchFamily="49" charset="0"/>
          </a:defRPr>
        </a:defPPr>
      </a:lstStyle>
    </a:spDef>
    <a:lnDef>
      <a:spPr bwMode="auto">
        <a:xfrm>
          <a:off x="0" y="0"/>
          <a:ext cx="1" cy="1"/>
        </a:xfrm>
        <a:custGeom>
          <a:avLst/>
          <a:gdLst/>
          <a:ahLst/>
          <a:cxnLst/>
          <a:rect l="0" t="0" r="0" b="0"/>
          <a:pathLst/>
        </a:custGeom>
        <a:solidFill>
          <a:srgbClr val="FFCC99">
            <a:alpha val="39999"/>
          </a:srgbClr>
        </a:solidFill>
        <a:ln w="9525" cap="flat" cmpd="sng" algn="ctr">
          <a:solidFill>
            <a:srgbClr val="FF99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folHlink"/>
          </a:buClr>
          <a:buSzTx/>
          <a:buFont typeface="Wingdings" pitchFamily="2" charset="2"/>
          <a:buNone/>
          <a:tabLst/>
          <a:defRPr kumimoji="1" lang="en-US" sz="2000" b="1" i="0" u="none" strike="noStrike" cap="none" normalizeH="0" baseline="0" smtClean="0">
            <a:ln>
              <a:noFill/>
            </a:ln>
            <a:solidFill>
              <a:srgbClr val="000000"/>
            </a:solidFill>
            <a:effectLst/>
            <a:latin typeface="Courier New" pitchFamily="49" charset="0"/>
          </a:defRPr>
        </a:defPPr>
      </a:lstStyle>
    </a:lnDef>
  </a:objectDefaults>
  <a:extraClrSchemeLst>
    <a:extraClrScheme>
      <a:clrScheme name="ASP 1">
        <a:dk1>
          <a:srgbClr val="000066"/>
        </a:dk1>
        <a:lt1>
          <a:srgbClr val="CCECFF"/>
        </a:lt1>
        <a:dk2>
          <a:srgbClr val="0000CC"/>
        </a:dk2>
        <a:lt2>
          <a:srgbClr val="CCFFFF"/>
        </a:lt2>
        <a:accent1>
          <a:srgbClr val="CC99FF"/>
        </a:accent1>
        <a:accent2>
          <a:srgbClr val="9999FF"/>
        </a:accent2>
        <a:accent3>
          <a:srgbClr val="AAAAE2"/>
        </a:accent3>
        <a:accent4>
          <a:srgbClr val="AEC9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ASP 2">
        <a:dk1>
          <a:srgbClr val="000066"/>
        </a:dk1>
        <a:lt1>
          <a:srgbClr val="CCECFF"/>
        </a:lt1>
        <a:dk2>
          <a:srgbClr val="6699FF"/>
        </a:dk2>
        <a:lt2>
          <a:srgbClr val="CCFFFF"/>
        </a:lt2>
        <a:accent1>
          <a:srgbClr val="CC99FF"/>
        </a:accent1>
        <a:accent2>
          <a:srgbClr val="9999FF"/>
        </a:accent2>
        <a:accent3>
          <a:srgbClr val="B8CAFF"/>
        </a:accent3>
        <a:accent4>
          <a:srgbClr val="AEC9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ASP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25348</TotalTime>
  <Words>3760</Words>
  <Application>Microsoft Office PowerPoint</Application>
  <PresentationFormat>A4 Paper (210x297 mm)</PresentationFormat>
  <Paragraphs>786</Paragraphs>
  <Slides>42</Slides>
  <Notes>42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42</vt:i4>
      </vt:variant>
    </vt:vector>
  </HeadingPairs>
  <TitlesOfParts>
    <vt:vector size="45" baseType="lpstr">
      <vt:lpstr>ASP</vt:lpstr>
      <vt:lpstr>Picture</vt:lpstr>
      <vt:lpstr>Equation</vt:lpstr>
      <vt:lpstr>Algoritmi i strukture podataka</vt:lpstr>
      <vt:lpstr>Creative Commons</vt:lpstr>
      <vt:lpstr>Rekurzija</vt:lpstr>
      <vt:lpstr>Osnovna ideja rekurzije</vt:lpstr>
      <vt:lpstr>Elementarna rekurzija i sistemski stog</vt:lpstr>
      <vt:lpstr>Izračunavanje faktorijela</vt:lpstr>
      <vt:lpstr>Izračuvananje faktorijela</vt:lpstr>
      <vt:lpstr>Zadaci za vježbu</vt:lpstr>
      <vt:lpstr>Sadržaj stoga</vt:lpstr>
      <vt:lpstr>Zadaci za vježbu</vt:lpstr>
      <vt:lpstr>Zadaci za vježbu</vt:lpstr>
      <vt:lpstr>Leonardo Pisano Fibonacci </vt:lpstr>
      <vt:lpstr>Arapski brojevi</vt:lpstr>
      <vt:lpstr>Fibonaccijevi brojevi</vt:lpstr>
      <vt:lpstr>Fibonaccijevi brojevi – izvođenje programa</vt:lpstr>
      <vt:lpstr>Najveća zajednička mjera</vt:lpstr>
      <vt:lpstr>Najveća zajednička mjera – primjer i funkcija</vt:lpstr>
      <vt:lpstr>Traženje člana polja</vt:lpstr>
      <vt:lpstr>Pretraživanje s ograničavačem</vt:lpstr>
      <vt:lpstr>Traženje najvećeg člana polja</vt:lpstr>
      <vt:lpstr>Traženje najvećeg člana polja</vt:lpstr>
      <vt:lpstr>Karakteristike rekurzije</vt:lpstr>
      <vt:lpstr>Primjer pogreške</vt:lpstr>
      <vt:lpstr>Rekurzija</vt:lpstr>
      <vt:lpstr>Kamate</vt:lpstr>
      <vt:lpstr>Premetaljka</vt:lpstr>
      <vt:lpstr>Obrtaljka</vt:lpstr>
      <vt:lpstr>Hanojski tornjevi</vt:lpstr>
      <vt:lpstr>Osam kraljica</vt:lpstr>
      <vt:lpstr>Obilazak šahovske ploče konjem (Knight’s Tour)</vt:lpstr>
      <vt:lpstr>Rekurzija</vt:lpstr>
      <vt:lpstr>Primjer za različite složenosti istog problema (M.A. Weiss) – 1 </vt:lpstr>
      <vt:lpstr>Primjer za različite složenosti istog problema – 2 </vt:lpstr>
      <vt:lpstr>Primjer za različite složenosti istog problema – 3</vt:lpstr>
      <vt:lpstr>Primjer za različite složenosti istog problema – 4</vt:lpstr>
      <vt:lpstr>Primjer za različite složenosti istog problema – 5</vt:lpstr>
      <vt:lpstr>Primjer za različite složenosti istog problema – 6</vt:lpstr>
      <vt:lpstr>Analiza a posteriori</vt:lpstr>
      <vt:lpstr>rmode0</vt:lpstr>
      <vt:lpstr>Zadaci za vježbu</vt:lpstr>
      <vt:lpstr>Zadaci za vježbu</vt:lpstr>
      <vt:lpstr>Problem trgovačkog putnika</vt:lpstr>
    </vt:vector>
  </TitlesOfParts>
  <Manager>Damir Kalpić</Manager>
  <Company>ZPR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Algoritmi i strukture podataka</dc:title>
  <dc:creator>Gordan Gledec</dc:creator>
  <cp:lastModifiedBy>Nikica Hlupić</cp:lastModifiedBy>
  <cp:revision>995</cp:revision>
  <cp:lastPrinted>1999-09-23T14:23:06Z</cp:lastPrinted>
  <dcterms:created xsi:type="dcterms:W3CDTF">1998-09-29T08:27:49Z</dcterms:created>
  <dcterms:modified xsi:type="dcterms:W3CDTF">2013-03-04T09:04:36Z</dcterms:modified>
</cp:coreProperties>
</file>