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8FEE4-12F3-44D4-A91B-6900E8B96E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B88D5-4A54-434C-915F-E84523B519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Jovens e adultos conectados que buscam facilidade e rapidez na compra de roupas e acessórios.</a:t>
          </a:r>
          <a:endParaRPr lang="en-US"/>
        </a:p>
      </dgm:t>
    </dgm:pt>
    <dgm:pt modelId="{550E1C40-6035-4EB0-9803-4725FBF9D5F6}" type="parTrans" cxnId="{CB7D89CE-EBCD-4E3B-A6C2-6DDBA95AC9C1}">
      <dgm:prSet/>
      <dgm:spPr/>
      <dgm:t>
        <a:bodyPr/>
        <a:lstStyle/>
        <a:p>
          <a:endParaRPr lang="en-US"/>
        </a:p>
      </dgm:t>
    </dgm:pt>
    <dgm:pt modelId="{18302004-5A96-4635-9BB4-D7758C8FE638}" type="sibTrans" cxnId="{CB7D89CE-EBCD-4E3B-A6C2-6DDBA95AC9C1}">
      <dgm:prSet/>
      <dgm:spPr/>
      <dgm:t>
        <a:bodyPr/>
        <a:lstStyle/>
        <a:p>
          <a:endParaRPr lang="en-US"/>
        </a:p>
      </dgm:t>
    </dgm:pt>
    <dgm:pt modelId="{C81ECB04-6A57-4496-89EB-392716FA4E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Pessoas que preferem marcas populares e reconhecidas no mercado.</a:t>
          </a:r>
          <a:endParaRPr lang="en-US"/>
        </a:p>
      </dgm:t>
    </dgm:pt>
    <dgm:pt modelId="{1D528599-12F2-495D-9D45-A4AD3CC9CF04}" type="parTrans" cxnId="{5EBF2A98-8424-44D5-BCFE-177D0FDC8807}">
      <dgm:prSet/>
      <dgm:spPr/>
      <dgm:t>
        <a:bodyPr/>
        <a:lstStyle/>
        <a:p>
          <a:endParaRPr lang="en-US"/>
        </a:p>
      </dgm:t>
    </dgm:pt>
    <dgm:pt modelId="{7C8D7C10-EAFE-43B6-BC44-457E102C2833}" type="sibTrans" cxnId="{5EBF2A98-8424-44D5-BCFE-177D0FDC8807}">
      <dgm:prSet/>
      <dgm:spPr/>
      <dgm:t>
        <a:bodyPr/>
        <a:lstStyle/>
        <a:p>
          <a:endParaRPr lang="en-US"/>
        </a:p>
      </dgm:t>
    </dgm:pt>
    <dgm:pt modelId="{DFB1DE37-7B81-455B-94DB-E22D3114688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Foco em quem valoriza uma experiência de compra fluida e acessível.</a:t>
          </a:r>
          <a:endParaRPr lang="en-US"/>
        </a:p>
      </dgm:t>
    </dgm:pt>
    <dgm:pt modelId="{2900FC2C-6DDA-4718-978F-9C6942A4EDC7}" type="parTrans" cxnId="{C40F1658-EF70-4F5C-8DB3-245789ADE99D}">
      <dgm:prSet/>
      <dgm:spPr/>
      <dgm:t>
        <a:bodyPr/>
        <a:lstStyle/>
        <a:p>
          <a:endParaRPr lang="en-US"/>
        </a:p>
      </dgm:t>
    </dgm:pt>
    <dgm:pt modelId="{E511B76F-0964-4BBD-B2DC-135C5F63AEFE}" type="sibTrans" cxnId="{C40F1658-EF70-4F5C-8DB3-245789ADE99D}">
      <dgm:prSet/>
      <dgm:spPr/>
      <dgm:t>
        <a:bodyPr/>
        <a:lstStyle/>
        <a:p>
          <a:endParaRPr lang="en-US"/>
        </a:p>
      </dgm:t>
    </dgm:pt>
    <dgm:pt modelId="{F7AF822D-440C-42DF-AF98-86EAD02A5ABA}" type="pres">
      <dgm:prSet presAssocID="{1138FEE4-12F3-44D4-A91B-6900E8B96ED4}" presName="root" presStyleCnt="0">
        <dgm:presLayoutVars>
          <dgm:dir/>
          <dgm:resizeHandles val="exact"/>
        </dgm:presLayoutVars>
      </dgm:prSet>
      <dgm:spPr/>
    </dgm:pt>
    <dgm:pt modelId="{4C1F0E05-1734-4BB7-97B0-5D79C9744F69}" type="pres">
      <dgm:prSet presAssocID="{9E4B88D5-4A54-434C-915F-E84523B519F2}" presName="compNode" presStyleCnt="0"/>
      <dgm:spPr/>
    </dgm:pt>
    <dgm:pt modelId="{B5A3036A-10D3-4584-BAB2-074CB851C020}" type="pres">
      <dgm:prSet presAssocID="{9E4B88D5-4A54-434C-915F-E84523B519F2}" presName="bgRect" presStyleLbl="bgShp" presStyleIdx="0" presStyleCnt="3"/>
      <dgm:spPr/>
    </dgm:pt>
    <dgm:pt modelId="{F654653B-E37B-4085-A44E-FA20C2B5D41B}" type="pres">
      <dgm:prSet presAssocID="{9E4B88D5-4A54-434C-915F-E84523B51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ide de roupas"/>
        </a:ext>
      </dgm:extLst>
    </dgm:pt>
    <dgm:pt modelId="{0386A395-1629-45A3-926D-6A902046F9E5}" type="pres">
      <dgm:prSet presAssocID="{9E4B88D5-4A54-434C-915F-E84523B519F2}" presName="spaceRect" presStyleCnt="0"/>
      <dgm:spPr/>
    </dgm:pt>
    <dgm:pt modelId="{F66AB986-9C83-434B-8FB2-F2D1E1629410}" type="pres">
      <dgm:prSet presAssocID="{9E4B88D5-4A54-434C-915F-E84523B519F2}" presName="parTx" presStyleLbl="revTx" presStyleIdx="0" presStyleCnt="3">
        <dgm:presLayoutVars>
          <dgm:chMax val="0"/>
          <dgm:chPref val="0"/>
        </dgm:presLayoutVars>
      </dgm:prSet>
      <dgm:spPr/>
    </dgm:pt>
    <dgm:pt modelId="{17248734-975B-4C74-9041-E5AC782BD610}" type="pres">
      <dgm:prSet presAssocID="{18302004-5A96-4635-9BB4-D7758C8FE638}" presName="sibTrans" presStyleCnt="0"/>
      <dgm:spPr/>
    </dgm:pt>
    <dgm:pt modelId="{FD9DA529-6046-4ADE-81D5-37CFD8EF175C}" type="pres">
      <dgm:prSet presAssocID="{C81ECB04-6A57-4496-89EB-392716FA4E96}" presName="compNode" presStyleCnt="0"/>
      <dgm:spPr/>
    </dgm:pt>
    <dgm:pt modelId="{6B4E722E-9ECD-4EB7-BABD-3600D9245C99}" type="pres">
      <dgm:prSet presAssocID="{C81ECB04-6A57-4496-89EB-392716FA4E96}" presName="bgRect" presStyleLbl="bgShp" presStyleIdx="1" presStyleCnt="3"/>
      <dgm:spPr/>
    </dgm:pt>
    <dgm:pt modelId="{01C3519B-284F-4A24-808F-E36797BF0D99}" type="pres">
      <dgm:prSet presAssocID="{C81ECB04-6A57-4496-89EB-392716FA4E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AA4E9955-53F6-486C-B41F-D66517AA41F4}" type="pres">
      <dgm:prSet presAssocID="{C81ECB04-6A57-4496-89EB-392716FA4E96}" presName="spaceRect" presStyleCnt="0"/>
      <dgm:spPr/>
    </dgm:pt>
    <dgm:pt modelId="{444AA8EA-435E-49AD-837E-9335329BE384}" type="pres">
      <dgm:prSet presAssocID="{C81ECB04-6A57-4496-89EB-392716FA4E96}" presName="parTx" presStyleLbl="revTx" presStyleIdx="1" presStyleCnt="3">
        <dgm:presLayoutVars>
          <dgm:chMax val="0"/>
          <dgm:chPref val="0"/>
        </dgm:presLayoutVars>
      </dgm:prSet>
      <dgm:spPr/>
    </dgm:pt>
    <dgm:pt modelId="{BF73E1AE-1C50-4A35-B164-9CAF5C613EEE}" type="pres">
      <dgm:prSet presAssocID="{7C8D7C10-EAFE-43B6-BC44-457E102C2833}" presName="sibTrans" presStyleCnt="0"/>
      <dgm:spPr/>
    </dgm:pt>
    <dgm:pt modelId="{C1EC6505-F75F-465E-A23C-F3F252B4E914}" type="pres">
      <dgm:prSet presAssocID="{DFB1DE37-7B81-455B-94DB-E22D3114688A}" presName="compNode" presStyleCnt="0"/>
      <dgm:spPr/>
    </dgm:pt>
    <dgm:pt modelId="{F6044FDC-4D25-46FE-BD2F-C4D8EFEC31A3}" type="pres">
      <dgm:prSet presAssocID="{DFB1DE37-7B81-455B-94DB-E22D3114688A}" presName="bgRect" presStyleLbl="bgShp" presStyleIdx="2" presStyleCnt="3"/>
      <dgm:spPr/>
    </dgm:pt>
    <dgm:pt modelId="{2926344B-E3D8-4836-99BF-02C595943A79}" type="pres">
      <dgm:prSet presAssocID="{DFB1DE37-7B81-455B-94DB-E22D311468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1BD438-2EA8-445A-8829-4E3D2363A9C2}" type="pres">
      <dgm:prSet presAssocID="{DFB1DE37-7B81-455B-94DB-E22D3114688A}" presName="spaceRect" presStyleCnt="0"/>
      <dgm:spPr/>
    </dgm:pt>
    <dgm:pt modelId="{2A580069-0E47-48B7-A7FA-3E78F0C0098B}" type="pres">
      <dgm:prSet presAssocID="{DFB1DE37-7B81-455B-94DB-E22D311468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6003F-FC4C-49DB-BEF8-1EE069D09200}" type="presOf" srcId="{DFB1DE37-7B81-455B-94DB-E22D3114688A}" destId="{2A580069-0E47-48B7-A7FA-3E78F0C0098B}" srcOrd="0" destOrd="0" presId="urn:microsoft.com/office/officeart/2018/2/layout/IconVerticalSolidList"/>
    <dgm:cxn modelId="{C40F1658-EF70-4F5C-8DB3-245789ADE99D}" srcId="{1138FEE4-12F3-44D4-A91B-6900E8B96ED4}" destId="{DFB1DE37-7B81-455B-94DB-E22D3114688A}" srcOrd="2" destOrd="0" parTransId="{2900FC2C-6DDA-4718-978F-9C6942A4EDC7}" sibTransId="{E511B76F-0964-4BBD-B2DC-135C5F63AEFE}"/>
    <dgm:cxn modelId="{2D14A483-5C68-4FA3-81B8-30BE36EE915F}" type="presOf" srcId="{C81ECB04-6A57-4496-89EB-392716FA4E96}" destId="{444AA8EA-435E-49AD-837E-9335329BE384}" srcOrd="0" destOrd="0" presId="urn:microsoft.com/office/officeart/2018/2/layout/IconVerticalSolidList"/>
    <dgm:cxn modelId="{5EBF2A98-8424-44D5-BCFE-177D0FDC8807}" srcId="{1138FEE4-12F3-44D4-A91B-6900E8B96ED4}" destId="{C81ECB04-6A57-4496-89EB-392716FA4E96}" srcOrd="1" destOrd="0" parTransId="{1D528599-12F2-495D-9D45-A4AD3CC9CF04}" sibTransId="{7C8D7C10-EAFE-43B6-BC44-457E102C2833}"/>
    <dgm:cxn modelId="{CB7D89CE-EBCD-4E3B-A6C2-6DDBA95AC9C1}" srcId="{1138FEE4-12F3-44D4-A91B-6900E8B96ED4}" destId="{9E4B88D5-4A54-434C-915F-E84523B519F2}" srcOrd="0" destOrd="0" parTransId="{550E1C40-6035-4EB0-9803-4725FBF9D5F6}" sibTransId="{18302004-5A96-4635-9BB4-D7758C8FE638}"/>
    <dgm:cxn modelId="{6AB740DF-2438-4B7E-A7E2-2B6CE1869093}" type="presOf" srcId="{1138FEE4-12F3-44D4-A91B-6900E8B96ED4}" destId="{F7AF822D-440C-42DF-AF98-86EAD02A5ABA}" srcOrd="0" destOrd="0" presId="urn:microsoft.com/office/officeart/2018/2/layout/IconVerticalSolidList"/>
    <dgm:cxn modelId="{3A3B44F2-99E1-492D-AC67-EC9DE99B2FAD}" type="presOf" srcId="{9E4B88D5-4A54-434C-915F-E84523B519F2}" destId="{F66AB986-9C83-434B-8FB2-F2D1E1629410}" srcOrd="0" destOrd="0" presId="urn:microsoft.com/office/officeart/2018/2/layout/IconVerticalSolidList"/>
    <dgm:cxn modelId="{7E892007-2361-42AE-A5C6-AA15A3FDC77A}" type="presParOf" srcId="{F7AF822D-440C-42DF-AF98-86EAD02A5ABA}" destId="{4C1F0E05-1734-4BB7-97B0-5D79C9744F69}" srcOrd="0" destOrd="0" presId="urn:microsoft.com/office/officeart/2018/2/layout/IconVerticalSolidList"/>
    <dgm:cxn modelId="{CC451BAD-0A01-49D3-B8F1-0E99C64A4487}" type="presParOf" srcId="{4C1F0E05-1734-4BB7-97B0-5D79C9744F69}" destId="{B5A3036A-10D3-4584-BAB2-074CB851C020}" srcOrd="0" destOrd="0" presId="urn:microsoft.com/office/officeart/2018/2/layout/IconVerticalSolidList"/>
    <dgm:cxn modelId="{30C14539-5466-452D-901A-049F5DD4DB24}" type="presParOf" srcId="{4C1F0E05-1734-4BB7-97B0-5D79C9744F69}" destId="{F654653B-E37B-4085-A44E-FA20C2B5D41B}" srcOrd="1" destOrd="0" presId="urn:microsoft.com/office/officeart/2018/2/layout/IconVerticalSolidList"/>
    <dgm:cxn modelId="{AA748A4E-23E1-4641-AB25-0FEF8F798349}" type="presParOf" srcId="{4C1F0E05-1734-4BB7-97B0-5D79C9744F69}" destId="{0386A395-1629-45A3-926D-6A902046F9E5}" srcOrd="2" destOrd="0" presId="urn:microsoft.com/office/officeart/2018/2/layout/IconVerticalSolidList"/>
    <dgm:cxn modelId="{1DF31F69-F895-4C29-B06C-C17035328D29}" type="presParOf" srcId="{4C1F0E05-1734-4BB7-97B0-5D79C9744F69}" destId="{F66AB986-9C83-434B-8FB2-F2D1E1629410}" srcOrd="3" destOrd="0" presId="urn:microsoft.com/office/officeart/2018/2/layout/IconVerticalSolidList"/>
    <dgm:cxn modelId="{D8266484-277D-4BEE-8716-86DEBEAACC67}" type="presParOf" srcId="{F7AF822D-440C-42DF-AF98-86EAD02A5ABA}" destId="{17248734-975B-4C74-9041-E5AC782BD610}" srcOrd="1" destOrd="0" presId="urn:microsoft.com/office/officeart/2018/2/layout/IconVerticalSolidList"/>
    <dgm:cxn modelId="{F83F0375-52F0-4CF4-9B9C-5AEAB91C6A28}" type="presParOf" srcId="{F7AF822D-440C-42DF-AF98-86EAD02A5ABA}" destId="{FD9DA529-6046-4ADE-81D5-37CFD8EF175C}" srcOrd="2" destOrd="0" presId="urn:microsoft.com/office/officeart/2018/2/layout/IconVerticalSolidList"/>
    <dgm:cxn modelId="{D82DA6E6-5989-4661-84B0-9E317CAB2D5D}" type="presParOf" srcId="{FD9DA529-6046-4ADE-81D5-37CFD8EF175C}" destId="{6B4E722E-9ECD-4EB7-BABD-3600D9245C99}" srcOrd="0" destOrd="0" presId="urn:microsoft.com/office/officeart/2018/2/layout/IconVerticalSolidList"/>
    <dgm:cxn modelId="{A37BA5EE-5D4C-4DB8-B7C3-42C4B7DE4A54}" type="presParOf" srcId="{FD9DA529-6046-4ADE-81D5-37CFD8EF175C}" destId="{01C3519B-284F-4A24-808F-E36797BF0D99}" srcOrd="1" destOrd="0" presId="urn:microsoft.com/office/officeart/2018/2/layout/IconVerticalSolidList"/>
    <dgm:cxn modelId="{55371594-8681-4250-9D6C-1B3117D8B3D0}" type="presParOf" srcId="{FD9DA529-6046-4ADE-81D5-37CFD8EF175C}" destId="{AA4E9955-53F6-486C-B41F-D66517AA41F4}" srcOrd="2" destOrd="0" presId="urn:microsoft.com/office/officeart/2018/2/layout/IconVerticalSolidList"/>
    <dgm:cxn modelId="{3D77EA89-72EA-401E-AD7F-A1821B9691DB}" type="presParOf" srcId="{FD9DA529-6046-4ADE-81D5-37CFD8EF175C}" destId="{444AA8EA-435E-49AD-837E-9335329BE384}" srcOrd="3" destOrd="0" presId="urn:microsoft.com/office/officeart/2018/2/layout/IconVerticalSolidList"/>
    <dgm:cxn modelId="{9649EF95-9674-427A-B703-7D87F18A5328}" type="presParOf" srcId="{F7AF822D-440C-42DF-AF98-86EAD02A5ABA}" destId="{BF73E1AE-1C50-4A35-B164-9CAF5C613EEE}" srcOrd="3" destOrd="0" presId="urn:microsoft.com/office/officeart/2018/2/layout/IconVerticalSolidList"/>
    <dgm:cxn modelId="{59335E20-2217-4C03-BFAD-D5579396CFA3}" type="presParOf" srcId="{F7AF822D-440C-42DF-AF98-86EAD02A5ABA}" destId="{C1EC6505-F75F-465E-A23C-F3F252B4E914}" srcOrd="4" destOrd="0" presId="urn:microsoft.com/office/officeart/2018/2/layout/IconVerticalSolidList"/>
    <dgm:cxn modelId="{9454C95F-2C05-4594-A7DF-A8A47A9D6D9D}" type="presParOf" srcId="{C1EC6505-F75F-465E-A23C-F3F252B4E914}" destId="{F6044FDC-4D25-46FE-BD2F-C4D8EFEC31A3}" srcOrd="0" destOrd="0" presId="urn:microsoft.com/office/officeart/2018/2/layout/IconVerticalSolidList"/>
    <dgm:cxn modelId="{DCA84F34-8E99-4B9E-BEB8-D5FEC8C35D56}" type="presParOf" srcId="{C1EC6505-F75F-465E-A23C-F3F252B4E914}" destId="{2926344B-E3D8-4836-99BF-02C595943A79}" srcOrd="1" destOrd="0" presId="urn:microsoft.com/office/officeart/2018/2/layout/IconVerticalSolidList"/>
    <dgm:cxn modelId="{B395F31C-B4E7-4916-BE76-04A9B028B7F3}" type="presParOf" srcId="{C1EC6505-F75F-465E-A23C-F3F252B4E914}" destId="{951BD438-2EA8-445A-8829-4E3D2363A9C2}" srcOrd="2" destOrd="0" presId="urn:microsoft.com/office/officeart/2018/2/layout/IconVerticalSolidList"/>
    <dgm:cxn modelId="{27C1C807-7E01-43CA-9F26-2ED63376083E}" type="presParOf" srcId="{C1EC6505-F75F-465E-A23C-F3F252B4E914}" destId="{2A580069-0E47-48B7-A7FA-3E78F0C00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8B979-D794-4A3B-A9D7-02D6F3431F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B3DEF-98E8-4E09-A590-DBF4EC13235F}">
      <dgm:prSet/>
      <dgm:spPr/>
      <dgm:t>
        <a:bodyPr/>
        <a:lstStyle/>
        <a:p>
          <a:r>
            <a:rPr lang="pt-BR"/>
            <a:t>Navegação intuitiva e minimalista.</a:t>
          </a:r>
          <a:endParaRPr lang="en-US"/>
        </a:p>
      </dgm:t>
    </dgm:pt>
    <dgm:pt modelId="{399130A6-34A1-4DE1-BBD0-DB8ED28656A3}" type="parTrans" cxnId="{7D3D6CD2-AD1F-4988-ADAA-7DBC3665A88A}">
      <dgm:prSet/>
      <dgm:spPr/>
      <dgm:t>
        <a:bodyPr/>
        <a:lstStyle/>
        <a:p>
          <a:endParaRPr lang="en-US"/>
        </a:p>
      </dgm:t>
    </dgm:pt>
    <dgm:pt modelId="{FDE7E73C-AA3D-4C5A-8F54-71B265920991}" type="sibTrans" cxnId="{7D3D6CD2-AD1F-4988-ADAA-7DBC3665A88A}">
      <dgm:prSet/>
      <dgm:spPr/>
      <dgm:t>
        <a:bodyPr/>
        <a:lstStyle/>
        <a:p>
          <a:endParaRPr lang="en-US"/>
        </a:p>
      </dgm:t>
    </dgm:pt>
    <dgm:pt modelId="{ED85C0F2-B776-4443-8580-A96103E982AF}">
      <dgm:prSet/>
      <dgm:spPr/>
      <dgm:t>
        <a:bodyPr/>
        <a:lstStyle/>
        <a:p>
          <a:r>
            <a:rPr lang="pt-BR"/>
            <a:t>Recomendações personalizadas com base em histórico de compras e preferências.</a:t>
          </a:r>
          <a:endParaRPr lang="en-US"/>
        </a:p>
      </dgm:t>
    </dgm:pt>
    <dgm:pt modelId="{BE712C49-30DD-4A3F-972B-C906EEF93568}" type="parTrans" cxnId="{0B4A5471-5FB7-49EA-B7EB-0A4FDAB8B370}">
      <dgm:prSet/>
      <dgm:spPr/>
      <dgm:t>
        <a:bodyPr/>
        <a:lstStyle/>
        <a:p>
          <a:endParaRPr lang="en-US"/>
        </a:p>
      </dgm:t>
    </dgm:pt>
    <dgm:pt modelId="{B146C2EE-D328-4A82-886B-5923A3DCEB4C}" type="sibTrans" cxnId="{0B4A5471-5FB7-49EA-B7EB-0A4FDAB8B370}">
      <dgm:prSet/>
      <dgm:spPr/>
      <dgm:t>
        <a:bodyPr/>
        <a:lstStyle/>
        <a:p>
          <a:endParaRPr lang="en-US"/>
        </a:p>
      </dgm:t>
    </dgm:pt>
    <dgm:pt modelId="{494972BC-085C-4ECA-8B93-2505FF82245F}">
      <dgm:prSet/>
      <dgm:spPr/>
      <dgm:t>
        <a:bodyPr/>
        <a:lstStyle/>
        <a:p>
          <a:r>
            <a:rPr lang="pt-BR"/>
            <a:t>Integração com plataformas de pagamento populares e seguras.</a:t>
          </a:r>
          <a:endParaRPr lang="en-US"/>
        </a:p>
      </dgm:t>
    </dgm:pt>
    <dgm:pt modelId="{25CA6059-F454-406C-AA58-38BB15226725}" type="parTrans" cxnId="{0B10850C-B1BA-4A2D-B141-41888F72A96A}">
      <dgm:prSet/>
      <dgm:spPr/>
      <dgm:t>
        <a:bodyPr/>
        <a:lstStyle/>
        <a:p>
          <a:endParaRPr lang="en-US"/>
        </a:p>
      </dgm:t>
    </dgm:pt>
    <dgm:pt modelId="{69D450B4-7B56-4747-ACA0-A19B8DFBA532}" type="sibTrans" cxnId="{0B10850C-B1BA-4A2D-B141-41888F72A96A}">
      <dgm:prSet/>
      <dgm:spPr/>
      <dgm:t>
        <a:bodyPr/>
        <a:lstStyle/>
        <a:p>
          <a:endParaRPr lang="en-US"/>
        </a:p>
      </dgm:t>
    </dgm:pt>
    <dgm:pt modelId="{5A13AB15-87D4-42BA-B3FD-9CA75B046A41}">
      <dgm:prSet/>
      <dgm:spPr/>
      <dgm:t>
        <a:bodyPr/>
        <a:lstStyle/>
        <a:p>
          <a:r>
            <a:rPr lang="pt-BR"/>
            <a:t>Atualizações em tempo real sobre novos produtos e promoções.</a:t>
          </a:r>
          <a:endParaRPr lang="en-US"/>
        </a:p>
      </dgm:t>
    </dgm:pt>
    <dgm:pt modelId="{5EBE01A7-D3E6-4C83-B581-A5751DE6F644}" type="parTrans" cxnId="{2326F067-3973-4A8A-87C7-B0C31C8D7EE9}">
      <dgm:prSet/>
      <dgm:spPr/>
      <dgm:t>
        <a:bodyPr/>
        <a:lstStyle/>
        <a:p>
          <a:endParaRPr lang="en-US"/>
        </a:p>
      </dgm:t>
    </dgm:pt>
    <dgm:pt modelId="{484FE467-4837-49E8-B989-E8B7967EF3E2}" type="sibTrans" cxnId="{2326F067-3973-4A8A-87C7-B0C31C8D7EE9}">
      <dgm:prSet/>
      <dgm:spPr/>
      <dgm:t>
        <a:bodyPr/>
        <a:lstStyle/>
        <a:p>
          <a:endParaRPr lang="en-US"/>
        </a:p>
      </dgm:t>
    </dgm:pt>
    <dgm:pt modelId="{0DE36CA3-7AF1-4565-B404-5E5D8FF02284}" type="pres">
      <dgm:prSet presAssocID="{AE98B979-D794-4A3B-A9D7-02D6F3431FF2}" presName="root" presStyleCnt="0">
        <dgm:presLayoutVars>
          <dgm:dir/>
          <dgm:resizeHandles val="exact"/>
        </dgm:presLayoutVars>
      </dgm:prSet>
      <dgm:spPr/>
    </dgm:pt>
    <dgm:pt modelId="{1503F183-BEA0-4D72-BDE3-F5C7F7A867FD}" type="pres">
      <dgm:prSet presAssocID="{B79B3DEF-98E8-4E09-A590-DBF4EC13235F}" presName="compNode" presStyleCnt="0"/>
      <dgm:spPr/>
    </dgm:pt>
    <dgm:pt modelId="{D562FC62-E585-400F-8678-7F94A2BD5CFB}" type="pres">
      <dgm:prSet presAssocID="{B79B3DEF-98E8-4E09-A590-DBF4EC13235F}" presName="bgRect" presStyleLbl="bgShp" presStyleIdx="0" presStyleCnt="4"/>
      <dgm:spPr/>
    </dgm:pt>
    <dgm:pt modelId="{9BDD9317-6825-44FC-A743-E57AB1A3FB70}" type="pres">
      <dgm:prSet presAssocID="{B79B3DEF-98E8-4E09-A590-DBF4EC1323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DBE4D71-64EB-4EF0-AA3F-3F3BAC61EB81}" type="pres">
      <dgm:prSet presAssocID="{B79B3DEF-98E8-4E09-A590-DBF4EC13235F}" presName="spaceRect" presStyleCnt="0"/>
      <dgm:spPr/>
    </dgm:pt>
    <dgm:pt modelId="{E97CF4E0-AD8B-4F59-8196-BD8D1E0133D0}" type="pres">
      <dgm:prSet presAssocID="{B79B3DEF-98E8-4E09-A590-DBF4EC13235F}" presName="parTx" presStyleLbl="revTx" presStyleIdx="0" presStyleCnt="4">
        <dgm:presLayoutVars>
          <dgm:chMax val="0"/>
          <dgm:chPref val="0"/>
        </dgm:presLayoutVars>
      </dgm:prSet>
      <dgm:spPr/>
    </dgm:pt>
    <dgm:pt modelId="{A45DC793-D7B3-46F9-8817-557CC8442963}" type="pres">
      <dgm:prSet presAssocID="{FDE7E73C-AA3D-4C5A-8F54-71B265920991}" presName="sibTrans" presStyleCnt="0"/>
      <dgm:spPr/>
    </dgm:pt>
    <dgm:pt modelId="{2BAB8F34-1A78-49D4-BD0C-5035F064C25E}" type="pres">
      <dgm:prSet presAssocID="{ED85C0F2-B776-4443-8580-A96103E982AF}" presName="compNode" presStyleCnt="0"/>
      <dgm:spPr/>
    </dgm:pt>
    <dgm:pt modelId="{49454B3E-DF0F-42CD-9143-625908279D79}" type="pres">
      <dgm:prSet presAssocID="{ED85C0F2-B776-4443-8580-A96103E982AF}" presName="bgRect" presStyleLbl="bgShp" presStyleIdx="1" presStyleCnt="4"/>
      <dgm:spPr/>
    </dgm:pt>
    <dgm:pt modelId="{D2DFC076-B25A-4058-ACA0-77ABCAF1DD8E}" type="pres">
      <dgm:prSet presAssocID="{ED85C0F2-B776-4443-8580-A96103E982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C76EC48-B704-4F3C-BDAD-9E57F4AD204F}" type="pres">
      <dgm:prSet presAssocID="{ED85C0F2-B776-4443-8580-A96103E982AF}" presName="spaceRect" presStyleCnt="0"/>
      <dgm:spPr/>
    </dgm:pt>
    <dgm:pt modelId="{DEEE47BB-37A1-4DF9-BFC6-46274CFF70D3}" type="pres">
      <dgm:prSet presAssocID="{ED85C0F2-B776-4443-8580-A96103E982AF}" presName="parTx" presStyleLbl="revTx" presStyleIdx="1" presStyleCnt="4">
        <dgm:presLayoutVars>
          <dgm:chMax val="0"/>
          <dgm:chPref val="0"/>
        </dgm:presLayoutVars>
      </dgm:prSet>
      <dgm:spPr/>
    </dgm:pt>
    <dgm:pt modelId="{BE679697-FC11-4145-957D-87BDE47E5632}" type="pres">
      <dgm:prSet presAssocID="{B146C2EE-D328-4A82-886B-5923A3DCEB4C}" presName="sibTrans" presStyleCnt="0"/>
      <dgm:spPr/>
    </dgm:pt>
    <dgm:pt modelId="{A53A2F5E-E944-4910-9A6D-5AFAC8904A8F}" type="pres">
      <dgm:prSet presAssocID="{494972BC-085C-4ECA-8B93-2505FF82245F}" presName="compNode" presStyleCnt="0"/>
      <dgm:spPr/>
    </dgm:pt>
    <dgm:pt modelId="{447A25C6-865E-4591-990E-00B02BBD4E7A}" type="pres">
      <dgm:prSet presAssocID="{494972BC-085C-4ECA-8B93-2505FF82245F}" presName="bgRect" presStyleLbl="bgShp" presStyleIdx="2" presStyleCnt="4"/>
      <dgm:spPr/>
    </dgm:pt>
    <dgm:pt modelId="{F1140CCB-5085-4130-903E-0E816FE93BF0}" type="pres">
      <dgm:prSet presAssocID="{494972BC-085C-4ECA-8B93-2505FF8224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3F4FB81-3FE3-4C71-9BA7-2247B55824A0}" type="pres">
      <dgm:prSet presAssocID="{494972BC-085C-4ECA-8B93-2505FF82245F}" presName="spaceRect" presStyleCnt="0"/>
      <dgm:spPr/>
    </dgm:pt>
    <dgm:pt modelId="{F96EA56E-B2F6-4DF4-944B-682E23D0F907}" type="pres">
      <dgm:prSet presAssocID="{494972BC-085C-4ECA-8B93-2505FF82245F}" presName="parTx" presStyleLbl="revTx" presStyleIdx="2" presStyleCnt="4">
        <dgm:presLayoutVars>
          <dgm:chMax val="0"/>
          <dgm:chPref val="0"/>
        </dgm:presLayoutVars>
      </dgm:prSet>
      <dgm:spPr/>
    </dgm:pt>
    <dgm:pt modelId="{64B71643-C135-4D01-B2B8-90B8F259BF38}" type="pres">
      <dgm:prSet presAssocID="{69D450B4-7B56-4747-ACA0-A19B8DFBA532}" presName="sibTrans" presStyleCnt="0"/>
      <dgm:spPr/>
    </dgm:pt>
    <dgm:pt modelId="{E6015250-FB17-4E93-9626-6CDC09E0342A}" type="pres">
      <dgm:prSet presAssocID="{5A13AB15-87D4-42BA-B3FD-9CA75B046A41}" presName="compNode" presStyleCnt="0"/>
      <dgm:spPr/>
    </dgm:pt>
    <dgm:pt modelId="{23EF7E87-4991-44B5-88F4-76AC9418A28A}" type="pres">
      <dgm:prSet presAssocID="{5A13AB15-87D4-42BA-B3FD-9CA75B046A41}" presName="bgRect" presStyleLbl="bgShp" presStyleIdx="3" presStyleCnt="4"/>
      <dgm:spPr/>
    </dgm:pt>
    <dgm:pt modelId="{05F9473B-8830-4AF0-97ED-43BDD7FF550B}" type="pres">
      <dgm:prSet presAssocID="{5A13AB15-87D4-42BA-B3FD-9CA75B046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18EFE04F-D74F-42AE-A8E0-8583146A9DE4}" type="pres">
      <dgm:prSet presAssocID="{5A13AB15-87D4-42BA-B3FD-9CA75B046A41}" presName="spaceRect" presStyleCnt="0"/>
      <dgm:spPr/>
    </dgm:pt>
    <dgm:pt modelId="{712BDFF9-A6DE-4B76-A325-15BE3F44CBF9}" type="pres">
      <dgm:prSet presAssocID="{5A13AB15-87D4-42BA-B3FD-9CA75B046A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10850C-B1BA-4A2D-B141-41888F72A96A}" srcId="{AE98B979-D794-4A3B-A9D7-02D6F3431FF2}" destId="{494972BC-085C-4ECA-8B93-2505FF82245F}" srcOrd="2" destOrd="0" parTransId="{25CA6059-F454-406C-AA58-38BB15226725}" sibTransId="{69D450B4-7B56-4747-ACA0-A19B8DFBA532}"/>
    <dgm:cxn modelId="{E6ACD820-2A96-40A8-A50B-D78ECBEA49A2}" type="presOf" srcId="{494972BC-085C-4ECA-8B93-2505FF82245F}" destId="{F96EA56E-B2F6-4DF4-944B-682E23D0F907}" srcOrd="0" destOrd="0" presId="urn:microsoft.com/office/officeart/2018/2/layout/IconVerticalSolidList"/>
    <dgm:cxn modelId="{2326F067-3973-4A8A-87C7-B0C31C8D7EE9}" srcId="{AE98B979-D794-4A3B-A9D7-02D6F3431FF2}" destId="{5A13AB15-87D4-42BA-B3FD-9CA75B046A41}" srcOrd="3" destOrd="0" parTransId="{5EBE01A7-D3E6-4C83-B581-A5751DE6F644}" sibTransId="{484FE467-4837-49E8-B989-E8B7967EF3E2}"/>
    <dgm:cxn modelId="{0B4A5471-5FB7-49EA-B7EB-0A4FDAB8B370}" srcId="{AE98B979-D794-4A3B-A9D7-02D6F3431FF2}" destId="{ED85C0F2-B776-4443-8580-A96103E982AF}" srcOrd="1" destOrd="0" parTransId="{BE712C49-30DD-4A3F-972B-C906EEF93568}" sibTransId="{B146C2EE-D328-4A82-886B-5923A3DCEB4C}"/>
    <dgm:cxn modelId="{C625DB76-EE84-486E-ADAE-BE9A534927FB}" type="presOf" srcId="{AE98B979-D794-4A3B-A9D7-02D6F3431FF2}" destId="{0DE36CA3-7AF1-4565-B404-5E5D8FF02284}" srcOrd="0" destOrd="0" presId="urn:microsoft.com/office/officeart/2018/2/layout/IconVerticalSolidList"/>
    <dgm:cxn modelId="{0852E179-CDF6-4563-9464-9454C87DB072}" type="presOf" srcId="{5A13AB15-87D4-42BA-B3FD-9CA75B046A41}" destId="{712BDFF9-A6DE-4B76-A325-15BE3F44CBF9}" srcOrd="0" destOrd="0" presId="urn:microsoft.com/office/officeart/2018/2/layout/IconVerticalSolidList"/>
    <dgm:cxn modelId="{4EA33DA4-9DCC-4C2E-B130-F114195EF134}" type="presOf" srcId="{ED85C0F2-B776-4443-8580-A96103E982AF}" destId="{DEEE47BB-37A1-4DF9-BFC6-46274CFF70D3}" srcOrd="0" destOrd="0" presId="urn:microsoft.com/office/officeart/2018/2/layout/IconVerticalSolidList"/>
    <dgm:cxn modelId="{7D3D6CD2-AD1F-4988-ADAA-7DBC3665A88A}" srcId="{AE98B979-D794-4A3B-A9D7-02D6F3431FF2}" destId="{B79B3DEF-98E8-4E09-A590-DBF4EC13235F}" srcOrd="0" destOrd="0" parTransId="{399130A6-34A1-4DE1-BBD0-DB8ED28656A3}" sibTransId="{FDE7E73C-AA3D-4C5A-8F54-71B265920991}"/>
    <dgm:cxn modelId="{44C7D3F8-FE3D-430D-97F3-546C84BEE083}" type="presOf" srcId="{B79B3DEF-98E8-4E09-A590-DBF4EC13235F}" destId="{E97CF4E0-AD8B-4F59-8196-BD8D1E0133D0}" srcOrd="0" destOrd="0" presId="urn:microsoft.com/office/officeart/2018/2/layout/IconVerticalSolidList"/>
    <dgm:cxn modelId="{09E74C5D-ABF7-432F-BDA2-DDFE401AFDF4}" type="presParOf" srcId="{0DE36CA3-7AF1-4565-B404-5E5D8FF02284}" destId="{1503F183-BEA0-4D72-BDE3-F5C7F7A867FD}" srcOrd="0" destOrd="0" presId="urn:microsoft.com/office/officeart/2018/2/layout/IconVerticalSolidList"/>
    <dgm:cxn modelId="{CCCA5BC3-7474-4985-A4DD-FE4FE1092C16}" type="presParOf" srcId="{1503F183-BEA0-4D72-BDE3-F5C7F7A867FD}" destId="{D562FC62-E585-400F-8678-7F94A2BD5CFB}" srcOrd="0" destOrd="0" presId="urn:microsoft.com/office/officeart/2018/2/layout/IconVerticalSolidList"/>
    <dgm:cxn modelId="{07464F58-35F7-4699-B5DB-DCB40E329006}" type="presParOf" srcId="{1503F183-BEA0-4D72-BDE3-F5C7F7A867FD}" destId="{9BDD9317-6825-44FC-A743-E57AB1A3FB70}" srcOrd="1" destOrd="0" presId="urn:microsoft.com/office/officeart/2018/2/layout/IconVerticalSolidList"/>
    <dgm:cxn modelId="{CE44F0D4-70A3-47B1-8E56-54D753D17914}" type="presParOf" srcId="{1503F183-BEA0-4D72-BDE3-F5C7F7A867FD}" destId="{CDBE4D71-64EB-4EF0-AA3F-3F3BAC61EB81}" srcOrd="2" destOrd="0" presId="urn:microsoft.com/office/officeart/2018/2/layout/IconVerticalSolidList"/>
    <dgm:cxn modelId="{0BB78218-8252-46F7-B484-A304EDAE1B1C}" type="presParOf" srcId="{1503F183-BEA0-4D72-BDE3-F5C7F7A867FD}" destId="{E97CF4E0-AD8B-4F59-8196-BD8D1E0133D0}" srcOrd="3" destOrd="0" presId="urn:microsoft.com/office/officeart/2018/2/layout/IconVerticalSolidList"/>
    <dgm:cxn modelId="{A0970E6D-0AB5-449C-82B4-C645673A925B}" type="presParOf" srcId="{0DE36CA3-7AF1-4565-B404-5E5D8FF02284}" destId="{A45DC793-D7B3-46F9-8817-557CC8442963}" srcOrd="1" destOrd="0" presId="urn:microsoft.com/office/officeart/2018/2/layout/IconVerticalSolidList"/>
    <dgm:cxn modelId="{BF7FACC8-A313-40DF-AF08-935698BC9D05}" type="presParOf" srcId="{0DE36CA3-7AF1-4565-B404-5E5D8FF02284}" destId="{2BAB8F34-1A78-49D4-BD0C-5035F064C25E}" srcOrd="2" destOrd="0" presId="urn:microsoft.com/office/officeart/2018/2/layout/IconVerticalSolidList"/>
    <dgm:cxn modelId="{A4F01D9E-F09A-494F-B445-F4E814ED8D61}" type="presParOf" srcId="{2BAB8F34-1A78-49D4-BD0C-5035F064C25E}" destId="{49454B3E-DF0F-42CD-9143-625908279D79}" srcOrd="0" destOrd="0" presId="urn:microsoft.com/office/officeart/2018/2/layout/IconVerticalSolidList"/>
    <dgm:cxn modelId="{049FBD98-7805-4BBC-AA03-650DBCE3579B}" type="presParOf" srcId="{2BAB8F34-1A78-49D4-BD0C-5035F064C25E}" destId="{D2DFC076-B25A-4058-ACA0-77ABCAF1DD8E}" srcOrd="1" destOrd="0" presId="urn:microsoft.com/office/officeart/2018/2/layout/IconVerticalSolidList"/>
    <dgm:cxn modelId="{19F44613-8C32-4C91-8CF8-0895C7DEA52F}" type="presParOf" srcId="{2BAB8F34-1A78-49D4-BD0C-5035F064C25E}" destId="{6C76EC48-B704-4F3C-BDAD-9E57F4AD204F}" srcOrd="2" destOrd="0" presId="urn:microsoft.com/office/officeart/2018/2/layout/IconVerticalSolidList"/>
    <dgm:cxn modelId="{CA9E3409-2F28-40C3-BFE2-7445A3669452}" type="presParOf" srcId="{2BAB8F34-1A78-49D4-BD0C-5035F064C25E}" destId="{DEEE47BB-37A1-4DF9-BFC6-46274CFF70D3}" srcOrd="3" destOrd="0" presId="urn:microsoft.com/office/officeart/2018/2/layout/IconVerticalSolidList"/>
    <dgm:cxn modelId="{DD454332-CF32-425A-AEFD-31C5D1EE9FE9}" type="presParOf" srcId="{0DE36CA3-7AF1-4565-B404-5E5D8FF02284}" destId="{BE679697-FC11-4145-957D-87BDE47E5632}" srcOrd="3" destOrd="0" presId="urn:microsoft.com/office/officeart/2018/2/layout/IconVerticalSolidList"/>
    <dgm:cxn modelId="{D2AD4460-119B-4DE4-A219-7FC44BB6F2BC}" type="presParOf" srcId="{0DE36CA3-7AF1-4565-B404-5E5D8FF02284}" destId="{A53A2F5E-E944-4910-9A6D-5AFAC8904A8F}" srcOrd="4" destOrd="0" presId="urn:microsoft.com/office/officeart/2018/2/layout/IconVerticalSolidList"/>
    <dgm:cxn modelId="{F49FF551-99A3-49C3-A976-1059332945E1}" type="presParOf" srcId="{A53A2F5E-E944-4910-9A6D-5AFAC8904A8F}" destId="{447A25C6-865E-4591-990E-00B02BBD4E7A}" srcOrd="0" destOrd="0" presId="urn:microsoft.com/office/officeart/2018/2/layout/IconVerticalSolidList"/>
    <dgm:cxn modelId="{1F8E646D-DC4C-4465-A50F-C60E5EF00824}" type="presParOf" srcId="{A53A2F5E-E944-4910-9A6D-5AFAC8904A8F}" destId="{F1140CCB-5085-4130-903E-0E816FE93BF0}" srcOrd="1" destOrd="0" presId="urn:microsoft.com/office/officeart/2018/2/layout/IconVerticalSolidList"/>
    <dgm:cxn modelId="{776ABBD9-50AC-4CEB-9D41-37948A8A3035}" type="presParOf" srcId="{A53A2F5E-E944-4910-9A6D-5AFAC8904A8F}" destId="{B3F4FB81-3FE3-4C71-9BA7-2247B55824A0}" srcOrd="2" destOrd="0" presId="urn:microsoft.com/office/officeart/2018/2/layout/IconVerticalSolidList"/>
    <dgm:cxn modelId="{38A1196B-4F55-427F-B5AF-7A93E91D7292}" type="presParOf" srcId="{A53A2F5E-E944-4910-9A6D-5AFAC8904A8F}" destId="{F96EA56E-B2F6-4DF4-944B-682E23D0F907}" srcOrd="3" destOrd="0" presId="urn:microsoft.com/office/officeart/2018/2/layout/IconVerticalSolidList"/>
    <dgm:cxn modelId="{D6F6C7D2-3C6F-47A3-B960-D743DF762400}" type="presParOf" srcId="{0DE36CA3-7AF1-4565-B404-5E5D8FF02284}" destId="{64B71643-C135-4D01-B2B8-90B8F259BF38}" srcOrd="5" destOrd="0" presId="urn:microsoft.com/office/officeart/2018/2/layout/IconVerticalSolidList"/>
    <dgm:cxn modelId="{EB80C59E-EED2-41BB-B9C6-C30319562F96}" type="presParOf" srcId="{0DE36CA3-7AF1-4565-B404-5E5D8FF02284}" destId="{E6015250-FB17-4E93-9626-6CDC09E0342A}" srcOrd="6" destOrd="0" presId="urn:microsoft.com/office/officeart/2018/2/layout/IconVerticalSolidList"/>
    <dgm:cxn modelId="{0CA00EEE-0DC0-448C-9484-82B1D055B273}" type="presParOf" srcId="{E6015250-FB17-4E93-9626-6CDC09E0342A}" destId="{23EF7E87-4991-44B5-88F4-76AC9418A28A}" srcOrd="0" destOrd="0" presId="urn:microsoft.com/office/officeart/2018/2/layout/IconVerticalSolidList"/>
    <dgm:cxn modelId="{CF7DB670-9F2F-402D-897F-7310C2C18375}" type="presParOf" srcId="{E6015250-FB17-4E93-9626-6CDC09E0342A}" destId="{05F9473B-8830-4AF0-97ED-43BDD7FF550B}" srcOrd="1" destOrd="0" presId="urn:microsoft.com/office/officeart/2018/2/layout/IconVerticalSolidList"/>
    <dgm:cxn modelId="{5F8B4CA3-4B53-43FC-AD4E-30AF14B8A35B}" type="presParOf" srcId="{E6015250-FB17-4E93-9626-6CDC09E0342A}" destId="{18EFE04F-D74F-42AE-A8E0-8583146A9DE4}" srcOrd="2" destOrd="0" presId="urn:microsoft.com/office/officeart/2018/2/layout/IconVerticalSolidList"/>
    <dgm:cxn modelId="{EB9A3AAF-70F3-4A2D-8EA4-CC856A2A2128}" type="presParOf" srcId="{E6015250-FB17-4E93-9626-6CDC09E0342A}" destId="{712BDFF9-A6DE-4B76-A325-15BE3F44C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3036A-10D3-4584-BAB2-074CB851C020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653B-E37B-4085-A44E-FA20C2B5D41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AB986-9C83-434B-8FB2-F2D1E1629410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Jovens e adultos conectados que buscam facilidade e rapidez na compra de roupas e acessórios.</a:t>
          </a:r>
          <a:endParaRPr lang="en-US" sz="1800" kern="1200"/>
        </a:p>
      </dsp:txBody>
      <dsp:txXfrm>
        <a:off x="1435590" y="531"/>
        <a:ext cx="3781582" cy="1242935"/>
      </dsp:txXfrm>
    </dsp:sp>
    <dsp:sp modelId="{6B4E722E-9ECD-4EB7-BABD-3600D9245C99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3519B-284F-4A24-808F-E36797BF0D9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A8EA-435E-49AD-837E-9335329BE384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Pessoas que preferem marcas populares e reconhecidas no mercado.</a:t>
          </a:r>
          <a:endParaRPr lang="en-US" sz="1800" kern="1200"/>
        </a:p>
      </dsp:txBody>
      <dsp:txXfrm>
        <a:off x="1435590" y="1554201"/>
        <a:ext cx="3781582" cy="1242935"/>
      </dsp:txXfrm>
    </dsp:sp>
    <dsp:sp modelId="{F6044FDC-4D25-46FE-BD2F-C4D8EFEC31A3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344B-E3D8-4836-99BF-02C595943A7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0069-0E47-48B7-A7FA-3E78F0C009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Foco em quem valoriza uma experiência de compra fluida e acessível.</a:t>
          </a:r>
          <a:endParaRPr lang="en-US" sz="1800" kern="1200"/>
        </a:p>
      </dsp:txBody>
      <dsp:txXfrm>
        <a:off x="1435590" y="3107870"/>
        <a:ext cx="3781582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FC62-E585-400F-8678-7F94A2BD5CFB}">
      <dsp:nvSpPr>
        <dsp:cNvPr id="0" name=""/>
        <dsp:cNvSpPr/>
      </dsp:nvSpPr>
      <dsp:spPr>
        <a:xfrm>
          <a:off x="0" y="176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D9317-6825-44FC-A743-E57AB1A3FB70}">
      <dsp:nvSpPr>
        <dsp:cNvPr id="0" name=""/>
        <dsp:cNvSpPr/>
      </dsp:nvSpPr>
      <dsp:spPr>
        <a:xfrm>
          <a:off x="269911" y="202521"/>
          <a:ext cx="490748" cy="49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F4E0-AD8B-4F59-8196-BD8D1E0133D0}">
      <dsp:nvSpPr>
        <dsp:cNvPr id="0" name=""/>
        <dsp:cNvSpPr/>
      </dsp:nvSpPr>
      <dsp:spPr>
        <a:xfrm>
          <a:off x="1030570" y="176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Navegação intuitiva e minimalista.</a:t>
          </a:r>
          <a:endParaRPr lang="en-US" sz="2200" kern="1200"/>
        </a:p>
      </dsp:txBody>
      <dsp:txXfrm>
        <a:off x="1030570" y="1760"/>
        <a:ext cx="8376954" cy="892269"/>
      </dsp:txXfrm>
    </dsp:sp>
    <dsp:sp modelId="{49454B3E-DF0F-42CD-9143-625908279D79}">
      <dsp:nvSpPr>
        <dsp:cNvPr id="0" name=""/>
        <dsp:cNvSpPr/>
      </dsp:nvSpPr>
      <dsp:spPr>
        <a:xfrm>
          <a:off x="0" y="1117097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FC076-B25A-4058-ACA0-77ABCAF1DD8E}">
      <dsp:nvSpPr>
        <dsp:cNvPr id="0" name=""/>
        <dsp:cNvSpPr/>
      </dsp:nvSpPr>
      <dsp:spPr>
        <a:xfrm>
          <a:off x="269911" y="1317857"/>
          <a:ext cx="490748" cy="49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7BB-37A1-4DF9-BFC6-46274CFF70D3}">
      <dsp:nvSpPr>
        <dsp:cNvPr id="0" name=""/>
        <dsp:cNvSpPr/>
      </dsp:nvSpPr>
      <dsp:spPr>
        <a:xfrm>
          <a:off x="1030570" y="1117097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Recomendações personalizadas com base em histórico de compras e preferências.</a:t>
          </a:r>
          <a:endParaRPr lang="en-US" sz="2200" kern="1200"/>
        </a:p>
      </dsp:txBody>
      <dsp:txXfrm>
        <a:off x="1030570" y="1117097"/>
        <a:ext cx="8376954" cy="892269"/>
      </dsp:txXfrm>
    </dsp:sp>
    <dsp:sp modelId="{447A25C6-865E-4591-990E-00B02BBD4E7A}">
      <dsp:nvSpPr>
        <dsp:cNvPr id="0" name=""/>
        <dsp:cNvSpPr/>
      </dsp:nvSpPr>
      <dsp:spPr>
        <a:xfrm>
          <a:off x="0" y="2232433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0CCB-5085-4130-903E-0E816FE93BF0}">
      <dsp:nvSpPr>
        <dsp:cNvPr id="0" name=""/>
        <dsp:cNvSpPr/>
      </dsp:nvSpPr>
      <dsp:spPr>
        <a:xfrm>
          <a:off x="269911" y="2433194"/>
          <a:ext cx="490748" cy="490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A56E-B2F6-4DF4-944B-682E23D0F907}">
      <dsp:nvSpPr>
        <dsp:cNvPr id="0" name=""/>
        <dsp:cNvSpPr/>
      </dsp:nvSpPr>
      <dsp:spPr>
        <a:xfrm>
          <a:off x="1030570" y="2232433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Integração com plataformas de pagamento populares e seguras.</a:t>
          </a:r>
          <a:endParaRPr lang="en-US" sz="2200" kern="1200"/>
        </a:p>
      </dsp:txBody>
      <dsp:txXfrm>
        <a:off x="1030570" y="2232433"/>
        <a:ext cx="8376954" cy="892269"/>
      </dsp:txXfrm>
    </dsp:sp>
    <dsp:sp modelId="{23EF7E87-4991-44B5-88F4-76AC9418A28A}">
      <dsp:nvSpPr>
        <dsp:cNvPr id="0" name=""/>
        <dsp:cNvSpPr/>
      </dsp:nvSpPr>
      <dsp:spPr>
        <a:xfrm>
          <a:off x="0" y="3347770"/>
          <a:ext cx="9407525" cy="892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9473B-8830-4AF0-97ED-43BDD7FF550B}">
      <dsp:nvSpPr>
        <dsp:cNvPr id="0" name=""/>
        <dsp:cNvSpPr/>
      </dsp:nvSpPr>
      <dsp:spPr>
        <a:xfrm>
          <a:off x="269911" y="3548530"/>
          <a:ext cx="490748" cy="490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BDFF9-A6DE-4B76-A325-15BE3F44CBF9}">
      <dsp:nvSpPr>
        <dsp:cNvPr id="0" name=""/>
        <dsp:cNvSpPr/>
      </dsp:nvSpPr>
      <dsp:spPr>
        <a:xfrm>
          <a:off x="1030570" y="3347770"/>
          <a:ext cx="8376954" cy="89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2" tIns="94432" rIns="94432" bIns="94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Atualizações em tempo real sobre novos produtos e promoções.</a:t>
          </a:r>
          <a:endParaRPr lang="en-US" sz="2200" kern="1200"/>
        </a:p>
      </dsp:txBody>
      <dsp:txXfrm>
        <a:off x="1030570" y="3347770"/>
        <a:ext cx="8376954" cy="89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5" name="Picture 394" descr="Script de computador em uma tela">
            <a:extLst>
              <a:ext uri="{FF2B5EF4-FFF2-40B4-BE49-F238E27FC236}">
                <a16:creationId xmlns:a16="http://schemas.microsoft.com/office/drawing/2014/main" id="{7FBD84BB-D91D-32AE-7207-28D9E6B9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017" b="871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u="sng" dirty="0">
                <a:ln w="22225">
                  <a:solidFill>
                    <a:srgbClr val="FFFFFF"/>
                  </a:solidFill>
                </a:ln>
                <a:noFill/>
              </a:rPr>
              <a:t>Flow-E</a:t>
            </a:r>
            <a:b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8000" i="1" dirty="0">
                <a:ln w="22225">
                  <a:solidFill>
                    <a:srgbClr val="FFFFFF"/>
                  </a:solidFill>
                </a:ln>
                <a:noFill/>
              </a:rPr>
              <a:t>um site de ecommerce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Leonardo Assis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Erick Jesus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Jaqueline Rodrigues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Camilla Piva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2" y="435886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564802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aplicativo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facilite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compra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roupas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acessórios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marcas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populares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diente em azul e laranja com setas">
            <a:extLst>
              <a:ext uri="{FF2B5EF4-FFF2-40B4-BE49-F238E27FC236}">
                <a16:creationId xmlns:a16="http://schemas.microsoft.com/office/drawing/2014/main" id="{87ACC6EA-223B-B6E9-AD35-2DAEA8A9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 que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significa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Flow-E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Significa poder levar as coisas de forma leve, rápido e fácil através de aplicações online </a:t>
            </a:r>
          </a:p>
        </p:txBody>
      </p:sp>
    </p:spTree>
    <p:extLst>
      <p:ext uri="{BB962C8B-B14F-4D97-AF65-F5344CB8AC3E}">
        <p14:creationId xmlns:p14="http://schemas.microsoft.com/office/powerpoint/2010/main" val="1505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Publico-Alvo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8" name="Espaço Reservado para Conteúdo 2">
            <a:extLst>
              <a:ext uri="{FF2B5EF4-FFF2-40B4-BE49-F238E27FC236}">
                <a16:creationId xmlns:a16="http://schemas.microsoft.com/office/drawing/2014/main" id="{851ABD54-CF66-4D48-1EA0-9D7D543253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chemeClr val="bg1"/>
                </a:solidFill>
              </a:rPr>
              <a:t>Diferenciais do Flow-e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326DD43-468D-0944-284B-35258FBA7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15949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>
                <a:solidFill>
                  <a:schemeClr val="bg1"/>
                </a:solidFill>
              </a:rPr>
              <a:t>Opções de pagamento simplificadas: cartão, Pix e boleto.</a:t>
            </a:r>
          </a:p>
          <a:p>
            <a:r>
              <a:rPr lang="pt-BR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o de fundo de tecnologia de redes e blocos azuis">
            <a:extLst>
              <a:ext uri="{FF2B5EF4-FFF2-40B4-BE49-F238E27FC236}">
                <a16:creationId xmlns:a16="http://schemas.microsoft.com/office/drawing/2014/main" id="{A7A41039-4EFF-AC62-D641-5E4A3F8A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b="1">
                <a:solidFill>
                  <a:schemeClr val="bg1"/>
                </a:solidFill>
              </a:rPr>
              <a:t>Tecnologias Utilizadas</a:t>
            </a:r>
            <a:endParaRPr lang="pt-BR" sz="5000">
              <a:solidFill>
                <a:schemeClr val="bg1"/>
              </a:solidFill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Desenvolvimento em </a:t>
            </a:r>
            <a:r>
              <a:rPr lang="pt-BR" sz="2000" dirty="0" err="1">
                <a:solidFill>
                  <a:schemeClr val="bg1"/>
                </a:solidFill>
              </a:rPr>
              <a:t>React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Native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</a:rPr>
              <a:t>Back-</a:t>
            </a:r>
            <a:r>
              <a:rPr lang="pt-BR" sz="2000" dirty="0" err="1">
                <a:solidFill>
                  <a:schemeClr val="bg1"/>
                </a:solidFill>
              </a:rPr>
              <a:t>end</a:t>
            </a:r>
            <a:r>
              <a:rPr lang="pt-BR" sz="2000" dirty="0">
                <a:solidFill>
                  <a:schemeClr val="bg1"/>
                </a:solidFill>
              </a:rPr>
              <a:t> em Node.js</a:t>
            </a:r>
          </a:p>
          <a:p>
            <a:r>
              <a:rPr lang="pt-BR" sz="2000" dirty="0">
                <a:solidFill>
                  <a:schemeClr val="bg1"/>
                </a:solidFill>
              </a:rPr>
              <a:t>Banco de dados (Prisma)</a:t>
            </a:r>
          </a:p>
          <a:p>
            <a:r>
              <a:rPr lang="pt-BR" sz="2000" dirty="0">
                <a:solidFill>
                  <a:schemeClr val="bg1"/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Flow-E um site de ecommerce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Camilla Piva</cp:lastModifiedBy>
  <cp:revision>5</cp:revision>
  <dcterms:created xsi:type="dcterms:W3CDTF">2024-09-20T12:44:53Z</dcterms:created>
  <dcterms:modified xsi:type="dcterms:W3CDTF">2024-12-17T11:01:37Z</dcterms:modified>
</cp:coreProperties>
</file>