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85F17-D293-41F6-ABEF-8BD0DE29AF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9FE17F-C76F-4137-8134-5166BCC5DB52}">
      <dgm:prSet/>
      <dgm:spPr/>
      <dgm:t>
        <a:bodyPr/>
        <a:lstStyle/>
        <a:p>
          <a:pPr>
            <a:defRPr cap="all"/>
          </a:pPr>
          <a:r>
            <a:rPr lang="pt-BR"/>
            <a:t>Alguma pergunta?</a:t>
          </a:r>
          <a:endParaRPr lang="en-US"/>
        </a:p>
      </dgm:t>
    </dgm:pt>
    <dgm:pt modelId="{3F6B07BD-41F3-490E-AB6E-BD00B21D2677}" type="parTrans" cxnId="{DAED3365-A900-4E6C-8867-8AB2EDF9C975}">
      <dgm:prSet/>
      <dgm:spPr/>
      <dgm:t>
        <a:bodyPr/>
        <a:lstStyle/>
        <a:p>
          <a:endParaRPr lang="en-US"/>
        </a:p>
      </dgm:t>
    </dgm:pt>
    <dgm:pt modelId="{4B310BCF-9187-46DE-9CD4-4D4492C7F802}" type="sibTrans" cxnId="{DAED3365-A900-4E6C-8867-8AB2EDF9C975}">
      <dgm:prSet/>
      <dgm:spPr/>
      <dgm:t>
        <a:bodyPr/>
        <a:lstStyle/>
        <a:p>
          <a:endParaRPr lang="en-US"/>
        </a:p>
      </dgm:t>
    </dgm:pt>
    <dgm:pt modelId="{FC5B2E17-8A56-42D3-A19F-E2E6AEFF56DF}">
      <dgm:prSet/>
      <dgm:spPr/>
      <dgm:t>
        <a:bodyPr/>
        <a:lstStyle/>
        <a:p>
          <a:pPr>
            <a:defRPr cap="all"/>
          </a:pPr>
          <a:r>
            <a:rPr lang="pt-BR"/>
            <a:t>Agradecemos a atenção de vocês!!</a:t>
          </a:r>
          <a:endParaRPr lang="en-US"/>
        </a:p>
      </dgm:t>
    </dgm:pt>
    <dgm:pt modelId="{475B24F4-6D5D-4027-9D9D-F8EC2016A1A2}" type="parTrans" cxnId="{F24A5484-DF88-40B2-899F-8D01C44931F1}">
      <dgm:prSet/>
      <dgm:spPr/>
      <dgm:t>
        <a:bodyPr/>
        <a:lstStyle/>
        <a:p>
          <a:endParaRPr lang="en-US"/>
        </a:p>
      </dgm:t>
    </dgm:pt>
    <dgm:pt modelId="{1BB730A3-2DEF-45C7-B5EF-63D510707E18}" type="sibTrans" cxnId="{F24A5484-DF88-40B2-899F-8D01C44931F1}">
      <dgm:prSet/>
      <dgm:spPr/>
      <dgm:t>
        <a:bodyPr/>
        <a:lstStyle/>
        <a:p>
          <a:endParaRPr lang="en-US"/>
        </a:p>
      </dgm:t>
    </dgm:pt>
    <dgm:pt modelId="{0C0DCDE7-35AE-4BAB-B03C-6C8AFBA4ABEB}" type="pres">
      <dgm:prSet presAssocID="{F9985F17-D293-41F6-ABEF-8BD0DE29AF62}" presName="root" presStyleCnt="0">
        <dgm:presLayoutVars>
          <dgm:dir/>
          <dgm:resizeHandles val="exact"/>
        </dgm:presLayoutVars>
      </dgm:prSet>
      <dgm:spPr/>
    </dgm:pt>
    <dgm:pt modelId="{4AFF307C-9EAD-40AC-9E64-65AB4E7652E6}" type="pres">
      <dgm:prSet presAssocID="{E89FE17F-C76F-4137-8134-5166BCC5DB52}" presName="compNode" presStyleCnt="0"/>
      <dgm:spPr/>
    </dgm:pt>
    <dgm:pt modelId="{FF9C44A3-6CAC-40DD-9446-572F14FDDDD9}" type="pres">
      <dgm:prSet presAssocID="{E89FE17F-C76F-4137-8134-5166BCC5DB52}" presName="iconBgRect" presStyleLbl="bgShp" presStyleIdx="0" presStyleCnt="2"/>
      <dgm:spPr/>
    </dgm:pt>
    <dgm:pt modelId="{E33CF7DA-8843-4924-A968-0CF66BD46BC7}" type="pres">
      <dgm:prSet presAssocID="{E89FE17F-C76F-4137-8134-5166BCC5DB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EF7CE66-72C2-4B1D-9968-819BD7451067}" type="pres">
      <dgm:prSet presAssocID="{E89FE17F-C76F-4137-8134-5166BCC5DB52}" presName="spaceRect" presStyleCnt="0"/>
      <dgm:spPr/>
    </dgm:pt>
    <dgm:pt modelId="{7F0BF500-3898-4B46-BD98-0954F10561FF}" type="pres">
      <dgm:prSet presAssocID="{E89FE17F-C76F-4137-8134-5166BCC5DB52}" presName="textRect" presStyleLbl="revTx" presStyleIdx="0" presStyleCnt="2">
        <dgm:presLayoutVars>
          <dgm:chMax val="1"/>
          <dgm:chPref val="1"/>
        </dgm:presLayoutVars>
      </dgm:prSet>
      <dgm:spPr/>
    </dgm:pt>
    <dgm:pt modelId="{10DBDD8D-5F8A-47BA-9F08-E6C6B6810027}" type="pres">
      <dgm:prSet presAssocID="{4B310BCF-9187-46DE-9CD4-4D4492C7F802}" presName="sibTrans" presStyleCnt="0"/>
      <dgm:spPr/>
    </dgm:pt>
    <dgm:pt modelId="{655E1E6E-6818-41EF-9BD3-C41A296A7BFD}" type="pres">
      <dgm:prSet presAssocID="{FC5B2E17-8A56-42D3-A19F-E2E6AEFF56DF}" presName="compNode" presStyleCnt="0"/>
      <dgm:spPr/>
    </dgm:pt>
    <dgm:pt modelId="{3AD4990F-95F3-4AB6-BF74-8D128A6AA374}" type="pres">
      <dgm:prSet presAssocID="{FC5B2E17-8A56-42D3-A19F-E2E6AEFF56DF}" presName="iconBgRect" presStyleLbl="bgShp" presStyleIdx="1" presStyleCnt="2"/>
      <dgm:spPr/>
    </dgm:pt>
    <dgm:pt modelId="{0E98439A-307D-4C79-859D-5EF8CBEA829E}" type="pres">
      <dgm:prSet presAssocID="{FC5B2E17-8A56-42D3-A19F-E2E6AEFF56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72E8D70-72F4-4EE8-9DF9-2DEC3DCD8349}" type="pres">
      <dgm:prSet presAssocID="{FC5B2E17-8A56-42D3-A19F-E2E6AEFF56DF}" presName="spaceRect" presStyleCnt="0"/>
      <dgm:spPr/>
    </dgm:pt>
    <dgm:pt modelId="{D15600CC-EC4E-4E1D-97AC-4D3AEBF39B91}" type="pres">
      <dgm:prSet presAssocID="{FC5B2E17-8A56-42D3-A19F-E2E6AEFF56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0D0A25-E549-465A-A6A9-63E374F25581}" type="presOf" srcId="{E89FE17F-C76F-4137-8134-5166BCC5DB52}" destId="{7F0BF500-3898-4B46-BD98-0954F10561FF}" srcOrd="0" destOrd="0" presId="urn:microsoft.com/office/officeart/2018/5/layout/IconCircleLabelList"/>
    <dgm:cxn modelId="{DAED3365-A900-4E6C-8867-8AB2EDF9C975}" srcId="{F9985F17-D293-41F6-ABEF-8BD0DE29AF62}" destId="{E89FE17F-C76F-4137-8134-5166BCC5DB52}" srcOrd="0" destOrd="0" parTransId="{3F6B07BD-41F3-490E-AB6E-BD00B21D2677}" sibTransId="{4B310BCF-9187-46DE-9CD4-4D4492C7F802}"/>
    <dgm:cxn modelId="{F24A5484-DF88-40B2-899F-8D01C44931F1}" srcId="{F9985F17-D293-41F6-ABEF-8BD0DE29AF62}" destId="{FC5B2E17-8A56-42D3-A19F-E2E6AEFF56DF}" srcOrd="1" destOrd="0" parTransId="{475B24F4-6D5D-4027-9D9D-F8EC2016A1A2}" sibTransId="{1BB730A3-2DEF-45C7-B5EF-63D510707E18}"/>
    <dgm:cxn modelId="{6553F8C7-736E-4715-B7F5-28118BB21E80}" type="presOf" srcId="{FC5B2E17-8A56-42D3-A19F-E2E6AEFF56DF}" destId="{D15600CC-EC4E-4E1D-97AC-4D3AEBF39B91}" srcOrd="0" destOrd="0" presId="urn:microsoft.com/office/officeart/2018/5/layout/IconCircleLabelList"/>
    <dgm:cxn modelId="{CC2A44FF-2BB5-48B5-A9AA-92F63749B1A8}" type="presOf" srcId="{F9985F17-D293-41F6-ABEF-8BD0DE29AF62}" destId="{0C0DCDE7-35AE-4BAB-B03C-6C8AFBA4ABEB}" srcOrd="0" destOrd="0" presId="urn:microsoft.com/office/officeart/2018/5/layout/IconCircleLabelList"/>
    <dgm:cxn modelId="{B51F6B10-B3A5-4169-989C-C5E104F34588}" type="presParOf" srcId="{0C0DCDE7-35AE-4BAB-B03C-6C8AFBA4ABEB}" destId="{4AFF307C-9EAD-40AC-9E64-65AB4E7652E6}" srcOrd="0" destOrd="0" presId="urn:microsoft.com/office/officeart/2018/5/layout/IconCircleLabelList"/>
    <dgm:cxn modelId="{B2441586-62A6-4D57-AE4A-18A7FD3E5FD0}" type="presParOf" srcId="{4AFF307C-9EAD-40AC-9E64-65AB4E7652E6}" destId="{FF9C44A3-6CAC-40DD-9446-572F14FDDDD9}" srcOrd="0" destOrd="0" presId="urn:microsoft.com/office/officeart/2018/5/layout/IconCircleLabelList"/>
    <dgm:cxn modelId="{38D7C7BC-DC99-4ECB-8E54-430311978ECE}" type="presParOf" srcId="{4AFF307C-9EAD-40AC-9E64-65AB4E7652E6}" destId="{E33CF7DA-8843-4924-A968-0CF66BD46BC7}" srcOrd="1" destOrd="0" presId="urn:microsoft.com/office/officeart/2018/5/layout/IconCircleLabelList"/>
    <dgm:cxn modelId="{80EEC46D-8F52-413D-9C89-2BFD92455108}" type="presParOf" srcId="{4AFF307C-9EAD-40AC-9E64-65AB4E7652E6}" destId="{8EF7CE66-72C2-4B1D-9968-819BD7451067}" srcOrd="2" destOrd="0" presId="urn:microsoft.com/office/officeart/2018/5/layout/IconCircleLabelList"/>
    <dgm:cxn modelId="{EFA40146-C70D-4CD4-8E34-143A2991349D}" type="presParOf" srcId="{4AFF307C-9EAD-40AC-9E64-65AB4E7652E6}" destId="{7F0BF500-3898-4B46-BD98-0954F10561FF}" srcOrd="3" destOrd="0" presId="urn:microsoft.com/office/officeart/2018/5/layout/IconCircleLabelList"/>
    <dgm:cxn modelId="{6E685AE7-948A-44B2-A389-5AE8A996BF1C}" type="presParOf" srcId="{0C0DCDE7-35AE-4BAB-B03C-6C8AFBA4ABEB}" destId="{10DBDD8D-5F8A-47BA-9F08-E6C6B6810027}" srcOrd="1" destOrd="0" presId="urn:microsoft.com/office/officeart/2018/5/layout/IconCircleLabelList"/>
    <dgm:cxn modelId="{B22CC788-8B96-4E2D-AE96-A624534EE269}" type="presParOf" srcId="{0C0DCDE7-35AE-4BAB-B03C-6C8AFBA4ABEB}" destId="{655E1E6E-6818-41EF-9BD3-C41A296A7BFD}" srcOrd="2" destOrd="0" presId="urn:microsoft.com/office/officeart/2018/5/layout/IconCircleLabelList"/>
    <dgm:cxn modelId="{734D1B49-B3DE-46A1-8636-D635180263BA}" type="presParOf" srcId="{655E1E6E-6818-41EF-9BD3-C41A296A7BFD}" destId="{3AD4990F-95F3-4AB6-BF74-8D128A6AA374}" srcOrd="0" destOrd="0" presId="urn:microsoft.com/office/officeart/2018/5/layout/IconCircleLabelList"/>
    <dgm:cxn modelId="{C6E1E746-B171-4D1A-924D-5CA2295A6702}" type="presParOf" srcId="{655E1E6E-6818-41EF-9BD3-C41A296A7BFD}" destId="{0E98439A-307D-4C79-859D-5EF8CBEA829E}" srcOrd="1" destOrd="0" presId="urn:microsoft.com/office/officeart/2018/5/layout/IconCircleLabelList"/>
    <dgm:cxn modelId="{01E55887-68CA-4480-9F0D-577B1E61D98D}" type="presParOf" srcId="{655E1E6E-6818-41EF-9BD3-C41A296A7BFD}" destId="{C72E8D70-72F4-4EE8-9DF9-2DEC3DCD8349}" srcOrd="2" destOrd="0" presId="urn:microsoft.com/office/officeart/2018/5/layout/IconCircleLabelList"/>
    <dgm:cxn modelId="{E6E6BACC-4444-4B74-9B0E-AECC05B27E6D}" type="presParOf" srcId="{655E1E6E-6818-41EF-9BD3-C41A296A7BFD}" destId="{D15600CC-EC4E-4E1D-97AC-4D3AEBF39B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C44A3-6CAC-40DD-9446-572F14FDDDD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CF7DA-8843-4924-A968-0CF66BD46BC7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BF500-3898-4B46-BD98-0954F10561FF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Alguma pergunta?</a:t>
          </a:r>
          <a:endParaRPr lang="en-US" sz="2500" kern="1200"/>
        </a:p>
      </dsp:txBody>
      <dsp:txXfrm>
        <a:off x="1342800" y="3255669"/>
        <a:ext cx="3600000" cy="720000"/>
      </dsp:txXfrm>
    </dsp:sp>
    <dsp:sp modelId="{3AD4990F-95F3-4AB6-BF74-8D128A6AA374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8439A-307D-4C79-859D-5EF8CBEA829E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600CC-EC4E-4E1D-97AC-4D3AEBF39B9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Agradecemos a atenção de vocês!!</a:t>
          </a:r>
          <a:endParaRPr lang="en-US" sz="25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F6BDE-F3AE-6AB6-0A02-87C1BF89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7EDD3-D2E2-8F27-6997-2C05A63D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56288-82D6-EA65-5055-5F30875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D05E3-3BDD-963F-9B9B-B945610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AE38E-0978-DBA6-AEB5-A01305A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0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235A-159A-DACF-E897-02BEFBF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51F50-1751-634E-03D4-778C46A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ABD78D-7DEB-D3B4-3A62-F10AB669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A209-CD73-C2B7-E2B9-E3B5FA03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D48FD-9A2F-C814-9FB1-50BDA8A0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20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7F8992-C17A-4731-8EED-3167C83C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623DA-9383-F678-65DD-FD0342EE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36D6D-5110-10FC-BA9D-D43F44FD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5CFDB-BCD4-EDEB-44DE-30CF430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326A-B014-3C54-3371-3BDCD73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25A9-94F5-7A08-1808-D96C4B0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6E07F-61C0-A72D-67B1-20A530E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0DAAA-C4DA-D242-8A98-1FC1ACB0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77C3B-9EDF-D4FC-C0AA-357343A9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E1CA3-C1C4-C304-E894-447AE9EC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EE72-5038-F3C9-CD1C-656C501D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260ABD-3AE3-09A4-4F20-FD7129E0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1FBF4-6000-984C-EC07-006DF4FB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F4849-ED33-7D29-D5D3-8581BF7A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99337-AFB1-8EFA-7C35-95C08CA3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8610-8A94-F812-5155-F38EC6A6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C5A312-D237-EF60-9AA3-0522FA65A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D446D-12DF-5B26-B910-94F9526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FEDA0-269F-288F-CAD7-C8CA187B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A6F0D-CCC9-85FB-2CE8-DCFBA17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F27B2-100F-A21F-B544-64A41655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4667-A4D0-D1FE-5246-657DEE2D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75CBD-6CF5-A8F8-5EFD-BB81EC03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C0CCB-19EE-46CC-BA20-F1CC5150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62E2AC-08E7-4B3D-A971-8706DE25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3D46F-D0B5-3518-9CCB-39932DA9D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04963A-94D5-F7FD-A939-01F8C61C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7C13A4-7C95-B26B-2CBD-EF237F7F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620307-8C6D-E051-462F-9BD65871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0D4D-FDB8-D696-A81D-9A6E6F3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1422F-E04B-D1CD-6A93-3C23C181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8F5D5C-D4E4-5503-42AC-8A30B4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61353B-B610-9910-0120-ADDCBFB4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6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78AE17-9235-F645-28EB-E82AE942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B11A44-5FF8-D12C-F4D7-6BD5164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82544-1B7D-8B3B-1CD1-F3393F7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63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91DE3-74C0-40AF-7E8E-1FC9FA74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E17B-3ED3-C31F-7C2A-C563CF23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C6C24E-52B4-092C-3BA6-952029003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01234-672C-784E-78DB-B8614D0A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4D4C9-4FC8-7F44-7D97-874D42B2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0214EC-2782-B15D-4B53-89A17693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3F19-F76F-D41D-4146-05AD4D22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96759F-60BC-16CC-A67C-DDD4DBD16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D9AFA-C7F7-7DD3-38A5-823E6118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2EBA3D-FB42-069C-521E-8072E6AC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5CA1E-6603-12F9-DA73-6719EB67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04D24F-BA6A-3A6B-BAEF-4B469A9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1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12A71-A4E0-C997-1145-1130CB4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19178-C349-44CA-6200-D269A3F2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13CF-26C7-C7B6-ABFB-973DD37C6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40BAB-4BBE-487A-B4EA-F7AA89592A7F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FB35-EB81-CB67-C2F8-C0A98614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11B4-5A9C-890D-F48F-0FB8D51C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C95B-0376-4109-8BB9-D7B5A2F05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2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6E22A-D6F2-2EF2-AE08-54CCD00AE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Flow-E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42264BCE-FB19-D444-8191-4F39C8B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Leonardo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Erick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Jaqueline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Camilla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2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09D7F3AF-4DF6-496F-7435-3E1B68F7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 b="6054"/>
          <a:stretch/>
        </p:blipFill>
        <p:spPr>
          <a:xfrm>
            <a:off x="643467" y="781860"/>
            <a:ext cx="10905066" cy="52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7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94F80E5-BF65-5B5E-48C5-884567C69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7" b="4908"/>
          <a:stretch/>
        </p:blipFill>
        <p:spPr>
          <a:xfrm>
            <a:off x="457200" y="655081"/>
            <a:ext cx="11277600" cy="55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59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251C2-A304-7950-AACC-098C7318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150" b="41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63BC4E1-F131-DD45-EEFD-17F8BF5A7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18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556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773FE-4112-5765-2884-D703C3E7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F4AEE-36CE-3C54-92CE-11C42789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Criar um aplicativo que facilite a compra de roupas e acessórios de marcas populares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10C526-1295-AF7B-F1D5-ACE28B0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8000">
                <a:solidFill>
                  <a:schemeClr val="bg1"/>
                </a:solidFill>
              </a:rPr>
              <a:t>O que significa Flow-E	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F4C0-303E-E81A-AA6F-09327B3E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Significa poder levar as coisas de forma leve, rápido e fácil através de aplicações online </a:t>
            </a:r>
          </a:p>
        </p:txBody>
      </p:sp>
    </p:spTree>
    <p:extLst>
      <p:ext uri="{BB962C8B-B14F-4D97-AF65-F5344CB8AC3E}">
        <p14:creationId xmlns:p14="http://schemas.microsoft.com/office/powerpoint/2010/main" val="150527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3DDAD-8737-283B-6C20-943895AD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Publico-Alvo</a:t>
            </a:r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B8D0-D757-D594-28AC-B8CE5CC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Jovens e adultos conectados que buscam facilidade e rapidez na compra de roupas e acessórios.</a:t>
            </a:r>
          </a:p>
          <a:p>
            <a:r>
              <a:rPr lang="pt-BR">
                <a:solidFill>
                  <a:schemeClr val="bg1"/>
                </a:solidFill>
              </a:rPr>
              <a:t>Pessoas que preferem marcas populares e reconhecidas no mercado.</a:t>
            </a:r>
          </a:p>
          <a:p>
            <a:r>
              <a:rPr lang="pt-BR">
                <a:solidFill>
                  <a:schemeClr val="bg1"/>
                </a:solidFill>
              </a:rPr>
              <a:t>Foco em quem valoriza uma experiência de compra fluida e acessível.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3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E78F13-9DCF-2ACA-14DC-C5203D8B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600">
                <a:solidFill>
                  <a:schemeClr val="bg1"/>
                </a:solidFill>
              </a:rPr>
              <a:t>Diferenciais do Flow-e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C61FE-626C-429E-643B-468FB397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Navegação intuitiva e minimalista.</a:t>
            </a:r>
          </a:p>
          <a:p>
            <a:r>
              <a:rPr lang="pt-BR" sz="2000">
                <a:solidFill>
                  <a:schemeClr val="bg1"/>
                </a:solidFill>
              </a:rPr>
              <a:t>Recomendações personalizadas com base em histórico de compras e preferências.</a:t>
            </a:r>
          </a:p>
          <a:p>
            <a:r>
              <a:rPr lang="pt-BR" sz="2000">
                <a:solidFill>
                  <a:schemeClr val="bg1"/>
                </a:solidFill>
              </a:rPr>
              <a:t>Integração com plataformas de pagamento populares e seguras.</a:t>
            </a:r>
          </a:p>
          <a:p>
            <a:r>
              <a:rPr lang="pt-BR" sz="2000">
                <a:solidFill>
                  <a:schemeClr val="bg1"/>
                </a:solidFill>
              </a:rPr>
              <a:t>Atualizações em tempo real sobre novos produtos e promoções.</a:t>
            </a:r>
          </a:p>
        </p:txBody>
      </p:sp>
    </p:spTree>
    <p:extLst>
      <p:ext uri="{BB962C8B-B14F-4D97-AF65-F5344CB8AC3E}">
        <p14:creationId xmlns:p14="http://schemas.microsoft.com/office/powerpoint/2010/main" val="24560515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F1F6CE-E9AE-6D69-1410-9332827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pt-BR">
                <a:solidFill>
                  <a:schemeClr val="bg1"/>
                </a:solidFill>
              </a:rPr>
              <a:t>Funcionalidade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468C1-C4CA-230D-6BCB-BFE7A9E5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Catálogo interativo de produtos.</a:t>
            </a:r>
          </a:p>
          <a:p>
            <a:r>
              <a:rPr lang="pt-BR" sz="2000">
                <a:solidFill>
                  <a:schemeClr val="bg1"/>
                </a:solidFill>
              </a:rPr>
              <a:t>Filtro avançado por categoria, tamanho, cor e preço.</a:t>
            </a:r>
          </a:p>
          <a:p>
            <a:r>
              <a:rPr lang="pt-BR" sz="2000">
                <a:solidFill>
                  <a:schemeClr val="bg1"/>
                </a:solidFill>
              </a:rPr>
              <a:t>Opções de pagamento simplificadas: cartão, Pix e boleto.</a:t>
            </a:r>
          </a:p>
          <a:p>
            <a:r>
              <a:rPr lang="pt-BR" sz="2000">
                <a:solidFill>
                  <a:schemeClr val="bg1"/>
                </a:solidFill>
              </a:rPr>
              <a:t>Rastreamento de pedidos e notificações em tempo real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F1A8BB-3A57-03B1-43C8-87131345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600" b="1">
                <a:solidFill>
                  <a:schemeClr val="bg1"/>
                </a:solidFill>
              </a:rPr>
              <a:t>Tecnologias Utilizadas</a:t>
            </a:r>
            <a:endParaRPr lang="pt-BR" sz="56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71D2-2D86-75E8-E44F-FDA8E30E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Desenvolvimento em React Native (ou outra tecnologia que você tenha usado).</a:t>
            </a:r>
          </a:p>
          <a:p>
            <a:r>
              <a:rPr lang="pt-BR" sz="2000">
                <a:solidFill>
                  <a:schemeClr val="bg1"/>
                </a:solidFill>
              </a:rPr>
              <a:t>Back-end em Node.js</a:t>
            </a:r>
          </a:p>
          <a:p>
            <a:r>
              <a:rPr lang="pt-BR" sz="2000">
                <a:solidFill>
                  <a:schemeClr val="bg1"/>
                </a:solidFill>
              </a:rPr>
              <a:t>Banco de dados (Prisma)</a:t>
            </a:r>
          </a:p>
          <a:p>
            <a:r>
              <a:rPr lang="pt-BR" sz="2000">
                <a:solidFill>
                  <a:schemeClr val="bg1"/>
                </a:solidFill>
              </a:rPr>
              <a:t>Integração com API de pagamentos</a:t>
            </a:r>
          </a:p>
        </p:txBody>
      </p:sp>
    </p:spTree>
    <p:extLst>
      <p:ext uri="{BB962C8B-B14F-4D97-AF65-F5344CB8AC3E}">
        <p14:creationId xmlns:p14="http://schemas.microsoft.com/office/powerpoint/2010/main" val="4273520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6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5A72AD-EF07-F11F-D701-583FB952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funciona nosso aplicativo: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695BE5D-3F54-0586-EC04-AB5364E4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0" b="4345"/>
          <a:stretch/>
        </p:blipFill>
        <p:spPr>
          <a:xfrm>
            <a:off x="3972848" y="1075545"/>
            <a:ext cx="7638738" cy="47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2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D367D05-FA35-F843-24F5-377A18C1F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3378"/>
          <a:stretch/>
        </p:blipFill>
        <p:spPr>
          <a:xfrm>
            <a:off x="983300" y="891540"/>
            <a:ext cx="10275848" cy="507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Flow-E</vt:lpstr>
      <vt:lpstr>Objetivo </vt:lpstr>
      <vt:lpstr>O que significa Flow-E </vt:lpstr>
      <vt:lpstr>Publico-Alvo</vt:lpstr>
      <vt:lpstr>Diferenciais do Flow-e</vt:lpstr>
      <vt:lpstr>Funcionalidade</vt:lpstr>
      <vt:lpstr>Tecnologias Utilizadas</vt:lpstr>
      <vt:lpstr>Como funciona nosso aplicativo: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DE ASSIS RISO</dc:creator>
  <cp:lastModifiedBy>CAMILLA PIVA DA SILVA</cp:lastModifiedBy>
  <cp:revision>3</cp:revision>
  <dcterms:created xsi:type="dcterms:W3CDTF">2024-09-20T12:44:53Z</dcterms:created>
  <dcterms:modified xsi:type="dcterms:W3CDTF">2024-10-01T11:20:19Z</dcterms:modified>
</cp:coreProperties>
</file>