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2cd506b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2cd506b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2d84b63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2d84b63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2d84b6321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2d84b6321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2c49975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2c49975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2cd506b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2cd506b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2d84b632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2d84b632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2d84b63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2d84b63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final de unidad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Unidad Temática 3 – Diseño y UML 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240950" y="2720900"/>
            <a:ext cx="662100" cy="32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del Problema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70">
                <a:latin typeface="Arial"/>
                <a:ea typeface="Arial"/>
                <a:cs typeface="Arial"/>
                <a:sym typeface="Arial"/>
              </a:rPr>
              <a:t>Se quiere definir claramente las categorías y modalidades de cada deporte (shortboard, longboard y sup para surf, carreras de velocidad, de vallas, de relevos y de marcha para atletismo de pista, etc).</a:t>
            </a:r>
            <a:endParaRPr sz="60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70">
                <a:latin typeface="Arial"/>
                <a:ea typeface="Arial"/>
                <a:cs typeface="Arial"/>
                <a:sym typeface="Arial"/>
              </a:rPr>
              <a:t>El sistema debe de calcular el puntaje de cada disciplina con su respectivo criterio (en caso del surf por ejemplo selección de ola, maniobras, variedad, potencia y progresión o en el caso de levantamiento de peso usar el sistema Sinclair ).</a:t>
            </a:r>
            <a:endParaRPr sz="60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70">
                <a:latin typeface="Arial"/>
                <a:ea typeface="Arial"/>
                <a:cs typeface="Arial"/>
                <a:sym typeface="Arial"/>
              </a:rPr>
              <a:t>El sistema debe de tomar en cuenta otro tipo de categoría, además de masculino y femenino se debe considerar otras adicionales como juvenil, abierta, paraolímpica y maestros.</a:t>
            </a:r>
            <a:endParaRPr sz="60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70">
                <a:latin typeface="Arial"/>
                <a:ea typeface="Arial"/>
                <a:cs typeface="Arial"/>
                <a:sym typeface="Arial"/>
              </a:rPr>
              <a:t>El sistema debe de almacenar las reglas y normativas específicas de cada disciplina y de cada categoría.</a:t>
            </a:r>
            <a:endParaRPr sz="60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70">
                <a:latin typeface="Arial"/>
                <a:ea typeface="Arial"/>
                <a:cs typeface="Arial"/>
                <a:sym typeface="Arial"/>
              </a:rPr>
              <a:t>El sistema puede mostrar a los participantes ordenados por sus respectivos puntajes para saber quienes son los que van por delante.</a:t>
            </a:r>
            <a:endParaRPr sz="60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995150" y="1483575"/>
            <a:ext cx="3477600" cy="3297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78475" y="1483575"/>
            <a:ext cx="3477600" cy="3297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>
            <p:ph type="ctrTitle"/>
          </p:nvPr>
        </p:nvSpPr>
        <p:spPr>
          <a:xfrm>
            <a:off x="671258" y="-7167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utilizados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26075" y="1331175"/>
            <a:ext cx="3554400" cy="338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850166" y="1331175"/>
            <a:ext cx="3554400" cy="338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010575" y="1547225"/>
            <a:ext cx="30108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Average"/>
                <a:ea typeface="Average"/>
                <a:cs typeface="Average"/>
                <a:sym typeface="Average"/>
              </a:rPr>
              <a:t>Diagramas de estructura</a:t>
            </a:r>
            <a:endParaRPr sz="2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121975" y="1547225"/>
            <a:ext cx="30108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Diagramas de Comportamiento</a:t>
            </a:r>
            <a:endParaRPr b="1" sz="2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121975" y="3596275"/>
            <a:ext cx="3010800" cy="856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121975" y="2596575"/>
            <a:ext cx="3010800" cy="856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03175" y="2766975"/>
            <a:ext cx="2648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Diagrama de secuencia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010575" y="3596275"/>
            <a:ext cx="3010800" cy="856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010575" y="2596575"/>
            <a:ext cx="3010800" cy="856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303175" y="3766675"/>
            <a:ext cx="2648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Diagrama de actividad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179075" y="3766675"/>
            <a:ext cx="2648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Diagrama de deploy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179075" y="2766975"/>
            <a:ext cx="2648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Diagrama de clases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365150" y="2720900"/>
            <a:ext cx="460200" cy="32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311700" y="869225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Deploy</a:t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Permite identificar los componentes de software que se distribuyen e interactúan en la infraestructura física, incluyendo servidores, dispositivos y redes, facilitando la comprensión de la arquitectura y la implementación del sistema.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025" y="1253575"/>
            <a:ext cx="5719498" cy="3082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Secuencia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Permite entender el flujo de información en el sistema en situaciones concretas y la interacción del actor juez con los componentes del sistema. Por ejemplo cálculo de puntajes de </a:t>
            </a:r>
            <a:r>
              <a:rPr lang="es" sz="1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levantamiento</a:t>
            </a:r>
            <a:r>
              <a:rPr lang="es" sz="1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de pesa (o cualquier otra disciplina)</a:t>
            </a:r>
            <a:r>
              <a:rPr lang="es"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25" y="1021550"/>
            <a:ext cx="5475975" cy="31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0" y="147575"/>
            <a:ext cx="4264901" cy="484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11700" y="1389050"/>
            <a:ext cx="30951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2"/>
                </a:solidFill>
              </a:rPr>
              <a:t>Permite identificar las distintas clases e interfaces. Además se representan las distintas relaciones entre clases. Cada una de estas contiene sus distintos elementos y métodos. Identificamos diversas clases tanto de “backend” como de “frontend”, tales como Disciplina, Categoría, HttpService, etc.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035375" y="536875"/>
            <a:ext cx="95400" cy="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Actividad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850" y="261250"/>
            <a:ext cx="3401774" cy="46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Permite entender el flujo de acciones y decisiones dentro del sistema en situaciones específicas. En nuestro contexto, es de gran ayuda para ilustrar cómo se lleva a cabo el cálculo de puntajes en una disciplina deportiva determinada. Este diagrama da la misma visión que el diagrama de secuencia.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076800" y="2148900"/>
            <a:ext cx="2990400" cy="8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/>
              <a:t>Muchas gracias ;)</a:t>
            </a:r>
            <a:endParaRPr sz="3500"/>
          </a:p>
        </p:txBody>
      </p:sp>
      <p:sp>
        <p:nvSpPr>
          <p:cNvPr id="122" name="Google Shape;122;p20"/>
          <p:cNvSpPr/>
          <p:nvPr/>
        </p:nvSpPr>
        <p:spPr>
          <a:xfrm>
            <a:off x="369375" y="139400"/>
            <a:ext cx="2352000" cy="230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1260550" y="891175"/>
            <a:ext cx="1638900" cy="164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428550" y="3054950"/>
            <a:ext cx="2352000" cy="230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821300" y="3664100"/>
            <a:ext cx="1638900" cy="164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191775" y="1700550"/>
            <a:ext cx="1024500" cy="971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