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B82ED-7BD5-09A4-AAE2-D9B4C69E3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8E43DC-1556-0025-D3BA-B1AA3E44D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0CE32B-F2BD-2B21-CF6D-776C8256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984306-F420-C9A4-8F95-8BBEB8EB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1C6D81-35C7-2D6E-92F9-2ED9554E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02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8EE90-2987-98E0-5BA1-2473C7BC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A41D9-A640-BA5F-D3DE-8878376F6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347B7-C413-E7B2-6F63-0B93B01F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CA14E-A3A9-1AC0-DF1F-8AF534BB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906D9-AA2D-9B86-32C8-C2589237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70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5359DE-D9D2-AB2B-F9F0-5D1D19899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2D2EF9-CA38-6BD8-08DC-42075E44B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38795-9588-E0EB-3650-733A3ABB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744401-6B81-EAB7-805E-B902856D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641DE0-56C6-7E09-D3A6-AE19CF97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81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0F51D-12BF-190B-065A-71E590ED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135902-50ED-5252-F2A9-CAA8024B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FA777D-53E1-A5FD-C533-AA0AB0BC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D9FB42-A48C-74F7-1C82-851C8A98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F2796-52A9-2CE0-4CBC-584A4817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9BD58-8D63-3B2D-5E49-AD641C3A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7E0DFB-7279-8C5B-85DA-479768E62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55743-A9E8-2045-C9A1-9D7DBC45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37DE1C-F364-F723-C76D-64CFF797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3113BD-028A-7230-5E2D-A9338380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B9151-B7C4-B6F9-0EF8-C6AEB009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524B8-4F60-F42B-B299-9E668B19B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F64C56-8055-52C1-66E6-80BD69447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34B1D4-F46F-7283-1A66-F524BB8B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EA303-3DBF-3ED7-1E2C-223F71CF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FBD5CD-8469-977A-3860-4D32D7AF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3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626C1-3ACC-2384-2E0E-B2557C9B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67DF0-75F4-E228-6165-6288CE58C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6F8B17-DDBF-1CE7-4ECC-BA497D200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EF8270-65AC-CE8E-2B28-70EC7C460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A7749F-893B-B2F4-84C1-8CAE95FE4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2576D2-1119-A013-0AC9-2AFDAE2E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14B5E3-870C-6A16-50DD-C7FC8381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0FE762-C6FD-85EA-88C5-676C6339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19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787AA-5A31-EB03-BE3A-CC4463C1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DB6BF1-26F6-9AFB-54B9-C0AAEFAB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DBBD70-EBB5-D321-2C3A-86D8F69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6B1A73-8F09-458B-9260-7869AE3E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18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8D70AD-7E72-E253-DA9D-741A74FC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52D664-AE73-CEB3-29F3-5E4979C3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CCDF72-B430-E12E-4A78-234AE5F3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41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7113C-2FAA-06D0-98A1-1FB3F30D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BA246-E110-7099-AC47-A90B0EC0B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6C4566-27F5-AD45-968A-9A0DF8A61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43C696-A483-E25D-C345-E2897ADD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DB5C61-9D10-576F-E57E-16587ACE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0DE52D-BE0C-EEF3-B570-516BA733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05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8A1D4-9429-E223-FAC5-B436E62C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F2663E-6E3E-DE35-D0B0-794E9C19F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8195F3-B1D4-AA72-CD24-C00B4F27C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9F8742-9DCF-749A-419C-DB1CE2DB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36E248-BFEA-8C96-43C6-B6ED86B4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53EF0E-AE21-20C6-6A94-29A8A51D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36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DEABFE-0E4F-2ADB-EBAB-FD6BD0FE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446E34-8BBF-9291-FB97-F5F5CFC09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CA301-4B68-EBA2-2768-B18234740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6A372A-6657-96D9-36E0-304ECD9C2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BE30B7-1E55-D7D6-2C37-D8C29D40D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93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1DAF1-C42B-7AE1-EEDC-9C77772E5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präsentation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FAF507-309F-8902-D46F-CC49EAC94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123456</a:t>
            </a:r>
          </a:p>
        </p:txBody>
      </p:sp>
    </p:spTree>
    <p:extLst>
      <p:ext uri="{BB962C8B-B14F-4D97-AF65-F5344CB8AC3E}">
        <p14:creationId xmlns:p14="http://schemas.microsoft.com/office/powerpoint/2010/main" val="264169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C558-1CED-84F1-1C72-7A58F476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EEB752-2240-1951-5F9C-F8EE8B53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1234</a:t>
            </a:r>
          </a:p>
        </p:txBody>
      </p:sp>
    </p:spTree>
    <p:extLst>
      <p:ext uri="{BB962C8B-B14F-4D97-AF65-F5344CB8AC3E}">
        <p14:creationId xmlns:p14="http://schemas.microsoft.com/office/powerpoint/2010/main" val="361076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Test präsentation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präsentation</dc:title>
  <dc:creator>Schuster, Leon</dc:creator>
  <cp:lastModifiedBy>Schuster, Leon</cp:lastModifiedBy>
  <cp:revision>2</cp:revision>
  <dcterms:created xsi:type="dcterms:W3CDTF">2022-09-14T13:49:10Z</dcterms:created>
  <dcterms:modified xsi:type="dcterms:W3CDTF">2022-09-14T13:54:26Z</dcterms:modified>
</cp:coreProperties>
</file>