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69F-3444-49A3-9EC1-23A8DE0D9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D591-BA64-47BB-BD7C-DB8A4B9AA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78D9-106A-4358-A903-96957B1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9D84-E2D9-4F08-9935-7EFA3CD0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EF48-3CA6-468C-978D-C42F0A9B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8C14-270B-4E38-B63F-D9AE0FE0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3E6F6-91F6-4E68-9DF3-5F9598DC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DC1-5F75-4372-9E48-C61746B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F271-B1CD-41DC-83B0-C2A20B74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E7AB-643B-4174-9733-6D213E8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0B55-463C-493D-8ADB-A2C1676F3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762C-6DC3-4C53-AF70-56EF71CB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20615-FC49-4DAA-965E-E01070FB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8198-DF8E-4EFC-986E-82321646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FF94D-3FB2-4ABF-B692-4CA4E58D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3D51-9223-4E8C-BA83-A29D17B0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F1C1-E24F-44B2-9147-FFDAA78C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7CFC-50D6-423C-8A29-9901353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2227-2FD4-4D56-86DC-C74EBF2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6018-7168-4D00-829F-473C5033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A5FD-2B56-4486-96C3-0A23A962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790E-313C-4A86-A5AA-FEB336D9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1D0D-A2C6-454D-8B85-85FBC38D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AF5E-FD3D-4744-933F-21EE41B2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E768-AF86-456E-8CFA-2C58B3CA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4AFB-368C-4D7D-8D01-723A409B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A14B-17B6-4A09-B3F9-C0676C6C4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653A2-F79A-4171-AACF-D5CDCBC9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EFB4-0A1B-46FD-B278-F932BA44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1B8F-2B2B-4B57-B977-A15FE4E5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AF16-45C5-41E2-9206-AC32D7B2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BA86-CA25-49A4-AE94-B6038C1A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6286-22B1-42D4-9DFE-59D370A1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33B1-1834-4383-BA8A-6C7C4DD3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679B1-6586-4E3B-8793-85185C0D6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7B5D9-61D0-48B6-9833-1BE7BF6F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E6F73-51AE-4C2A-A336-C7997ECD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9A678-1D4D-4E7D-8608-26519A07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A93EE-87AA-4084-ABD5-FE529414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7BFE-30C1-45E4-AB49-089CE41C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39D26-03FB-408A-857F-EDBBC422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A67B3-035E-455F-BD6D-62152558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625F-209D-4576-AC99-2304E175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1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EF828-18B6-48B2-B462-A231762D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12950-19B6-4444-8519-C9B08257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D8DA-754F-45CF-9256-4A0C0B59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5E7-8F29-49B8-9602-DD076820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509-4F67-4F78-839E-6C49CE46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979F-16D4-42FE-8631-26C4526C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B1C8-6B00-49F7-9C0B-58E33F1A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96053-A99C-4895-B653-8E38E70F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EC82-1405-4F78-85BC-46258E08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BA2C-3F67-4FA7-B946-5B2DE5FE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248FC-3493-496D-9894-F4D8F291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540F2-29F9-463D-BAF0-679AB862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44C87-47CF-40F2-8EF7-F34A3B50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476F-6896-4B7D-B780-89D6C7BF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693B-72F3-409B-A480-4295B62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C560-2712-462C-A39E-844D6672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EB06-68DB-4C79-B33A-C607090B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99A9-4307-45DD-AC3E-9166B486D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44BB-D559-46B0-99FB-54525F7D61B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3706-B375-4280-BDC8-2162E249E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C21-6E4F-4308-B1D2-3B64D4EC7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0CD7-874A-436F-8D19-F792DA8D1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6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B4FE4A-AFCB-4782-BFB8-793619EFF1B5}"/>
              </a:ext>
            </a:extLst>
          </p:cNvPr>
          <p:cNvSpPr/>
          <p:nvPr/>
        </p:nvSpPr>
        <p:spPr>
          <a:xfrm>
            <a:off x="471055" y="471055"/>
            <a:ext cx="11139054" cy="22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9C6B6A-FBE4-4499-9292-8CF579F1932D}"/>
              </a:ext>
            </a:extLst>
          </p:cNvPr>
          <p:cNvSpPr/>
          <p:nvPr/>
        </p:nvSpPr>
        <p:spPr>
          <a:xfrm>
            <a:off x="471055" y="471054"/>
            <a:ext cx="5624945" cy="1134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D6260-247F-4B45-9338-BF9E699D4D5F}"/>
              </a:ext>
            </a:extLst>
          </p:cNvPr>
          <p:cNvSpPr/>
          <p:nvPr/>
        </p:nvSpPr>
        <p:spPr>
          <a:xfrm>
            <a:off x="6096001" y="471053"/>
            <a:ext cx="1855808" cy="113493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0AF86-3597-4990-B572-3A0067D7EC7F}"/>
              </a:ext>
            </a:extLst>
          </p:cNvPr>
          <p:cNvSpPr/>
          <p:nvPr/>
        </p:nvSpPr>
        <p:spPr>
          <a:xfrm>
            <a:off x="6096001" y="1605987"/>
            <a:ext cx="1855808" cy="11349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565F6-277F-412A-8020-F41F6DEB1129}"/>
              </a:ext>
            </a:extLst>
          </p:cNvPr>
          <p:cNvSpPr/>
          <p:nvPr/>
        </p:nvSpPr>
        <p:spPr>
          <a:xfrm>
            <a:off x="7951809" y="471050"/>
            <a:ext cx="1811984" cy="155452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55C7-0A17-484F-8E67-2F8ED814B8F5}"/>
              </a:ext>
            </a:extLst>
          </p:cNvPr>
          <p:cNvSpPr/>
          <p:nvPr/>
        </p:nvSpPr>
        <p:spPr>
          <a:xfrm>
            <a:off x="7951810" y="2025570"/>
            <a:ext cx="1811984" cy="715349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4CA8F-8669-44B6-A397-56DFCF4D6414}"/>
              </a:ext>
            </a:extLst>
          </p:cNvPr>
          <p:cNvSpPr/>
          <p:nvPr/>
        </p:nvSpPr>
        <p:spPr>
          <a:xfrm>
            <a:off x="9780958" y="2025569"/>
            <a:ext cx="1811984" cy="715349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62682-55EF-4222-85DB-85B02E9F70E8}"/>
              </a:ext>
            </a:extLst>
          </p:cNvPr>
          <p:cNvSpPr/>
          <p:nvPr/>
        </p:nvSpPr>
        <p:spPr>
          <a:xfrm>
            <a:off x="9780958" y="471047"/>
            <a:ext cx="1811984" cy="155452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9E98902B-B74A-4A34-A374-1541CF7989AE}"/>
              </a:ext>
            </a:extLst>
          </p:cNvPr>
          <p:cNvSpPr/>
          <p:nvPr/>
        </p:nvSpPr>
        <p:spPr>
          <a:xfrm>
            <a:off x="8462234" y="584504"/>
            <a:ext cx="791133" cy="791133"/>
          </a:xfrm>
          <a:prstGeom prst="diamond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CF9709-6334-4783-8E23-B1D00060A789}"/>
              </a:ext>
            </a:extLst>
          </p:cNvPr>
          <p:cNvSpPr/>
          <p:nvPr/>
        </p:nvSpPr>
        <p:spPr>
          <a:xfrm>
            <a:off x="7969777" y="1100327"/>
            <a:ext cx="791133" cy="791133"/>
          </a:xfrm>
          <a:prstGeom prst="diamond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AE7628F-D3C8-4D0C-84DE-D7D30BAD1412}"/>
              </a:ext>
            </a:extLst>
          </p:cNvPr>
          <p:cNvSpPr/>
          <p:nvPr/>
        </p:nvSpPr>
        <p:spPr>
          <a:xfrm>
            <a:off x="8949650" y="1100327"/>
            <a:ext cx="791133" cy="791133"/>
          </a:xfrm>
          <a:prstGeom prst="diamond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Elliott</dc:creator>
  <cp:lastModifiedBy>Tim Elliott</cp:lastModifiedBy>
  <cp:revision>3</cp:revision>
  <dcterms:created xsi:type="dcterms:W3CDTF">2021-05-06T01:54:35Z</dcterms:created>
  <dcterms:modified xsi:type="dcterms:W3CDTF">2021-05-06T03:23:29Z</dcterms:modified>
</cp:coreProperties>
</file>