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FfrpTcRHxQU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nity3d.com/learn/tutorials/s/tanks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17250" y="1578400"/>
            <a:ext cx="5833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Time Project -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Make Games in Unity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39375" y="40408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 Shainski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After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75375" y="157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want to implement co-op capability over a network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thought about making character customization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also considered transferring this to the mobile unity engine and being able to export it into android SDK and then uploading it to the Google Play Store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Implementation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66075" y="156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began the project by closely following the guide, which taught me all the basics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From there, the changes I mentioned previously were made with the Unity interface and a little coding in C# (which I found some resources on)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game is still under development, as customizations are made and the game is taking the form I have envisioned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16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70450" y="156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was successful at making a game and altering 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was successful at learning how to use Unity at a base level (it is very complex, but I learned more than I thought I would)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learn a little about C#, and a little about working with 3D models in Unity’s environment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learned all about how to piece lots of different scripts and gadgets together to make a project</a:t>
            </a:r>
            <a:endParaRPr sz="2400"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339950" y="935825"/>
            <a:ext cx="6954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Worked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16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0450" y="1560725"/>
            <a:ext cx="745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not learn as much C# as I had hoped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not get to model in a 3D environment, though I did get to edit existing models and tweak with them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Things that I wanted to do but were too difficult: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Making this into an android game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Implementing network play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Character Customization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Creating my own custom music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339950" y="935825"/>
            <a:ext cx="6954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Didn’t Work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297500" y="16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70450" y="1560725"/>
            <a:ext cx="745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Due to the amount of creative freedom most realistic ideas I had I was able to implement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have achieved my main goal of making a game and learning how to use Unity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did not get to learn a lot of technical stuff but with more time as the project progresses I hope 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 I would say this project was fairly successful, and I certainly enjoyed making it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339950" y="935825"/>
            <a:ext cx="6954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Overall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Where I Was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871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Started this project with no knowledge of using Unity or C#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had changed my focus several times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had no idea how to make games in 3D. At all.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had no </a:t>
            </a:r>
            <a:r>
              <a:rPr lang="en" sz="2400"/>
              <a:t>experience</a:t>
            </a:r>
            <a:r>
              <a:rPr lang="en" sz="2400"/>
              <a:t> making actual games for windows (ones that run locally)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idea how to implement CO-OP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175" y="3818350"/>
            <a:ext cx="2399850" cy="1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Where I 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0" y="1471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making the project, I learned: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Manipulating variables to make settings menu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Manipulating variables to allow CO-OP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Making games in Unity engine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Combining scripts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Importing and producing game components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Etc, etc.</a:t>
            </a:r>
            <a:endParaRPr sz="2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75" y="2257325"/>
            <a:ext cx="2593027" cy="1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300" y="3897000"/>
            <a:ext cx="2021725" cy="113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Where </a:t>
            </a:r>
            <a:r>
              <a:rPr lang="en" sz="4800"/>
              <a:t>I'm</a:t>
            </a:r>
            <a:r>
              <a:rPr lang="en" sz="4800"/>
              <a:t> Going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93400" y="1553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plan to continue the project in the future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have yet to learn how to 3D model for games, interested in that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project got me interested in C# as a language to learn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the Unity engine exposed me to other game engines such as Unreal, which I am also interested in trying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229575" y="4296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That’s all folks!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</a:t>
            </a:r>
            <a:endParaRPr sz="48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59800" y="1492425"/>
            <a:ext cx="7038900" cy="291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learn how to use the Unity engine/platform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unity engine uses C#, so the secondary objective is learning some C#</a:t>
            </a:r>
            <a:endParaRPr sz="24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25" y="2699742"/>
            <a:ext cx="3900325" cy="234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50" y="3286500"/>
            <a:ext cx="4605750" cy="16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07025" y="1396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Unity is a platform for making games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uses C# code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a visual platform to make games, great for starters, and allows for learning game making basics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Great start into 3D game making</a:t>
            </a:r>
            <a:endParaRPr sz="24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75" y="3155775"/>
            <a:ext cx="3299199" cy="19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825" y="1441275"/>
            <a:ext cx="2103825" cy="16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34375" y="1560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Unity peaked my interests due to its relative ease of use while producing comparable results in terms of game quality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also meant learning: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Object-Oriented Programming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Programming in C#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Some 3D Modelling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Piecing Together Scripts</a:t>
            </a:r>
            <a:endParaRPr sz="24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800" y="2541000"/>
            <a:ext cx="3975475" cy="24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</a:t>
            </a:r>
            <a:endParaRPr sz="48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09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made a 2-player tank game, where the players fight each other on a local machine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players control the tanks with one keyboard, and see everything on one screen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objective is, of course, to eliminate the enemy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followed a tutorial to begin with and built from there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a clip on the right to show what the game is like, though much has been added since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descr="A preview of the tank game I made following unity's tank game tutorial for my 20 time project" id="165" name="Shape 165" title="Unity Tank Game Preview">
            <a:hlinkClick r:id="rId3"/>
          </p:cNvPr>
          <p:cNvSpPr/>
          <p:nvPr/>
        </p:nvSpPr>
        <p:spPr>
          <a:xfrm>
            <a:off x="7411275" y="3818350"/>
            <a:ext cx="1639375" cy="12295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 the Fire Still Alive?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909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I am still interested and will continue learning and developing the game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Releasing a small game as a side project is a bit of a dream of mine, and my game is just that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Unity platform allows all the resources and support I would need to continue my learning, so I will definitely continue into more difficult things, as I find this fascinating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Before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38725" y="1553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knew I wanted to make a game as my 20 time, but a lot of ideas were bouncing around while I was looking for a good platform to build it with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Old ideas included: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Android game (anything simple)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Physics car simulation in JS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Flappy Bird Clone in JS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Unreal Engine 4 Project</a:t>
            </a:r>
            <a:endParaRPr sz="24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426" y="35500"/>
            <a:ext cx="1823575" cy="2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800" y="2049200"/>
            <a:ext cx="1905200" cy="223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975" y="3333475"/>
            <a:ext cx="169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During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11425" y="1246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biggest question was “learn and create from scratch or use a tutorial?”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decided to use a tutorial to ensure I don’t get lost and to get the basics taught to me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tried making different games before I reached the one I made in the end, with lots of tutorials who were bad/slow/really boring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then found one that was from Unity itself, and used it to guide me through starting my project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After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343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lots of considerations and searching, I  decided to go with the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tank tutorial</a:t>
            </a:r>
            <a:r>
              <a:rPr lang="en" sz="2400"/>
              <a:t> from Unity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teaches the basics of everything and leaves you with a really good base game</a:t>
            </a:r>
            <a:endParaRPr sz="2400"/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I finished the tutorial, with the information they taught me, I went on to make several more scenes (a main menu, settings, credits), and I am currently in the works of adding more maps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