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0D60F6-0506-4B75-BB74-E7B4934A2D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77911-7B65-4EEB-AC1A-9875B576FC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404DC-2165-4A82-9220-7E5782B1BBC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D2929-5A20-4C73-9BBE-03915785E0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88A9C-7FC4-4513-BEFB-A4D0914AF7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73609-F4A0-496D-AE14-C10A263A5B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70597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C3B89-7E69-4267-A75E-38E3ABB48550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3A383-CF45-48AC-A618-31403DB4A6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97149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2118-8E56-42FC-B44C-EEDC1FA00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A41B8-32B6-466E-881D-0D18E71B1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A5A90-6F62-495C-8A47-EE53726A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DF83-AB7F-41C3-8074-6D556659E303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6E1C4-AD79-424B-9449-EF427E67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7DF48-5177-4E7A-B2E0-7A4B4E11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9865-E395-488D-A78F-F5E0CEE91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098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FC90-EFE7-4B36-83A2-64074B94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1D3BE-8E2C-4923-9446-6668B38FC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27687-4D7A-4F0C-BF43-7E121080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DF83-AB7F-41C3-8074-6D556659E303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FD419-F4F8-4143-80BB-A9D90734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82363-1A25-44B9-B09C-5C508651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9865-E395-488D-A78F-F5E0CEE91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09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E2D74-05CA-4CBB-991F-3373F0ACE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51F1A-2917-405E-A832-A2A8ADA05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0FCB8-D82D-46CA-AE72-31BCBD65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DF83-AB7F-41C3-8074-6D556659E303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986D2-A0A0-41F7-9526-2F2CEC9F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28AF0-D7F1-42D8-A3F0-A4F0FE46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9865-E395-488D-A78F-F5E0CEE91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134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7101-0318-4204-891F-6F030962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8537-90F7-48A4-A131-E50EBCD6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E00F4-481C-4F39-B29F-B4289773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DF83-AB7F-41C3-8074-6D556659E303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4051B-430F-4890-B477-7B197C79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E78D4-933F-493B-BBE5-998B1BCB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9865-E395-488D-A78F-F5E0CEE91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418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7217-B216-4370-A04D-CE4A6E0C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D8AE7-A1FF-4D75-88CC-6F3E7D9DF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9E3F4-486B-44C7-A29E-9B2A727D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DF83-AB7F-41C3-8074-6D556659E303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1794E-4426-4EFE-893B-E01EAE14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A522F-10AE-4C27-A850-57CC5E65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9865-E395-488D-A78F-F5E0CEE91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53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D3AF-02F8-42A2-BB67-424E8E16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7F8ED-1772-49D0-B727-C4B14D90E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B2AD-53BA-4D2F-BEBF-E61681BD7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1082C-B293-4457-80CF-64BD099B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DF83-AB7F-41C3-8074-6D556659E303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DF83C-0534-4003-A48E-C3A37E06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F2660-8BB2-4F5D-8753-A44D369A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9865-E395-488D-A78F-F5E0CEE91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85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0D3C-68EC-44FF-940B-B0C844A5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46BF1-C114-4F78-99A8-3A2BD9A05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53BDC-46E9-4710-9A4A-C596BCD29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C1BA6-DD8D-4EF1-9321-4CCB4D020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BCB24-C285-4343-A728-2EAF337B4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44577-A1D1-4625-9EBE-A102F573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DF83-AB7F-41C3-8074-6D556659E303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35592-4AA3-4712-9C8F-B4B31345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15DE7-498E-44E1-ABF8-8A34304B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9865-E395-488D-A78F-F5E0CEE91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8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72A1-270A-4AC5-B120-5CE31DA5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496C5-F048-46E8-A76D-3FA4A917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DF83-AB7F-41C3-8074-6D556659E303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0CB3B-7D48-4D38-A81A-63F0593A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FF424-5918-4C9F-989D-909C53CE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9865-E395-488D-A78F-F5E0CEE91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26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EA31C-4973-479F-BC19-F414CDA7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DF83-AB7F-41C3-8074-6D556659E303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51F1F-1B3B-4412-AA60-B06DE2C6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288DB-1FCC-46BC-B1B0-8CDBC7B3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9865-E395-488D-A78F-F5E0CEE91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12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7490-BE05-4786-B815-AEAB84B6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663A0-B891-4428-91A1-FF74F9C6E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A61E7-333D-40F0-AFB6-0DB123451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16DA9-DC8B-464B-BC1C-7EBB3115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DF83-AB7F-41C3-8074-6D556659E303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C286D-CFAC-4899-A367-028CDD0F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5243D-4B12-4C90-B0E0-F5848B32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9865-E395-488D-A78F-F5E0CEE91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9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1325-BFFF-427E-8464-3D3C2CD7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D9533-2C24-42C7-A1B4-D09480506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1CF85-3E2D-4D8F-9A79-DBC525A15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7E98E-BCBA-495C-B59F-0A0A2F5F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DF83-AB7F-41C3-8074-6D556659E303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86716-0777-4A88-BF65-1C7D2283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B5CCD-76C5-446D-9CB8-C5D19941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9865-E395-488D-A78F-F5E0CEE91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81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C32EE-BE49-4B83-AD1A-38596EE0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BFFC6-4933-46AD-8D48-DD6C84CA9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913FD-06EB-4551-8655-EE9D72BF0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DF83-AB7F-41C3-8074-6D556659E303}" type="datetimeFigureOut">
              <a:rPr lang="en-CA" smtClean="0"/>
              <a:t>2019-02-03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31E7D-EBB6-4EDD-BD36-EC171DAE1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9B3E5-0E7C-4626-B1EA-6C4D3BABA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C9865-E395-488D-A78F-F5E0CEE91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957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E42935-CF93-47B2-9208-1437EDA04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573109"/>
            <a:ext cx="9144000" cy="1655762"/>
          </a:xfrm>
        </p:spPr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SAFER WAY TO TRAVEL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CA2BA-BB16-45F6-B601-CD221F4B5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2220913"/>
            <a:ext cx="8410575" cy="138112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BC2C4-76D3-4579-8F24-58CF4658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2XB3 - Project Pitch | Leon So | sol4 | 400127468 | L02</a:t>
            </a:r>
          </a:p>
        </p:txBody>
      </p:sp>
    </p:spTree>
    <p:extLst>
      <p:ext uri="{BB962C8B-B14F-4D97-AF65-F5344CB8AC3E}">
        <p14:creationId xmlns:p14="http://schemas.microsoft.com/office/powerpoint/2010/main" val="70260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D9B2-FB94-4D31-9305-58D0C3BC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CA" b="1" dirty="0">
                <a:solidFill>
                  <a:schemeClr val="bg2">
                    <a:lumMod val="25000"/>
                  </a:schemeClr>
                </a:solidFill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20CD-D36C-4389-9FAE-6776417EE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–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Vehicle collisions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Potential result of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injury or death</a:t>
            </a:r>
          </a:p>
          <a:p>
            <a:pPr>
              <a:buFont typeface="Calibri" panose="020F0502020204030204" pitchFamily="34" charset="0"/>
              <a:buChar char="–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Many high-risk intersections with flawed designs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Factor out of the traveler’s control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Mistakes by pedestrian or driver has a higher chance of being fatal in these intersections</a:t>
            </a:r>
          </a:p>
          <a:p>
            <a:pPr marL="0" indent="0">
              <a:buNone/>
            </a:pPr>
            <a:r>
              <a:rPr lang="en-CA" dirty="0">
                <a:solidFill>
                  <a:schemeClr val="bg2">
                    <a:lumMod val="25000"/>
                  </a:schemeClr>
                </a:solidFill>
              </a:rPr>
              <a:t>Areas where flawed design could occur: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Road width, speed limit, markings and signs, and intersection infrastructure such as dividers and shoulders</a:t>
            </a:r>
            <a:endParaRPr lang="en-CA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ECFFA0-D4FC-4188-8521-5B5D578AA2CC}"/>
              </a:ext>
            </a:extLst>
          </p:cNvPr>
          <p:cNvCxnSpPr/>
          <p:nvPr/>
        </p:nvCxnSpPr>
        <p:spPr>
          <a:xfrm>
            <a:off x="0" y="1296140"/>
            <a:ext cx="7936637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2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D9B2-FB94-4D31-9305-58D0C3BC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CA" b="1" dirty="0">
                <a:solidFill>
                  <a:schemeClr val="bg2">
                    <a:lumMod val="25000"/>
                  </a:schemeClr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20CD-D36C-4389-9FAE-6776417EE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–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Navigation system which focuses on safety</a:t>
            </a:r>
          </a:p>
          <a:p>
            <a:pPr>
              <a:buFont typeface="Calibri" panose="020F0502020204030204" pitchFamily="34" charset="0"/>
              <a:buChar char="–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Mobile (Android) application</a:t>
            </a:r>
          </a:p>
          <a:p>
            <a:pPr>
              <a:buFont typeface="Calibri" panose="020F0502020204030204" pitchFamily="34" charset="0"/>
              <a:buChar char="–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Finds safest route rather than fastest</a:t>
            </a:r>
          </a:p>
          <a:p>
            <a:pPr>
              <a:buFont typeface="Calibri" panose="020F0502020204030204" pitchFamily="34" charset="0"/>
              <a:buChar char="–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Assigns safety weight for each route and intersection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based on past collision data and factors</a:t>
            </a:r>
          </a:p>
          <a:p>
            <a:pPr>
              <a:buFont typeface="Calibri" panose="020F0502020204030204" pitchFamily="34" charset="0"/>
              <a:buChar char="–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Routes outputted based on travel conditions and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method (e.g. vehicle, foot, bicycle)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ECFFA0-D4FC-4188-8521-5B5D578AA2CC}"/>
              </a:ext>
            </a:extLst>
          </p:cNvPr>
          <p:cNvCxnSpPr/>
          <p:nvPr/>
        </p:nvCxnSpPr>
        <p:spPr>
          <a:xfrm>
            <a:off x="0" y="1296140"/>
            <a:ext cx="7936637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F6F0D46-9116-451D-AC38-6045A7D44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589" y="681037"/>
            <a:ext cx="283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3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D9B2-FB94-4D31-9305-58D0C3BC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CA" b="1" dirty="0">
                <a:solidFill>
                  <a:schemeClr val="bg2">
                    <a:lumMod val="25000"/>
                  </a:schemeClr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20CD-D36C-4389-9FAE-6776417EE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8"/>
            <a:ext cx="10515600" cy="4539664"/>
          </a:xfrm>
        </p:spPr>
        <p:txBody>
          <a:bodyPr>
            <a:normAutofit fontScale="92500"/>
          </a:bodyPr>
          <a:lstStyle/>
          <a:p>
            <a:pPr>
              <a:buFont typeface="Calibri" panose="020F0502020204030204" pitchFamily="34" charset="0"/>
              <a:buChar char="–"/>
            </a:pPr>
            <a:r>
              <a:rPr lang="en-CA" dirty="0"/>
              <a:t>‘Collisions’ from Seattle GIS Open Data</a:t>
            </a:r>
          </a:p>
          <a:p>
            <a:pPr>
              <a:buFont typeface="Calibri" panose="020F0502020204030204" pitchFamily="34" charset="0"/>
              <a:buChar char="–"/>
            </a:pPr>
            <a:r>
              <a:rPr lang="en-CA" dirty="0"/>
              <a:t>Dataset of collisions at each intersection in Seattle (2004-Present)</a:t>
            </a:r>
          </a:p>
          <a:p>
            <a:pPr>
              <a:buFont typeface="Calibri" panose="020F0502020204030204" pitchFamily="34" charset="0"/>
              <a:buChar char="–"/>
            </a:pPr>
            <a:r>
              <a:rPr lang="en-US" dirty="0"/>
              <a:t>Factors obtained from dataset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/>
              <a:t>Number of Collisions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/>
              <a:t>Weather, road, and daylight conditions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/>
              <a:t>Type of collision (pedestrian/vehicle)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/>
              <a:t>Collision details (left/right turn, etc.)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/>
              <a:t>Severity of collision </a:t>
            </a:r>
          </a:p>
          <a:p>
            <a:pPr lvl="2">
              <a:buFont typeface="Calibri" panose="020F0502020204030204" pitchFamily="34" charset="0"/>
              <a:buChar char="–"/>
            </a:pPr>
            <a:r>
              <a:rPr lang="en-US" dirty="0"/>
              <a:t>Severity code from 0-2</a:t>
            </a:r>
          </a:p>
          <a:p>
            <a:pPr lvl="2">
              <a:buFont typeface="Calibri" panose="020F0502020204030204" pitchFamily="34" charset="0"/>
              <a:buChar char="–"/>
            </a:pPr>
            <a:r>
              <a:rPr lang="en-US" dirty="0"/>
              <a:t>Injury/death</a:t>
            </a:r>
          </a:p>
          <a:p>
            <a:pPr>
              <a:buFont typeface="Calibri" panose="020F0502020204030204" pitchFamily="34" charset="0"/>
              <a:buChar char="–"/>
            </a:pPr>
            <a:r>
              <a:rPr lang="en-US" dirty="0"/>
              <a:t>Data will be needed to assign safety weight to each intersection and route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ECFFA0-D4FC-4188-8521-5B5D578AA2CC}"/>
              </a:ext>
            </a:extLst>
          </p:cNvPr>
          <p:cNvCxnSpPr/>
          <p:nvPr/>
        </p:nvCxnSpPr>
        <p:spPr>
          <a:xfrm>
            <a:off x="0" y="1296140"/>
            <a:ext cx="7936637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60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D9B2-FB94-4D31-9305-58D0C3BC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bg2">
                    <a:lumMod val="25000"/>
                  </a:schemeClr>
                </a:solidFill>
              </a:rPr>
              <a:t>ALGORITHMIC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20CD-D36C-4389-9FAE-6776417EE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8"/>
            <a:ext cx="10515600" cy="4539664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–"/>
            </a:pPr>
            <a:r>
              <a:rPr lang="en-US" dirty="0"/>
              <a:t>Searching and sorting algorithms for extracting data from dataset</a:t>
            </a:r>
          </a:p>
          <a:p>
            <a:pPr>
              <a:buFont typeface="Calibri" panose="020F0502020204030204" pitchFamily="34" charset="0"/>
              <a:buChar char="–"/>
            </a:pPr>
            <a:r>
              <a:rPr lang="en-US" dirty="0"/>
              <a:t>Searching and sorting algorithms for finding and calculating safest route</a:t>
            </a:r>
          </a:p>
          <a:p>
            <a:pPr>
              <a:buFont typeface="Calibri" panose="020F0502020204030204" pitchFamily="34" charset="0"/>
              <a:buChar char="–"/>
            </a:pPr>
            <a:r>
              <a:rPr lang="en-US" dirty="0"/>
              <a:t>Algorithm for calculating the weight of each intersection and route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/>
              <a:t>Balance of safety and efficiency</a:t>
            </a:r>
          </a:p>
          <a:p>
            <a:pPr>
              <a:buFont typeface="Calibri" panose="020F0502020204030204" pitchFamily="34" charset="0"/>
              <a:buChar char="–"/>
            </a:pPr>
            <a:r>
              <a:rPr lang="en-US" dirty="0"/>
              <a:t>Graph to produce route 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/>
              <a:t>Intersections are vertex, and the roads are edges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/>
              <a:t>The safest and shortest route will plotted as polyline and polygons graph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ECFFA0-D4FC-4188-8521-5B5D578AA2CC}"/>
              </a:ext>
            </a:extLst>
          </p:cNvPr>
          <p:cNvCxnSpPr/>
          <p:nvPr/>
        </p:nvCxnSpPr>
        <p:spPr>
          <a:xfrm>
            <a:off x="0" y="1296140"/>
            <a:ext cx="7936637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31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D9B2-FB94-4D31-9305-58D0C3BC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err="1">
                <a:solidFill>
                  <a:schemeClr val="bg2">
                    <a:lumMod val="25000"/>
                  </a:schemeClr>
                </a:solidFill>
              </a:rPr>
              <a:t>iClicker</a:t>
            </a:r>
            <a:endParaRPr lang="en-CA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20CD-D36C-4389-9FAE-6776417EE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7152"/>
            <a:ext cx="10515600" cy="45396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Leon So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was an interesting project and if it was one of the projects in my team, I would have liked to implement it.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Strongly disagree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Disagree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Neither agree nor disagree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Agree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Strongly Agree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ECFFA0-D4FC-4188-8521-5B5D578AA2CC}"/>
              </a:ext>
            </a:extLst>
          </p:cNvPr>
          <p:cNvCxnSpPr/>
          <p:nvPr/>
        </p:nvCxnSpPr>
        <p:spPr>
          <a:xfrm>
            <a:off x="0" y="1296140"/>
            <a:ext cx="7936637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A5B81A1-55EF-451E-9FDD-A9DF6C3D3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355" y="2011865"/>
            <a:ext cx="4205287" cy="69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1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3670</TotalTime>
  <Words>282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THE PROBLEM</vt:lpstr>
      <vt:lpstr>THE SOLUTION</vt:lpstr>
      <vt:lpstr>THE DATASET</vt:lpstr>
      <vt:lpstr>ALGORITHMIC CHALLENGES</vt:lpstr>
      <vt:lpstr>iClicker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So</dc:creator>
  <cp:lastModifiedBy>Leon So</cp:lastModifiedBy>
  <cp:revision>19</cp:revision>
  <dcterms:created xsi:type="dcterms:W3CDTF">2019-02-02T03:28:15Z</dcterms:created>
  <dcterms:modified xsi:type="dcterms:W3CDTF">2019-02-04T22:24:22Z</dcterms:modified>
</cp:coreProperties>
</file>