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6268-F2E6-4C8E-BE0B-E1806C117F29}" type="datetimeFigureOut">
              <a:rPr lang="es-ES"/>
              <a:t>08/03/2016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AD18A-3144-40D8-8B67-DB2F78FF6C3C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11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D18A-3144-40D8-8B67-DB2F78FF6C3C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01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3BD5723-F9FA-425D-88CE-9686D09A45B5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25D2974-322E-4E9F-8A8C-72CB8541C49B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692696"/>
            <a:ext cx="7272808" cy="106182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Práctica 2</a:t>
            </a:r>
          </a:p>
          <a:p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En un archivo de Word nuevo, genera un documento con las siguientes características:</a:t>
            </a:r>
          </a:p>
          <a:p>
            <a:pPr marL="285750" indent="-285750">
              <a:buFont typeface="Wingdings" pitchFamily="2" charset="2"/>
              <a:buChar char=""/>
            </a:pPr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El tema es libre, pero debe ser referente a su carrera.</a:t>
            </a:r>
          </a:p>
          <a:p>
            <a:pPr marL="285750" indent="-285750">
              <a:buFont typeface="Wingdings" pitchFamily="2" charset="2"/>
              <a:buChar char=""/>
            </a:pPr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Debe contener un mínimo de 10 cuartillas</a:t>
            </a:r>
          </a:p>
          <a:p>
            <a:pPr marL="285750" indent="-285750">
              <a:buFont typeface="Wingdings" pitchFamily="2" charset="2"/>
              <a:buChar char=""/>
            </a:pPr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La márgenes de la hoja es superior 3.5, inferior  a 3, lateral derecho 2.5, lateral izquierdo 3, con 1 de encuadernación.</a:t>
            </a:r>
          </a:p>
          <a:p>
            <a:pPr marL="285750" indent="-285750">
              <a:buFont typeface="Wingdings" pitchFamily="2" charset="2"/>
              <a:buChar char=""/>
            </a:pPr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Debe contar con 3 secciones como mínimo.</a:t>
            </a:r>
          </a:p>
          <a:p>
            <a:pPr marL="285750" indent="-285750">
              <a:buFont typeface="Wingdings" pitchFamily="2" charset="2"/>
              <a:buChar char=""/>
            </a:pPr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Cada sección debe tener su encabezado</a:t>
            </a:r>
          </a:p>
          <a:p>
            <a:pPr marL="285750" indent="-285750">
              <a:buFont typeface="Wingdings" pitchFamily="2" charset="2"/>
              <a:buChar char=""/>
            </a:pPr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Las hojas deben estar numeradas</a:t>
            </a:r>
          </a:p>
          <a:p>
            <a:pPr marL="285750" indent="-285750">
              <a:buFont typeface="Wingdings" pitchFamily="2" charset="2"/>
              <a:buChar char=""/>
            </a:pPr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Inserta 3 imágenes dentro del archivo con formatos diferentes</a:t>
            </a:r>
          </a:p>
          <a:p>
            <a:pPr marL="285750" indent="-285750">
              <a:buFont typeface="Wingdings" pitchFamily="2" charset="2"/>
              <a:buChar char=""/>
            </a:pPr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Cada inicio de párrafo deberá tener una sangría en primera línea de 2 cm</a:t>
            </a:r>
          </a:p>
          <a:p>
            <a:pPr marL="285750" indent="-285750">
              <a:buFont typeface="Wingdings" pitchFamily="2" charset="2"/>
              <a:buChar char=""/>
            </a:pPr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Cada título o subtítulo contendrá un estilo, al menos uno de ellos será propio</a:t>
            </a:r>
          </a:p>
          <a:p>
            <a:pPr marL="285750" indent="-285750">
              <a:buFont typeface="Wingdings" pitchFamily="2" charset="2"/>
              <a:buChar char=""/>
            </a:pPr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No debe tener formato de internet.</a:t>
            </a:r>
          </a:p>
          <a:p>
            <a:pPr marL="285750" indent="-285750">
              <a:buFont typeface="Wingdings" pitchFamily="2" charset="2"/>
              <a:buChar char=""/>
            </a:pPr>
            <a:r>
              <a:rPr lang="es-MX" dirty="0">
                <a:solidFill>
                  <a:srgbClr val="002060"/>
                </a:solidFill>
                <a:latin typeface="Arial Black" pitchFamily="34" charset="0"/>
              </a:rPr>
              <a:t>Enviar al correo electrónico laurarojanocepeda@hotmail.com</a:t>
            </a:r>
          </a:p>
          <a:p>
            <a:endParaRPr lang="es-MX" dirty="0">
              <a:solidFill>
                <a:srgbClr val="002060"/>
              </a:solidFill>
              <a:latin typeface="Arial Black" pitchFamily="34" charset="0"/>
            </a:endParaRPr>
          </a:p>
          <a:p>
            <a:endParaRPr lang="es-MX" dirty="0">
              <a:solidFill>
                <a:srgbClr val="002060"/>
              </a:solidFill>
              <a:latin typeface="Arial Black" pitchFamily="34" charset="0"/>
            </a:endParaRP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9742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21</TotalTime>
  <Words>132</Words>
  <Application>Microsoft Office PowerPoint</Application>
  <PresentationFormat>Presentación en pantalla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Chincheta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CertificacionOffice</dc:creator>
  <cp:lastModifiedBy>CertificacionOffice</cp:lastModifiedBy>
  <cp:revision>5</cp:revision>
  <dcterms:created xsi:type="dcterms:W3CDTF">2015-03-02T19:39:30Z</dcterms:created>
  <dcterms:modified xsi:type="dcterms:W3CDTF">2016-03-08T18:24:48Z</dcterms:modified>
</cp:coreProperties>
</file>