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6" autoAdjust="0"/>
    <p:restoredTop sz="94660"/>
  </p:normalViewPr>
  <p:slideViewPr>
    <p:cSldViewPr snapToGrid="0">
      <p:cViewPr>
        <p:scale>
          <a:sx n="50" d="100"/>
          <a:sy n="50" d="100"/>
        </p:scale>
        <p:origin x="1284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F3A3E2-F7C6-4764-A687-FC5E39F149D4}" type="datetimeFigureOut">
              <a:rPr lang="es-MX" smtClean="0"/>
              <a:t>28/01/2018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49C10-EA6B-4FEB-8B71-560CD746EC4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3745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Dividir pantalla en copiar y pegar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49C10-EA6B-4FEB-8B71-560CD746EC48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6648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1F90F3D-8F1E-4200-9B6D-72ECD8297890}" type="datetimeFigureOut">
              <a:rPr lang="es-MX" smtClean="0"/>
              <a:t>28/01/2018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E62A540-BAEF-4D57-A124-23EAC7E71C2E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7458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90F3D-8F1E-4200-9B6D-72ECD8297890}" type="datetimeFigureOut">
              <a:rPr lang="es-MX" smtClean="0"/>
              <a:t>28/01/2018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A540-BAEF-4D57-A124-23EAC7E71C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0753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90F3D-8F1E-4200-9B6D-72ECD8297890}" type="datetimeFigureOut">
              <a:rPr lang="es-MX" smtClean="0"/>
              <a:t>28/01/2018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A540-BAEF-4D57-A124-23EAC7E71C2E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417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90F3D-8F1E-4200-9B6D-72ECD8297890}" type="datetimeFigureOut">
              <a:rPr lang="es-MX" smtClean="0"/>
              <a:t>28/01/2018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A540-BAEF-4D57-A124-23EAC7E71C2E}" type="slidenum">
              <a:rPr lang="es-MX" smtClean="0"/>
              <a:t>‹Nº›</a:t>
            </a:fld>
            <a:endParaRPr lang="es-MX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341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90F3D-8F1E-4200-9B6D-72ECD8297890}" type="datetimeFigureOut">
              <a:rPr lang="es-MX" smtClean="0"/>
              <a:t>28/01/2018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A540-BAEF-4D57-A124-23EAC7E71C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92166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90F3D-8F1E-4200-9B6D-72ECD8297890}" type="datetimeFigureOut">
              <a:rPr lang="es-MX" smtClean="0"/>
              <a:t>28/01/2018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A540-BAEF-4D57-A124-23EAC7E71C2E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9741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90F3D-8F1E-4200-9B6D-72ECD8297890}" type="datetimeFigureOut">
              <a:rPr lang="es-MX" smtClean="0"/>
              <a:t>28/01/2018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A540-BAEF-4D57-A124-23EAC7E71C2E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6581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90F3D-8F1E-4200-9B6D-72ECD8297890}" type="datetimeFigureOut">
              <a:rPr lang="es-MX" smtClean="0"/>
              <a:t>28/01/2018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A540-BAEF-4D57-A124-23EAC7E71C2E}" type="slidenum">
              <a:rPr lang="es-MX" smtClean="0"/>
              <a:t>‹Nº›</a:t>
            </a:fld>
            <a:endParaRPr lang="es-MX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961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90F3D-8F1E-4200-9B6D-72ECD8297890}" type="datetimeFigureOut">
              <a:rPr lang="es-MX" smtClean="0"/>
              <a:t>28/01/2018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A540-BAEF-4D57-A124-23EAC7E71C2E}" type="slidenum">
              <a:rPr lang="es-MX" smtClean="0"/>
              <a:t>‹Nº›</a:t>
            </a:fld>
            <a:endParaRPr lang="es-MX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330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90F3D-8F1E-4200-9B6D-72ECD8297890}" type="datetimeFigureOut">
              <a:rPr lang="es-MX" smtClean="0"/>
              <a:t>28/01/2018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A540-BAEF-4D57-A124-23EAC7E71C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0656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90F3D-8F1E-4200-9B6D-72ECD8297890}" type="datetimeFigureOut">
              <a:rPr lang="es-MX" smtClean="0"/>
              <a:t>28/01/2018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A540-BAEF-4D57-A124-23EAC7E71C2E}" type="slidenum">
              <a:rPr lang="es-MX" smtClean="0"/>
              <a:t>‹Nº›</a:t>
            </a:fld>
            <a:endParaRPr lang="es-MX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905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90F3D-8F1E-4200-9B6D-72ECD8297890}" type="datetimeFigureOut">
              <a:rPr lang="es-MX" smtClean="0"/>
              <a:t>28/01/2018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A540-BAEF-4D57-A124-23EAC7E71C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721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90F3D-8F1E-4200-9B6D-72ECD8297890}" type="datetimeFigureOut">
              <a:rPr lang="es-MX" smtClean="0"/>
              <a:t>28/01/2018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A540-BAEF-4D57-A124-23EAC7E71C2E}" type="slidenum">
              <a:rPr lang="es-MX" smtClean="0"/>
              <a:t>‹Nº›</a:t>
            </a:fld>
            <a:endParaRPr lang="es-MX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962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90F3D-8F1E-4200-9B6D-72ECD8297890}" type="datetimeFigureOut">
              <a:rPr lang="es-MX" smtClean="0"/>
              <a:t>28/01/2018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A540-BAEF-4D57-A124-23EAC7E71C2E}" type="slidenum">
              <a:rPr lang="es-MX" smtClean="0"/>
              <a:t>‹Nº›</a:t>
            </a:fld>
            <a:endParaRPr lang="es-MX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411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90F3D-8F1E-4200-9B6D-72ECD8297890}" type="datetimeFigureOut">
              <a:rPr lang="es-MX" smtClean="0"/>
              <a:t>28/01/2018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A540-BAEF-4D57-A124-23EAC7E71C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82939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90F3D-8F1E-4200-9B6D-72ECD8297890}" type="datetimeFigureOut">
              <a:rPr lang="es-MX" smtClean="0"/>
              <a:t>28/01/2018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A540-BAEF-4D57-A124-23EAC7E71C2E}" type="slidenum">
              <a:rPr lang="es-MX" smtClean="0"/>
              <a:t>‹Nº›</a:t>
            </a:fld>
            <a:endParaRPr lang="es-MX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424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90F3D-8F1E-4200-9B6D-72ECD8297890}" type="datetimeFigureOut">
              <a:rPr lang="es-MX" smtClean="0"/>
              <a:t>28/01/2018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A540-BAEF-4D57-A124-23EAC7E71C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682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1F90F3D-8F1E-4200-9B6D-72ECD8297890}" type="datetimeFigureOut">
              <a:rPr lang="es-MX" smtClean="0"/>
              <a:t>28/01/2018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E62A540-BAEF-4D57-A124-23EAC7E71C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4002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gif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6C1CD3-64A2-44D9-A283-0F02F6BA81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Práctica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3632ADE-5FE0-43DC-AB37-13A1C3174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349" y="4307840"/>
            <a:ext cx="5802313" cy="27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281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600694-3B14-4ED4-964F-6971AC17A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MX" dirty="0"/>
              <a:t>Establece la hoja en un tamaño </a:t>
            </a:r>
            <a:r>
              <a:rPr lang="es-MX" b="1" dirty="0"/>
              <a:t>carta</a:t>
            </a:r>
          </a:p>
          <a:p>
            <a:r>
              <a:rPr lang="es-MX" dirty="0"/>
              <a:t>Configura el margen </a:t>
            </a:r>
            <a:r>
              <a:rPr lang="es-MX" b="1" dirty="0"/>
              <a:t>superior</a:t>
            </a:r>
            <a:r>
              <a:rPr lang="es-MX" dirty="0"/>
              <a:t> e </a:t>
            </a:r>
            <a:r>
              <a:rPr lang="es-MX" b="1" dirty="0"/>
              <a:t>inferior</a:t>
            </a:r>
            <a:r>
              <a:rPr lang="es-MX" dirty="0"/>
              <a:t> a 2.5 cm</a:t>
            </a:r>
          </a:p>
          <a:p>
            <a:r>
              <a:rPr lang="es-MX" b="1" dirty="0"/>
              <a:t>Izquierdo</a:t>
            </a:r>
            <a:r>
              <a:rPr lang="es-MX" dirty="0"/>
              <a:t> y </a:t>
            </a:r>
            <a:r>
              <a:rPr lang="es-MX" b="1" dirty="0"/>
              <a:t>derecho</a:t>
            </a:r>
            <a:r>
              <a:rPr lang="es-MX" dirty="0"/>
              <a:t> a 1 cm a todo el </a:t>
            </a:r>
            <a:r>
              <a:rPr lang="es-MX" dirty="0" err="1"/>
              <a:t>doumento</a:t>
            </a:r>
            <a:endParaRPr lang="es-MX" dirty="0"/>
          </a:p>
          <a:p>
            <a:r>
              <a:rPr lang="es-MX" dirty="0"/>
              <a:t>Asigna un </a:t>
            </a:r>
            <a:r>
              <a:rPr lang="es-MX" b="1" dirty="0"/>
              <a:t>interlineado</a:t>
            </a:r>
            <a:r>
              <a:rPr lang="es-MX" dirty="0"/>
              <a:t> de 1.5 al Título y contenido del </a:t>
            </a:r>
            <a:r>
              <a:rPr lang="es-MX" dirty="0" err="1"/>
              <a:t>Paracaídismo</a:t>
            </a:r>
            <a:endParaRPr lang="es-MX" dirty="0"/>
          </a:p>
          <a:p>
            <a:r>
              <a:rPr lang="es-MX" dirty="0"/>
              <a:t>Establece un </a:t>
            </a:r>
            <a:r>
              <a:rPr lang="es-MX" b="1" dirty="0"/>
              <a:t>interlineado</a:t>
            </a:r>
            <a:r>
              <a:rPr lang="es-MX" dirty="0"/>
              <a:t> de 2 cm al Título y contenido de Escalada ó Rapel</a:t>
            </a:r>
          </a:p>
          <a:p>
            <a:r>
              <a:rPr lang="es-MX" dirty="0"/>
              <a:t>Al título Skate y contenido establece un </a:t>
            </a:r>
            <a:r>
              <a:rPr lang="es-MX" b="1" dirty="0"/>
              <a:t>interlineado</a:t>
            </a:r>
            <a:r>
              <a:rPr lang="es-MX" dirty="0"/>
              <a:t> </a:t>
            </a:r>
            <a:r>
              <a:rPr lang="es-MX" b="1" dirty="0"/>
              <a:t>exacto</a:t>
            </a:r>
            <a:r>
              <a:rPr lang="es-MX" dirty="0"/>
              <a:t> a 14 </a:t>
            </a:r>
            <a:r>
              <a:rPr lang="es-MX" dirty="0" err="1"/>
              <a:t>ptos</a:t>
            </a:r>
            <a:endParaRPr lang="es-MX" dirty="0"/>
          </a:p>
          <a:p>
            <a:r>
              <a:rPr lang="es-MX" dirty="0"/>
              <a:t>Aplica un </a:t>
            </a:r>
            <a:r>
              <a:rPr lang="es-MX" b="1" dirty="0"/>
              <a:t>espaciado</a:t>
            </a:r>
            <a:r>
              <a:rPr lang="es-MX" dirty="0"/>
              <a:t> </a:t>
            </a:r>
            <a:r>
              <a:rPr lang="es-MX" b="1" dirty="0"/>
              <a:t>expandido</a:t>
            </a:r>
            <a:r>
              <a:rPr lang="es-MX" dirty="0"/>
              <a:t> de 3 </a:t>
            </a:r>
            <a:r>
              <a:rPr lang="es-MX" dirty="0" err="1"/>
              <a:t>ptos</a:t>
            </a:r>
            <a:r>
              <a:rPr lang="es-MX" dirty="0"/>
              <a:t> al párrafo que inicia con el texto, Afortunadamente ……., del título  “Salto en </a:t>
            </a:r>
            <a:r>
              <a:rPr lang="es-MX" dirty="0" err="1"/>
              <a:t>bungee</a:t>
            </a:r>
            <a:r>
              <a:rPr lang="es-MX" dirty="0"/>
              <a:t>”</a:t>
            </a:r>
            <a:endParaRPr lang="es-MX" b="1" dirty="0"/>
          </a:p>
          <a:p>
            <a:endParaRPr lang="es-MX" dirty="0"/>
          </a:p>
        </p:txBody>
      </p:sp>
      <p:pic>
        <p:nvPicPr>
          <p:cNvPr id="7" name="Imagen 6" descr="Imagen que contiene imágenes prediseñadas&#10;&#10;Descripción generada con confianza alta">
            <a:extLst>
              <a:ext uri="{FF2B5EF4-FFF2-40B4-BE49-F238E27FC236}">
                <a16:creationId xmlns:a16="http://schemas.microsoft.com/office/drawing/2014/main" id="{1D7557F2-7047-4A59-BAA7-F8D6EF271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687" y="735647"/>
            <a:ext cx="66675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500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1C2D4C-FE3F-4749-B1EF-AEFB2DB08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0320" y="1778000"/>
            <a:ext cx="9606277" cy="4097868"/>
          </a:xfrm>
        </p:spPr>
        <p:txBody>
          <a:bodyPr>
            <a:normAutofit fontScale="85000" lnSpcReduction="20000"/>
          </a:bodyPr>
          <a:lstStyle/>
          <a:p>
            <a:r>
              <a:rPr lang="es-MX" dirty="0"/>
              <a:t>Aplica un </a:t>
            </a:r>
            <a:r>
              <a:rPr lang="es-MX" b="1" dirty="0"/>
              <a:t>espaciado</a:t>
            </a:r>
            <a:r>
              <a:rPr lang="es-MX" dirty="0"/>
              <a:t> de 12 puntos, </a:t>
            </a:r>
            <a:r>
              <a:rPr lang="es-MX" b="1" dirty="0"/>
              <a:t>después</a:t>
            </a:r>
            <a:r>
              <a:rPr lang="es-MX" dirty="0"/>
              <a:t> de cada párrafo  a todo el documento</a:t>
            </a:r>
          </a:p>
          <a:p>
            <a:r>
              <a:rPr lang="es-MX" dirty="0"/>
              <a:t>Coloca un </a:t>
            </a:r>
            <a:r>
              <a:rPr lang="es-MX" b="1" dirty="0"/>
              <a:t>borde</a:t>
            </a:r>
            <a:r>
              <a:rPr lang="es-MX" dirty="0"/>
              <a:t> de página 3D, con línea discontinua de un punto, únicamente a la </a:t>
            </a:r>
            <a:r>
              <a:rPr lang="es-MX" b="1" dirty="0"/>
              <a:t>primer</a:t>
            </a:r>
            <a:r>
              <a:rPr lang="es-MX" dirty="0"/>
              <a:t> página</a:t>
            </a:r>
          </a:p>
          <a:p>
            <a:r>
              <a:rPr lang="es-MX" dirty="0"/>
              <a:t>Asigna </a:t>
            </a:r>
            <a:r>
              <a:rPr lang="es-MX" b="1" dirty="0"/>
              <a:t>estilo</a:t>
            </a:r>
            <a:r>
              <a:rPr lang="es-MX" dirty="0"/>
              <a:t> de Título 1 al Texto Deportes Extremos, y Título 2 a todos los nombres de los deportes extremos</a:t>
            </a:r>
          </a:p>
          <a:p>
            <a:r>
              <a:rPr lang="es-MX" b="1" dirty="0"/>
              <a:t>Divide</a:t>
            </a:r>
            <a:r>
              <a:rPr lang="es-MX" dirty="0"/>
              <a:t> la pantalla</a:t>
            </a:r>
          </a:p>
          <a:p>
            <a:r>
              <a:rPr lang="es-MX" b="1" dirty="0"/>
              <a:t>Busca</a:t>
            </a:r>
            <a:r>
              <a:rPr lang="es-MX" dirty="0"/>
              <a:t> los títulos del documento</a:t>
            </a:r>
          </a:p>
          <a:p>
            <a:r>
              <a:rPr lang="es-MX" b="1" dirty="0"/>
              <a:t>Arriba</a:t>
            </a:r>
            <a:r>
              <a:rPr lang="es-MX" dirty="0"/>
              <a:t> del </a:t>
            </a:r>
            <a:r>
              <a:rPr lang="es-MX" b="1" dirty="0"/>
              <a:t>título</a:t>
            </a:r>
            <a:r>
              <a:rPr lang="es-MX" dirty="0"/>
              <a:t> paracaidismo, </a:t>
            </a:r>
            <a:r>
              <a:rPr lang="es-MX" b="1" dirty="0"/>
              <a:t>copia</a:t>
            </a:r>
            <a:r>
              <a:rPr lang="es-MX" dirty="0"/>
              <a:t> y </a:t>
            </a:r>
            <a:r>
              <a:rPr lang="es-MX" b="1" dirty="0"/>
              <a:t>pega</a:t>
            </a:r>
            <a:r>
              <a:rPr lang="es-MX" dirty="0"/>
              <a:t> los títulos de cada uno de los deportes extremos.( Son once)</a:t>
            </a:r>
          </a:p>
          <a:p>
            <a:r>
              <a:rPr lang="es-MX" dirty="0"/>
              <a:t>Quita el formato de los nombres de los deportes</a:t>
            </a:r>
          </a:p>
          <a:p>
            <a:r>
              <a:rPr lang="es-MX" dirty="0"/>
              <a:t>Asigna una </a:t>
            </a:r>
            <a:r>
              <a:rPr lang="es-MX" b="1" dirty="0"/>
              <a:t>lista</a:t>
            </a:r>
            <a:r>
              <a:rPr lang="es-MX" dirty="0"/>
              <a:t> numerada a estos nombres, con el formato 1), 2), 3) …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6920010-6D14-4811-AAB4-D89F27DEC1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932" y="743902"/>
            <a:ext cx="71437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367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D45A2A-43F3-4CE9-98DD-AE9A7A2DA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b="1" dirty="0"/>
              <a:t>Inserta</a:t>
            </a:r>
            <a:r>
              <a:rPr lang="es-MX" dirty="0"/>
              <a:t> un </a:t>
            </a:r>
            <a:r>
              <a:rPr lang="es-MX" b="1" dirty="0"/>
              <a:t>salto</a:t>
            </a:r>
            <a:r>
              <a:rPr lang="es-MX" dirty="0"/>
              <a:t> de sección página siguiente antes de cada nombre de deporte</a:t>
            </a:r>
          </a:p>
          <a:p>
            <a:r>
              <a:rPr lang="es-MX" dirty="0"/>
              <a:t>Cambia la </a:t>
            </a:r>
            <a:r>
              <a:rPr lang="es-MX" b="1" dirty="0"/>
              <a:t>orientación</a:t>
            </a:r>
            <a:r>
              <a:rPr lang="es-MX" dirty="0"/>
              <a:t> a horizontal de la página con el título “Surf”</a:t>
            </a:r>
          </a:p>
          <a:p>
            <a:r>
              <a:rPr lang="es-MX" dirty="0"/>
              <a:t>Inserta un </a:t>
            </a:r>
            <a:r>
              <a:rPr lang="es-MX" b="1" dirty="0"/>
              <a:t>encabezado</a:t>
            </a:r>
            <a:r>
              <a:rPr lang="es-MX" dirty="0"/>
              <a:t> predeterminado llamado “Retrospectiva” con el texto “Deportes Extremos”</a:t>
            </a:r>
          </a:p>
          <a:p>
            <a:r>
              <a:rPr lang="es-MX" dirty="0"/>
              <a:t> En el </a:t>
            </a:r>
            <a:r>
              <a:rPr lang="es-MX" b="1" dirty="0"/>
              <a:t>pie</a:t>
            </a:r>
            <a:r>
              <a:rPr lang="es-MX" dirty="0"/>
              <a:t> </a:t>
            </a:r>
            <a:r>
              <a:rPr lang="es-MX" b="1" dirty="0"/>
              <a:t>de</a:t>
            </a:r>
            <a:r>
              <a:rPr lang="es-MX" dirty="0"/>
              <a:t> </a:t>
            </a:r>
            <a:r>
              <a:rPr lang="es-MX" b="1" dirty="0"/>
              <a:t>página</a:t>
            </a:r>
            <a:r>
              <a:rPr lang="es-MX" dirty="0"/>
              <a:t> enumera las hojas del documento e inicia la numeración con el número 10</a:t>
            </a:r>
          </a:p>
          <a:p>
            <a:r>
              <a:rPr lang="es-MX" dirty="0"/>
              <a:t>En la hoja con el título “El ciclismo de montaña” coloca una </a:t>
            </a:r>
            <a:r>
              <a:rPr lang="es-MX" b="1" dirty="0"/>
              <a:t>sangría</a:t>
            </a:r>
            <a:r>
              <a:rPr lang="es-MX" dirty="0"/>
              <a:t> izquierda a 3 cm a todos los párrafos</a:t>
            </a:r>
          </a:p>
          <a:p>
            <a:endParaRPr lang="es-MX" dirty="0"/>
          </a:p>
          <a:p>
            <a:endParaRPr lang="es-MX" dirty="0"/>
          </a:p>
        </p:txBody>
      </p:sp>
      <p:pic>
        <p:nvPicPr>
          <p:cNvPr id="5" name="Imagen 4" descr="Imagen que contiene tarta&#10;&#10;Descripción generada con confianza alta">
            <a:extLst>
              <a:ext uri="{FF2B5EF4-FFF2-40B4-BE49-F238E27FC236}">
                <a16:creationId xmlns:a16="http://schemas.microsoft.com/office/drawing/2014/main" id="{0F20B3D9-BF2D-4CAA-B4CC-7B739F21F0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1890" y="852170"/>
            <a:ext cx="10287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099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79D26D-55BF-4BF6-A090-DBC7281F4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/>
              <a:t>Copia el </a:t>
            </a:r>
            <a:r>
              <a:rPr lang="es-MX" b="1" dirty="0"/>
              <a:t>hipervínculo</a:t>
            </a:r>
            <a:r>
              <a:rPr lang="es-MX" dirty="0"/>
              <a:t> del título parapente y pégalo en la imagen que se encuentra en la misma hoja</a:t>
            </a:r>
          </a:p>
          <a:p>
            <a:r>
              <a:rPr lang="es-MX" b="1" dirty="0"/>
              <a:t>Elimina</a:t>
            </a:r>
            <a:r>
              <a:rPr lang="es-MX" dirty="0"/>
              <a:t> el hipervínculo del título</a:t>
            </a:r>
          </a:p>
          <a:p>
            <a:r>
              <a:rPr lang="es-MX" dirty="0"/>
              <a:t>Inserta una </a:t>
            </a:r>
            <a:r>
              <a:rPr lang="es-MX" b="1" dirty="0"/>
              <a:t>portada</a:t>
            </a:r>
            <a:r>
              <a:rPr lang="es-MX" dirty="0"/>
              <a:t> llamada Integral</a:t>
            </a:r>
          </a:p>
          <a:p>
            <a:r>
              <a:rPr lang="es-MX" b="1" dirty="0"/>
              <a:t>Inserta</a:t>
            </a:r>
            <a:r>
              <a:rPr lang="es-MX" dirty="0"/>
              <a:t> una </a:t>
            </a:r>
            <a:r>
              <a:rPr lang="es-MX" b="1" dirty="0"/>
              <a:t>imagen</a:t>
            </a:r>
            <a:r>
              <a:rPr lang="es-MX" dirty="0"/>
              <a:t> en la página del título “El descenso de los ríos..” , asigna el tamaño 4 cm de alto por 4 cm de ancho, con un estilo Rectángulo de bordes suaves, un brillo – 40% y un contraste + 20%</a:t>
            </a:r>
          </a:p>
          <a:p>
            <a:r>
              <a:rPr lang="es-MX" dirty="0"/>
              <a:t>En la página con el título “Ciclismo de montaña”, convierte el texto de los párrafos en 2 </a:t>
            </a:r>
            <a:r>
              <a:rPr lang="es-MX" b="1" dirty="0"/>
              <a:t>columnas</a:t>
            </a:r>
            <a:r>
              <a:rPr lang="es-MX" dirty="0"/>
              <a:t> y agrega una línea entre columnas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pic>
        <p:nvPicPr>
          <p:cNvPr id="4" name="Imagen 3" descr="Imagen que contiene imágenes prediseñadas&#10;&#10;Descripción generada con confianza alta">
            <a:extLst>
              <a:ext uri="{FF2B5EF4-FFF2-40B4-BE49-F238E27FC236}">
                <a16:creationId xmlns:a16="http://schemas.microsoft.com/office/drawing/2014/main" id="{7750EE5A-4973-46D4-A9DD-961A89E88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687" y="735647"/>
            <a:ext cx="66675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589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4665B6-BBAA-443E-AFAB-CDB3B3026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MX" dirty="0"/>
              <a:t>En la página con el título “El Excursionismo”, agrega un </a:t>
            </a:r>
            <a:r>
              <a:rPr lang="es-MX" b="1" dirty="0"/>
              <a:t>cuadro</a:t>
            </a:r>
            <a:r>
              <a:rPr lang="es-MX" dirty="0"/>
              <a:t> </a:t>
            </a:r>
            <a:r>
              <a:rPr lang="es-MX" b="1" dirty="0"/>
              <a:t>de</a:t>
            </a:r>
            <a:r>
              <a:rPr lang="es-MX" dirty="0"/>
              <a:t> </a:t>
            </a:r>
            <a:r>
              <a:rPr lang="es-MX" b="1" dirty="0"/>
              <a:t>texto</a:t>
            </a:r>
            <a:r>
              <a:rPr lang="es-MX" dirty="0"/>
              <a:t> Barra Lateral Austin y cambia el título con el texto “El Excursionismo”</a:t>
            </a:r>
          </a:p>
          <a:p>
            <a:r>
              <a:rPr lang="es-MX" dirty="0"/>
              <a:t>Inserta una </a:t>
            </a:r>
            <a:r>
              <a:rPr lang="es-MX" b="1" dirty="0"/>
              <a:t>letra</a:t>
            </a:r>
            <a:r>
              <a:rPr lang="es-MX" dirty="0"/>
              <a:t> </a:t>
            </a:r>
            <a:r>
              <a:rPr lang="es-MX" b="1" dirty="0"/>
              <a:t>capital</a:t>
            </a:r>
            <a:r>
              <a:rPr lang="es-MX" dirty="0"/>
              <a:t> en texto de dos líneas, al párrafo inmediatamente después del título “El Buceo”</a:t>
            </a:r>
          </a:p>
          <a:p>
            <a:r>
              <a:rPr lang="es-MX" dirty="0"/>
              <a:t>Inserta un </a:t>
            </a:r>
            <a:r>
              <a:rPr lang="es-MX" b="1" dirty="0"/>
              <a:t>WordArt</a:t>
            </a:r>
            <a:r>
              <a:rPr lang="es-MX" dirty="0"/>
              <a:t> Relleno Oro, color de énfasis 4; bisel suave, con el texto </a:t>
            </a:r>
            <a:r>
              <a:rPr lang="es-MX" b="1" dirty="0"/>
              <a:t>Rapel</a:t>
            </a:r>
            <a:r>
              <a:rPr lang="es-MX" dirty="0"/>
              <a:t>, muévelo al final de la página con el mismo título.</a:t>
            </a:r>
          </a:p>
          <a:p>
            <a:r>
              <a:rPr lang="es-MX" dirty="0"/>
              <a:t>Inserta una </a:t>
            </a:r>
            <a:r>
              <a:rPr lang="es-MX" b="1" dirty="0"/>
              <a:t>marca de agua </a:t>
            </a:r>
            <a:r>
              <a:rPr lang="es-MX" dirty="0"/>
              <a:t>de texto, con fuente </a:t>
            </a:r>
            <a:r>
              <a:rPr lang="es-MX" dirty="0" err="1"/>
              <a:t>Tahoma</a:t>
            </a:r>
            <a:r>
              <a:rPr lang="es-MX" dirty="0"/>
              <a:t>, en Diagonal, con el texto “Deportes”</a:t>
            </a:r>
          </a:p>
          <a:p>
            <a:r>
              <a:rPr lang="es-MX" dirty="0"/>
              <a:t>Inserta una opción de </a:t>
            </a:r>
            <a:r>
              <a:rPr lang="es-MX" b="1" dirty="0"/>
              <a:t>autocorrección</a:t>
            </a:r>
            <a:r>
              <a:rPr lang="es-MX" dirty="0"/>
              <a:t> para que al escribir </a:t>
            </a:r>
            <a:r>
              <a:rPr lang="es-MX" b="1" i="1" dirty="0"/>
              <a:t>CM</a:t>
            </a:r>
            <a:r>
              <a:rPr lang="es-MX" dirty="0"/>
              <a:t> se autocorrija con el texto Ciclismo de montaña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3B5CFB7-C6DD-4842-B951-445C99C6D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932" y="743902"/>
            <a:ext cx="71437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771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FC5171-29E5-4C0B-8970-8D8BCAAF5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/>
              <a:t>Reemplaza en todo el documento, el texto </a:t>
            </a:r>
            <a:r>
              <a:rPr lang="es-MX" b="1" i="1" dirty="0"/>
              <a:t>prototipo</a:t>
            </a:r>
            <a:r>
              <a:rPr lang="es-MX" dirty="0"/>
              <a:t> por el texto </a:t>
            </a:r>
            <a:r>
              <a:rPr lang="es-MX" b="1" i="1" dirty="0"/>
              <a:t>modelo</a:t>
            </a:r>
          </a:p>
          <a:p>
            <a:r>
              <a:rPr lang="es-MX" dirty="0"/>
              <a:t>Coloca un borde cuadro en el texto Salto en </a:t>
            </a:r>
            <a:r>
              <a:rPr lang="es-MX" dirty="0" err="1"/>
              <a:t>bungee</a:t>
            </a:r>
            <a:endParaRPr lang="es-MX" dirty="0"/>
          </a:p>
          <a:p>
            <a:r>
              <a:rPr lang="es-MX" dirty="0"/>
              <a:t>Inserta una nota al pie de página, a la palabra </a:t>
            </a:r>
            <a:r>
              <a:rPr lang="es-MX" b="1" i="1" dirty="0"/>
              <a:t>skate</a:t>
            </a:r>
            <a:r>
              <a:rPr lang="es-MX" dirty="0"/>
              <a:t> abajo del título de la última página, con el texto “Puede traducirse como </a:t>
            </a:r>
            <a:r>
              <a:rPr lang="es-MX" b="1" dirty="0"/>
              <a:t>monopatín, patín o patineta”</a:t>
            </a:r>
          </a:p>
          <a:p>
            <a:r>
              <a:rPr lang="es-MX" b="1" dirty="0"/>
              <a:t>Inserta </a:t>
            </a:r>
            <a:r>
              <a:rPr lang="es-MX" dirty="0"/>
              <a:t>un título a cada una de las imágenes del documento</a:t>
            </a:r>
          </a:p>
          <a:p>
            <a:r>
              <a:rPr lang="es-MX" dirty="0"/>
              <a:t>Coloca un efecto </a:t>
            </a:r>
            <a:r>
              <a:rPr lang="es-MX" b="1" i="1" dirty="0"/>
              <a:t>Versalitas</a:t>
            </a:r>
            <a:r>
              <a:rPr lang="es-MX" dirty="0"/>
              <a:t> al texto “integridad física” del último párrafo de la hoja con el título Deportes Extremos</a:t>
            </a:r>
          </a:p>
        </p:txBody>
      </p:sp>
      <p:pic>
        <p:nvPicPr>
          <p:cNvPr id="4" name="Imagen 3" descr="Imagen que contiene tarta&#10;&#10;Descripción generada con confianza alta">
            <a:extLst>
              <a:ext uri="{FF2B5EF4-FFF2-40B4-BE49-F238E27FC236}">
                <a16:creationId xmlns:a16="http://schemas.microsoft.com/office/drawing/2014/main" id="{6DF8B2AB-CC69-4B74-A157-7992301DD5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1890" y="852170"/>
            <a:ext cx="10287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534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5F01BD1-E3CB-4562-A77C-00A3ED24624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92030E9-8BC2-4840-8C6B-991B68C51E4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51493CA-1EAE-4C5B-9C46-8437DD51C6EB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1B01891-F01D-4D0D-A631-E29F0EA8EF6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8B1DE3F-E4E6-4E5E-9213-CB6C7AA92C81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AFE6BB3-9290-46EA-8067-AA9277C708BA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43EE5F5-AF73-46E3-90B6-27EEFDAC359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26508" y="2400639"/>
            <a:ext cx="62700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5325209-1BB3-4A1C-97C2-17DCDC1659E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3059206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Imagen que contiene tarta&#10;&#10;Descripción generada con confianza alta">
            <a:extLst>
              <a:ext uri="{FF2B5EF4-FFF2-40B4-BE49-F238E27FC236}">
                <a16:creationId xmlns:a16="http://schemas.microsoft.com/office/drawing/2014/main" id="{E4993FF5-B438-4908-B5C9-2E39DB9C93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683" y="1762140"/>
            <a:ext cx="2433793" cy="3154916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8C667E-7C73-4E7C-8524-B2F85A793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6482" y="1762140"/>
            <a:ext cx="6260114" cy="411372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MX" sz="2000" dirty="0">
                <a:solidFill>
                  <a:srgbClr val="262626"/>
                </a:solidFill>
              </a:rPr>
              <a:t>Centra el texto horizontal y verticalmente en la tabla de la sección El buceo</a:t>
            </a:r>
          </a:p>
          <a:p>
            <a:pPr>
              <a:lnSpc>
                <a:spcPct val="90000"/>
              </a:lnSpc>
            </a:pPr>
            <a:r>
              <a:rPr lang="es-MX" sz="2000" dirty="0">
                <a:solidFill>
                  <a:srgbClr val="262626"/>
                </a:solidFill>
              </a:rPr>
              <a:t>Inserta una fila entre Guatemala y México y coloca el texto Honduras</a:t>
            </a:r>
          </a:p>
          <a:p>
            <a:pPr>
              <a:lnSpc>
                <a:spcPct val="90000"/>
              </a:lnSpc>
            </a:pPr>
            <a:r>
              <a:rPr lang="es-MX" sz="2000" dirty="0">
                <a:solidFill>
                  <a:srgbClr val="262626"/>
                </a:solidFill>
              </a:rPr>
              <a:t>Inserta una formula, para calcular el total de la columna Vulnerable</a:t>
            </a:r>
          </a:p>
          <a:p>
            <a:pPr>
              <a:lnSpc>
                <a:spcPct val="90000"/>
              </a:lnSpc>
            </a:pPr>
            <a:r>
              <a:rPr lang="es-MX" sz="2000" dirty="0">
                <a:solidFill>
                  <a:srgbClr val="262626"/>
                </a:solidFill>
              </a:rPr>
              <a:t>Asigna el estilo de tabla llamado </a:t>
            </a:r>
            <a:r>
              <a:rPr lang="es-MX" sz="2000" b="1" dirty="0">
                <a:solidFill>
                  <a:srgbClr val="262626"/>
                </a:solidFill>
              </a:rPr>
              <a:t>“Tabla normal 1”</a:t>
            </a:r>
          </a:p>
          <a:p>
            <a:pPr>
              <a:lnSpc>
                <a:spcPct val="90000"/>
              </a:lnSpc>
            </a:pPr>
            <a:r>
              <a:rPr lang="es-MX" sz="2000" b="1" dirty="0">
                <a:solidFill>
                  <a:srgbClr val="262626"/>
                </a:solidFill>
              </a:rPr>
              <a:t>Ordena </a:t>
            </a:r>
            <a:r>
              <a:rPr lang="es-MX" sz="2000" dirty="0">
                <a:solidFill>
                  <a:srgbClr val="262626"/>
                </a:solidFill>
              </a:rPr>
              <a:t>la tabla por país en forma </a:t>
            </a:r>
            <a:r>
              <a:rPr lang="es-MX" sz="2000" b="1" dirty="0">
                <a:solidFill>
                  <a:srgbClr val="262626"/>
                </a:solidFill>
              </a:rPr>
              <a:t>descendente </a:t>
            </a:r>
            <a:endParaRPr lang="es-MX" sz="2000" dirty="0">
              <a:solidFill>
                <a:srgbClr val="262626"/>
              </a:solidFill>
            </a:endParaRPr>
          </a:p>
          <a:p>
            <a:pPr>
              <a:lnSpc>
                <a:spcPct val="90000"/>
              </a:lnSpc>
            </a:pPr>
            <a:r>
              <a:rPr lang="es-MX" sz="2000" b="1" dirty="0">
                <a:solidFill>
                  <a:srgbClr val="262626"/>
                </a:solidFill>
              </a:rPr>
              <a:t>Revisa y Corrige </a:t>
            </a:r>
            <a:r>
              <a:rPr lang="es-MX" sz="2000" dirty="0">
                <a:solidFill>
                  <a:srgbClr val="262626"/>
                </a:solidFill>
              </a:rPr>
              <a:t>la ortografía en todo el documento</a:t>
            </a:r>
            <a:endParaRPr lang="es-MX" sz="2000" b="1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9425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Papel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2881</TotalTime>
  <Words>664</Words>
  <Application>Microsoft Office PowerPoint</Application>
  <PresentationFormat>Panorámica</PresentationFormat>
  <Paragraphs>48</Paragraphs>
  <Slides>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Calibri</vt:lpstr>
      <vt:lpstr>Orgánico</vt:lpstr>
      <vt:lpstr>Práctica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Martha Laura rojano cepeda</dc:creator>
  <cp:lastModifiedBy>Martha Laura rojano cepeda</cp:lastModifiedBy>
  <cp:revision>41</cp:revision>
  <dcterms:created xsi:type="dcterms:W3CDTF">2018-01-25T00:31:37Z</dcterms:created>
  <dcterms:modified xsi:type="dcterms:W3CDTF">2018-01-29T05:58:07Z</dcterms:modified>
</cp:coreProperties>
</file>