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37" autoAdjust="0"/>
  </p:normalViewPr>
  <p:slideViewPr>
    <p:cSldViewPr snapToGrid="0">
      <p:cViewPr varScale="1">
        <p:scale>
          <a:sx n="56" d="100"/>
          <a:sy n="56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48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05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93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4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12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3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0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5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14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89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2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4FBDAD-3FA3-44E9-B580-1726FBD7C3F4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81B830-1379-4669-8C4B-B2A89EA74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1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72288" y="327804"/>
            <a:ext cx="10938535" cy="6280030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Práctica 1</a:t>
            </a:r>
          </a:p>
          <a:p>
            <a:pPr algn="just">
              <a:lnSpc>
                <a:spcPct val="150000"/>
              </a:lnSpc>
            </a:pPr>
            <a:r>
              <a:rPr lang="es-MX" sz="2400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Elabora una presentación con seis diapositivas,  creando fondos distintos en cada una de ellas</a:t>
            </a:r>
          </a:p>
          <a:p>
            <a:pPr algn="just">
              <a:lnSpc>
                <a:spcPct val="150000"/>
              </a:lnSpc>
            </a:pPr>
            <a:r>
              <a:rPr lang="es-MX" sz="2400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Utiliza el tema “Deportes Extremos”</a:t>
            </a:r>
          </a:p>
          <a:p>
            <a:pPr algn="just">
              <a:lnSpc>
                <a:spcPct val="150000"/>
              </a:lnSpc>
            </a:pPr>
            <a:r>
              <a:rPr lang="es-MX" sz="2400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Utiliza diferentes diseños de diapositiva</a:t>
            </a:r>
          </a:p>
          <a:p>
            <a:pPr algn="just">
              <a:lnSpc>
                <a:spcPct val="150000"/>
              </a:lnSpc>
            </a:pPr>
            <a:r>
              <a:rPr lang="es-MX" sz="2400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Insertar un gráfico, dar formato, títulos al gráfico y  a los ejes</a:t>
            </a:r>
          </a:p>
          <a:p>
            <a:pPr algn="just">
              <a:lnSpc>
                <a:spcPct val="150000"/>
              </a:lnSpc>
            </a:pPr>
            <a:r>
              <a:rPr lang="es-MX" sz="2400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Trabajar con tabla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s-MX" sz="2400" cap="none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67" y="4652155"/>
            <a:ext cx="1817657" cy="18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38</TotalTime>
  <Words>46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Century Schoolbook</vt:lpstr>
      <vt:lpstr>Wingdings 2</vt:lpstr>
      <vt:lpstr>View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</dc:creator>
  <cp:lastModifiedBy>Laura</cp:lastModifiedBy>
  <cp:revision>5</cp:revision>
  <dcterms:created xsi:type="dcterms:W3CDTF">2015-04-13T04:35:55Z</dcterms:created>
  <dcterms:modified xsi:type="dcterms:W3CDTF">2015-04-13T05:14:52Z</dcterms:modified>
</cp:coreProperties>
</file>