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0BCD3-BD6D-475F-A7C6-0451C1F8E1C8}" type="datetimeFigureOut">
              <a:rPr lang="es-ES"/>
              <a:t>23/10/2017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6145-E99B-4939-92C5-B89134043492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71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6145-E99B-4939-92C5-B89134043492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48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10/23/2017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Utiliza el </a:t>
            </a:r>
            <a:r>
              <a:rPr lang="es-MX"/>
              <a:t>archivo </a:t>
            </a:r>
            <a:r>
              <a:rPr lang="es-MX" smtClean="0"/>
              <a:t>Adolescentes</a:t>
            </a:r>
            <a:r>
              <a:rPr lang="es-MX" dirty="0"/>
              <a:t>, para realizar lo siguiente</a:t>
            </a:r>
            <a:endParaRPr lang="es-ES" dirty="0"/>
          </a:p>
          <a:p>
            <a:pPr lvl="0"/>
            <a:r>
              <a:rPr lang="es-MX" dirty="0"/>
              <a:t>Inserta  </a:t>
            </a:r>
            <a:r>
              <a:rPr lang="es-MX" b="1" i="1" dirty="0"/>
              <a:t>Estilos de Título</a:t>
            </a:r>
            <a:r>
              <a:rPr lang="es-MX" dirty="0"/>
              <a:t> al título y subtitulos “Los cinco juegos más peligrosos que practican los adolescentes” </a:t>
            </a:r>
          </a:p>
          <a:p>
            <a:r>
              <a:rPr lang="es-MX" b="1" i="1" dirty="0"/>
              <a:t>Crea </a:t>
            </a:r>
            <a:r>
              <a:rPr lang="es-MX" dirty="0"/>
              <a:t>una </a:t>
            </a:r>
            <a:r>
              <a:rPr lang="es-MX" b="1" i="1" dirty="0"/>
              <a:t>Tabla de contenido</a:t>
            </a:r>
            <a:r>
              <a:rPr lang="es-MX" dirty="0"/>
              <a:t>  “</a:t>
            </a:r>
            <a:r>
              <a:rPr lang="es-MX" b="1" i="1" dirty="0"/>
              <a:t>Tabla Automática 2”</a:t>
            </a:r>
            <a:r>
              <a:rPr lang="es-MX" dirty="0"/>
              <a:t>, antes de la primer hoja.</a:t>
            </a:r>
          </a:p>
          <a:p>
            <a:pPr lvl="0"/>
            <a:r>
              <a:rPr lang="es-MX" dirty="0"/>
              <a:t>Inserta una </a:t>
            </a:r>
            <a:r>
              <a:rPr lang="es-MX" b="1" dirty="0"/>
              <a:t>Portada</a:t>
            </a:r>
          </a:p>
          <a:p>
            <a:pPr lvl="0"/>
            <a:r>
              <a:rPr lang="es-MX" b="1" dirty="0"/>
              <a:t>Crea </a:t>
            </a:r>
            <a:r>
              <a:rPr lang="es-MX" dirty="0"/>
              <a:t>una </a:t>
            </a:r>
            <a:r>
              <a:rPr lang="es-MX" b="1" i="1" dirty="0"/>
              <a:t>sección </a:t>
            </a:r>
            <a:r>
              <a:rPr lang="es-MX" dirty="0"/>
              <a:t>por cada uno de los puntos con el nombre de los juegos de los adolecentes y coloca su encabezado</a:t>
            </a:r>
            <a:endParaRPr lang="es-MX" b="1" dirty="0"/>
          </a:p>
          <a:p>
            <a:pPr lvl="0"/>
            <a:r>
              <a:rPr lang="es-MX" b="1" i="1" dirty="0"/>
              <a:t>Inserta </a:t>
            </a:r>
            <a:r>
              <a:rPr lang="es-MX" dirty="0"/>
              <a:t>un Hipervínculo en texto </a:t>
            </a:r>
            <a:r>
              <a:rPr lang="es-MX" dirty="0" err="1"/>
              <a:t>Eyeballing</a:t>
            </a:r>
            <a:r>
              <a:rPr lang="es-MX" dirty="0"/>
              <a:t>, en el punto 1, a la dirección http://eyeballing.deviantart.com/</a:t>
            </a:r>
          </a:p>
          <a:p>
            <a:pPr lvl="0"/>
            <a:r>
              <a:rPr lang="es-MX" b="1" i="1" dirty="0"/>
              <a:t>Inserta</a:t>
            </a:r>
            <a:r>
              <a:rPr lang="es-MX" dirty="0"/>
              <a:t> dos </a:t>
            </a:r>
            <a:r>
              <a:rPr lang="es-MX" b="1" i="1" dirty="0"/>
              <a:t>Citas:</a:t>
            </a:r>
            <a:endParaRPr lang="es-MX" dirty="0"/>
          </a:p>
          <a:p>
            <a:r>
              <a:rPr lang="es-MX" dirty="0"/>
              <a:t> Una en la palabra </a:t>
            </a:r>
            <a:r>
              <a:rPr lang="es-MX" b="1" i="1" dirty="0"/>
              <a:t>Ruleta</a:t>
            </a:r>
            <a:r>
              <a:rPr lang="es-MX" dirty="0"/>
              <a:t> , del punto 2, con los siguiente datos:</a:t>
            </a:r>
          </a:p>
          <a:p>
            <a:pPr marL="1097280" lvl="4" indent="0">
              <a:buNone/>
            </a:pPr>
            <a:r>
              <a:rPr lang="es-MX" dirty="0"/>
              <a:t>La adolescencia en México,  Lo que más duele, Por: Guillermina De </a:t>
            </a:r>
            <a:r>
              <a:rPr lang="es-MX" dirty="0" err="1"/>
              <a:t>Domini</a:t>
            </a:r>
            <a:endParaRPr lang="es-MX" dirty="0"/>
          </a:p>
          <a:p>
            <a:pPr marL="1097280" lvl="4" indent="0">
              <a:buNone/>
            </a:pPr>
            <a:r>
              <a:rPr lang="es-MX" dirty="0"/>
              <a:t>Diario El </a:t>
            </a:r>
            <a:r>
              <a:rPr lang="es-MX" dirty="0" err="1"/>
              <a:t>Clarin</a:t>
            </a:r>
            <a:endParaRPr lang="es-MX" dirty="0"/>
          </a:p>
          <a:p>
            <a:pPr marL="1097280" lvl="4" indent="0">
              <a:buNone/>
            </a:pPr>
            <a:r>
              <a:rPr lang="es-MX" dirty="0"/>
              <a:t>Fuente: </a:t>
            </a:r>
            <a:r>
              <a:rPr lang="es-MX" b="1" dirty="0"/>
              <a:t>9 DE JULIO 2008</a:t>
            </a:r>
            <a:endParaRPr lang="es-MX" dirty="0"/>
          </a:p>
          <a:p>
            <a:pPr marL="1097280" lvl="4" indent="0">
              <a:buNone/>
            </a:pPr>
            <a:r>
              <a:rPr lang="es-MX" dirty="0"/>
              <a:t>ENVIADA ESPECIAL</a:t>
            </a:r>
          </a:p>
          <a:p>
            <a:r>
              <a:rPr lang="es-MX" dirty="0"/>
              <a:t>Otra en la palabra </a:t>
            </a:r>
            <a:r>
              <a:rPr lang="es-MX" b="1" i="1" dirty="0"/>
              <a:t>atómica</a:t>
            </a:r>
            <a:r>
              <a:rPr lang="es-MX" dirty="0"/>
              <a:t> en el punto 5, con los siguientes datos:</a:t>
            </a:r>
          </a:p>
          <a:p>
            <a:pPr marL="1097280" lvl="4" indent="0">
              <a:buNone/>
            </a:pPr>
            <a:r>
              <a:rPr lang="es-MX" dirty="0" err="1"/>
              <a:t>Jovenes</a:t>
            </a:r>
            <a:r>
              <a:rPr lang="es-MX" dirty="0"/>
              <a:t> en movimiento, Su vida actual </a:t>
            </a:r>
          </a:p>
          <a:p>
            <a:pPr marL="1097280" lvl="4" indent="0">
              <a:buNone/>
            </a:pPr>
            <a:r>
              <a:rPr lang="es-MX" dirty="0" err="1"/>
              <a:t>Por:Edición</a:t>
            </a:r>
            <a:r>
              <a:rPr lang="es-MX" dirty="0"/>
              <a:t> Impresa</a:t>
            </a:r>
          </a:p>
          <a:p>
            <a:pPr marL="1097280" lvl="4" indent="0">
              <a:buNone/>
            </a:pPr>
            <a:r>
              <a:rPr lang="es-MX" dirty="0"/>
              <a:t>Diario Popular</a:t>
            </a:r>
          </a:p>
          <a:p>
            <a:pPr marL="1097280" lvl="4" indent="0">
              <a:buNone/>
            </a:pPr>
            <a:r>
              <a:rPr lang="es-MX" dirty="0"/>
              <a:t>16 de Noviembre de 2012</a:t>
            </a:r>
          </a:p>
          <a:p>
            <a:pPr lvl="0"/>
            <a:r>
              <a:rPr lang="es-MX" b="1" i="1" dirty="0"/>
              <a:t>Inserta</a:t>
            </a:r>
            <a:r>
              <a:rPr lang="es-MX" dirty="0"/>
              <a:t> al final del documento, la </a:t>
            </a:r>
            <a:r>
              <a:rPr lang="es-MX" b="1" i="1" dirty="0"/>
              <a:t>Bibliografía</a:t>
            </a:r>
            <a:r>
              <a:rPr lang="es-MX" dirty="0"/>
              <a:t> </a:t>
            </a:r>
          </a:p>
          <a:p>
            <a:pPr lvl="0"/>
            <a:r>
              <a:rPr lang="es-MX" b="1" i="1" dirty="0"/>
              <a:t>Modifica</a:t>
            </a:r>
            <a:r>
              <a:rPr lang="es-MX" dirty="0"/>
              <a:t> el </a:t>
            </a:r>
            <a:r>
              <a:rPr lang="es-MX" b="1" i="1" dirty="0"/>
              <a:t>comentario</a:t>
            </a:r>
            <a:r>
              <a:rPr lang="es-MX" dirty="0"/>
              <a:t> con el siguiente texto: “Causa adicción y es realmente muy difícil salir”</a:t>
            </a:r>
          </a:p>
          <a:p>
            <a:pPr lvl="0"/>
            <a:r>
              <a:rPr lang="es-MX" b="1" i="1" dirty="0"/>
              <a:t>Convierte</a:t>
            </a:r>
            <a:r>
              <a:rPr lang="es-MX" dirty="0"/>
              <a:t> la </a:t>
            </a:r>
            <a:r>
              <a:rPr lang="es-MX" b="1" i="1" dirty="0"/>
              <a:t>tabla</a:t>
            </a:r>
            <a:r>
              <a:rPr lang="es-MX" dirty="0"/>
              <a:t> en texto separado por marcas de párrafo.</a:t>
            </a:r>
          </a:p>
          <a:p>
            <a:pPr lvl="0"/>
            <a:r>
              <a:rPr lang="es-MX" dirty="0"/>
              <a:t>Inserta dos </a:t>
            </a:r>
            <a:r>
              <a:rPr lang="es-MX" b="1" i="1" dirty="0"/>
              <a:t>notas al pie</a:t>
            </a:r>
            <a:r>
              <a:rPr lang="es-MX" dirty="0"/>
              <a:t> de página</a:t>
            </a:r>
          </a:p>
          <a:p>
            <a:pPr lvl="0"/>
            <a:r>
              <a:rPr lang="es-MX" dirty="0"/>
              <a:t>Coloca </a:t>
            </a:r>
            <a:r>
              <a:rPr lang="es-MX" b="1" i="1" dirty="0"/>
              <a:t>títulos</a:t>
            </a:r>
            <a:r>
              <a:rPr lang="es-MX" dirty="0"/>
              <a:t> a las imágenes y realiza una </a:t>
            </a:r>
            <a:r>
              <a:rPr lang="es-MX" b="1" i="1" dirty="0"/>
              <a:t>tabla de ilustraciones </a:t>
            </a:r>
            <a:r>
              <a:rPr lang="es-MX" dirty="0"/>
              <a:t>al final del documento</a:t>
            </a:r>
          </a:p>
          <a:p>
            <a:pPr lvl="0"/>
            <a:r>
              <a:rPr lang="es-MX" dirty="0"/>
              <a:t>Manda tu carpeta a la dirección de correo que te dará tu instructor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91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TM03090434[[fn=Caracteres de madera]]</Template>
  <TotalTime>20</TotalTime>
  <Words>238</Words>
  <Application>Microsoft Office PowerPoint</Application>
  <PresentationFormat>Panorámica</PresentationFormat>
  <Paragraphs>24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Rockwell</vt:lpstr>
      <vt:lpstr>Rockwell Condensed</vt:lpstr>
      <vt:lpstr>Wingdings</vt:lpstr>
      <vt:lpstr>Tipo de madera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</dc:creator>
  <cp:lastModifiedBy>karem Alba</cp:lastModifiedBy>
  <cp:revision>11</cp:revision>
  <dcterms:created xsi:type="dcterms:W3CDTF">2015-05-09T04:48:31Z</dcterms:created>
  <dcterms:modified xsi:type="dcterms:W3CDTF">2017-10-23T15:03:29Z</dcterms:modified>
</cp:coreProperties>
</file>