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3C344-F58B-4DA1-8A9E-6422540189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D7BA3D7-9869-4B79-92F2-FF8066026C5D}">
      <dgm:prSet phldrT="[文字]" custT="1"/>
      <dgm:spPr/>
      <dgm:t>
        <a:bodyPr/>
        <a:lstStyle/>
        <a:p>
          <a:r>
            <a:rPr lang="zh-CN" altLang="en-US" sz="2800" dirty="0" smtClean="0"/>
            <a:t>首頁和簡介</a:t>
          </a:r>
          <a:endParaRPr lang="en-US" altLang="zh-CN" sz="2800" dirty="0" smtClean="0"/>
        </a:p>
      </dgm:t>
    </dgm:pt>
    <dgm:pt modelId="{DEA48C28-4E78-4FA4-A942-FCEB61C07959}" type="parTrans" cxnId="{569DA410-A39A-404A-A260-EBCAFE0AD1F1}">
      <dgm:prSet/>
      <dgm:spPr/>
      <dgm:t>
        <a:bodyPr/>
        <a:lstStyle/>
        <a:p>
          <a:endParaRPr lang="zh-TW" altLang="en-US"/>
        </a:p>
      </dgm:t>
    </dgm:pt>
    <dgm:pt modelId="{67F73DE5-A0BF-472A-8130-A4DE07A0CC29}" type="sibTrans" cxnId="{569DA410-A39A-404A-A260-EBCAFE0AD1F1}">
      <dgm:prSet/>
      <dgm:spPr/>
      <dgm:t>
        <a:bodyPr/>
        <a:lstStyle/>
        <a:p>
          <a:endParaRPr lang="zh-TW" altLang="en-US"/>
        </a:p>
      </dgm:t>
    </dgm:pt>
    <dgm:pt modelId="{4513FB73-62DA-4C31-B1E4-D7820ABFB212}">
      <dgm:prSet phldrT="[文字]"/>
      <dgm:spPr/>
      <dgm:t>
        <a:bodyPr/>
        <a:lstStyle/>
        <a:p>
          <a:r>
            <a:rPr lang="zh-CN" altLang="en-US" dirty="0" smtClean="0"/>
            <a:t>單人模式</a:t>
          </a:r>
          <a:endParaRPr lang="zh-TW" altLang="en-US" dirty="0"/>
        </a:p>
      </dgm:t>
    </dgm:pt>
    <dgm:pt modelId="{1EC2E81D-0DDE-4532-8C88-86DD037C23A3}" type="parTrans" cxnId="{D1869BCD-42C8-4412-BF37-7CBE0D7FB1F2}">
      <dgm:prSet/>
      <dgm:spPr/>
      <dgm:t>
        <a:bodyPr/>
        <a:lstStyle/>
        <a:p>
          <a:endParaRPr lang="zh-TW" altLang="en-US"/>
        </a:p>
      </dgm:t>
    </dgm:pt>
    <dgm:pt modelId="{CB378DA2-B582-4A99-8DF9-185957E9D2D9}" type="sibTrans" cxnId="{D1869BCD-42C8-4412-BF37-7CBE0D7FB1F2}">
      <dgm:prSet/>
      <dgm:spPr/>
      <dgm:t>
        <a:bodyPr/>
        <a:lstStyle/>
        <a:p>
          <a:endParaRPr lang="zh-TW" altLang="en-US"/>
        </a:p>
      </dgm:t>
    </dgm:pt>
    <dgm:pt modelId="{DAABF9EB-6347-4E28-9B04-C195D96C8033}">
      <dgm:prSet phldrT="[文字]"/>
      <dgm:spPr/>
      <dgm:t>
        <a:bodyPr/>
        <a:lstStyle/>
        <a:p>
          <a:r>
            <a:rPr lang="zh-CN" altLang="en-US" dirty="0" smtClean="0"/>
            <a:t>雙人模式</a:t>
          </a:r>
          <a:endParaRPr lang="zh-TW" altLang="en-US" dirty="0"/>
        </a:p>
      </dgm:t>
    </dgm:pt>
    <dgm:pt modelId="{79917C3E-6775-4FCC-B3E0-490706B9F821}" type="parTrans" cxnId="{7A15F639-750D-494A-88B7-42D64C80CDDB}">
      <dgm:prSet/>
      <dgm:spPr/>
      <dgm:t>
        <a:bodyPr/>
        <a:lstStyle/>
        <a:p>
          <a:endParaRPr lang="zh-TW" altLang="en-US"/>
        </a:p>
      </dgm:t>
    </dgm:pt>
    <dgm:pt modelId="{F5306645-B9D8-4D0C-83EA-6C59FF9A69A2}" type="sibTrans" cxnId="{7A15F639-750D-494A-88B7-42D64C80CDDB}">
      <dgm:prSet/>
      <dgm:spPr/>
      <dgm:t>
        <a:bodyPr/>
        <a:lstStyle/>
        <a:p>
          <a:endParaRPr lang="zh-TW" altLang="en-US"/>
        </a:p>
      </dgm:t>
    </dgm:pt>
    <dgm:pt modelId="{B1BD9E88-6BBE-48A6-834F-72108A2797A1}">
      <dgm:prSet/>
      <dgm:spPr/>
      <dgm:t>
        <a:bodyPr/>
        <a:lstStyle/>
        <a:p>
          <a:r>
            <a:rPr lang="en-US" altLang="zh-CN" dirty="0" smtClean="0"/>
            <a:t>Sprint</a:t>
          </a:r>
          <a:endParaRPr lang="zh-TW" altLang="en-US" dirty="0"/>
        </a:p>
      </dgm:t>
    </dgm:pt>
    <dgm:pt modelId="{60E8C5BB-155E-4A4D-B99F-C6CE7910745F}" type="parTrans" cxnId="{F9342360-3BE2-4715-9FA7-27A3260A5933}">
      <dgm:prSet/>
      <dgm:spPr/>
      <dgm:t>
        <a:bodyPr/>
        <a:lstStyle/>
        <a:p>
          <a:endParaRPr lang="zh-TW" altLang="en-US"/>
        </a:p>
      </dgm:t>
    </dgm:pt>
    <dgm:pt modelId="{A750021F-A5D0-4CBE-9AB8-792014734A92}" type="sibTrans" cxnId="{F9342360-3BE2-4715-9FA7-27A3260A5933}">
      <dgm:prSet/>
      <dgm:spPr/>
      <dgm:t>
        <a:bodyPr/>
        <a:lstStyle/>
        <a:p>
          <a:endParaRPr lang="zh-TW" altLang="en-US"/>
        </a:p>
      </dgm:t>
    </dgm:pt>
    <dgm:pt modelId="{CB50B535-78E8-4054-8F71-32BCA7F3F0D3}">
      <dgm:prSet/>
      <dgm:spPr/>
      <dgm:t>
        <a:bodyPr/>
        <a:lstStyle/>
        <a:p>
          <a:r>
            <a:rPr lang="en-US" altLang="zh-CN" dirty="0" smtClean="0"/>
            <a:t>Dig Race</a:t>
          </a:r>
          <a:endParaRPr lang="zh-TW" altLang="en-US" dirty="0"/>
        </a:p>
      </dgm:t>
    </dgm:pt>
    <dgm:pt modelId="{6604DF8C-E6A1-4D3C-8E82-1B0A6172D880}" type="parTrans" cxnId="{D07973D3-960F-421B-AD5C-FDA596BD295B}">
      <dgm:prSet/>
      <dgm:spPr/>
      <dgm:t>
        <a:bodyPr/>
        <a:lstStyle/>
        <a:p>
          <a:endParaRPr lang="zh-TW" altLang="en-US"/>
        </a:p>
      </dgm:t>
    </dgm:pt>
    <dgm:pt modelId="{97E63AC8-2707-4886-A5D8-1009A508A480}" type="sibTrans" cxnId="{D07973D3-960F-421B-AD5C-FDA596BD295B}">
      <dgm:prSet/>
      <dgm:spPr/>
      <dgm:t>
        <a:bodyPr/>
        <a:lstStyle/>
        <a:p>
          <a:endParaRPr lang="zh-TW" altLang="en-US"/>
        </a:p>
      </dgm:t>
    </dgm:pt>
    <dgm:pt modelId="{05464945-1B2D-489C-8995-07B511892EB6}" type="pres">
      <dgm:prSet presAssocID="{6503C344-F58B-4DA1-8A9E-6422540189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13004C8-A497-4079-9372-0319721CEEB4}" type="pres">
      <dgm:prSet presAssocID="{5D7BA3D7-9869-4B79-92F2-FF8066026C5D}" presName="hierRoot1" presStyleCnt="0">
        <dgm:presLayoutVars>
          <dgm:hierBranch val="init"/>
        </dgm:presLayoutVars>
      </dgm:prSet>
      <dgm:spPr/>
    </dgm:pt>
    <dgm:pt modelId="{62213053-F796-4328-9289-2CCC80F5823F}" type="pres">
      <dgm:prSet presAssocID="{5D7BA3D7-9869-4B79-92F2-FF8066026C5D}" presName="rootComposite1" presStyleCnt="0"/>
      <dgm:spPr/>
    </dgm:pt>
    <dgm:pt modelId="{54A6390A-6A77-4CF9-90C3-82C7A2E92799}" type="pres">
      <dgm:prSet presAssocID="{5D7BA3D7-9869-4B79-92F2-FF8066026C5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ACCCB1-063A-46B1-B1A8-FEF415972B42}" type="pres">
      <dgm:prSet presAssocID="{5D7BA3D7-9869-4B79-92F2-FF8066026C5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8F24640-37B1-4F3D-8AB8-EFA055496404}" type="pres">
      <dgm:prSet presAssocID="{5D7BA3D7-9869-4B79-92F2-FF8066026C5D}" presName="hierChild2" presStyleCnt="0"/>
      <dgm:spPr/>
    </dgm:pt>
    <dgm:pt modelId="{7FBF8971-D55E-4E94-AE7C-825BDBDC4629}" type="pres">
      <dgm:prSet presAssocID="{1EC2E81D-0DDE-4532-8C88-86DD037C23A3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620E6D7A-819D-4167-98CC-D0C2D2DF6E42}" type="pres">
      <dgm:prSet presAssocID="{4513FB73-62DA-4C31-B1E4-D7820ABFB212}" presName="hierRoot2" presStyleCnt="0">
        <dgm:presLayoutVars>
          <dgm:hierBranch val="init"/>
        </dgm:presLayoutVars>
      </dgm:prSet>
      <dgm:spPr/>
    </dgm:pt>
    <dgm:pt modelId="{5660A1A5-A857-403A-8261-0B6281CB7EB0}" type="pres">
      <dgm:prSet presAssocID="{4513FB73-62DA-4C31-B1E4-D7820ABFB212}" presName="rootComposite" presStyleCnt="0"/>
      <dgm:spPr/>
    </dgm:pt>
    <dgm:pt modelId="{2F81C613-B4BA-4D70-986F-5BCDB517A911}" type="pres">
      <dgm:prSet presAssocID="{4513FB73-62DA-4C31-B1E4-D7820ABFB21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7A9EC8-7CF0-4629-B00A-1F75E69B91D0}" type="pres">
      <dgm:prSet presAssocID="{4513FB73-62DA-4C31-B1E4-D7820ABFB212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C3E9D8AF-BA30-4319-A955-C4E87434A862}" type="pres">
      <dgm:prSet presAssocID="{4513FB73-62DA-4C31-B1E4-D7820ABFB212}" presName="hierChild4" presStyleCnt="0"/>
      <dgm:spPr/>
    </dgm:pt>
    <dgm:pt modelId="{723C1F05-1C5C-4E41-8FAD-13675BCAAEA5}" type="pres">
      <dgm:prSet presAssocID="{60E8C5BB-155E-4A4D-B99F-C6CE7910745F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30AD85B4-93DF-4DD8-AEB6-110ECA12A4C4}" type="pres">
      <dgm:prSet presAssocID="{B1BD9E88-6BBE-48A6-834F-72108A2797A1}" presName="hierRoot2" presStyleCnt="0">
        <dgm:presLayoutVars>
          <dgm:hierBranch val="init"/>
        </dgm:presLayoutVars>
      </dgm:prSet>
      <dgm:spPr/>
    </dgm:pt>
    <dgm:pt modelId="{094B6905-35CF-4001-B960-CE34722914AF}" type="pres">
      <dgm:prSet presAssocID="{B1BD9E88-6BBE-48A6-834F-72108A2797A1}" presName="rootComposite" presStyleCnt="0"/>
      <dgm:spPr/>
    </dgm:pt>
    <dgm:pt modelId="{10B400FA-0376-41CE-89CD-9D3C5F69E7B6}" type="pres">
      <dgm:prSet presAssocID="{B1BD9E88-6BBE-48A6-834F-72108A2797A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2A4D4A-CC3E-4E1D-8CE7-9F10D9323B4D}" type="pres">
      <dgm:prSet presAssocID="{B1BD9E88-6BBE-48A6-834F-72108A2797A1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072401A-4B9D-462D-937D-63CE19A36CB9}" type="pres">
      <dgm:prSet presAssocID="{B1BD9E88-6BBE-48A6-834F-72108A2797A1}" presName="hierChild4" presStyleCnt="0"/>
      <dgm:spPr/>
    </dgm:pt>
    <dgm:pt modelId="{482542D6-BE4A-4A20-8BF6-01849F210DBB}" type="pres">
      <dgm:prSet presAssocID="{B1BD9E88-6BBE-48A6-834F-72108A2797A1}" presName="hierChild5" presStyleCnt="0"/>
      <dgm:spPr/>
    </dgm:pt>
    <dgm:pt modelId="{B1556262-0E5D-4890-B7CD-FC1D0E99C3C5}" type="pres">
      <dgm:prSet presAssocID="{6604DF8C-E6A1-4D3C-8E82-1B0A6172D880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6BB45CC0-DB38-42ED-ACE3-A130280B2FB7}" type="pres">
      <dgm:prSet presAssocID="{CB50B535-78E8-4054-8F71-32BCA7F3F0D3}" presName="hierRoot2" presStyleCnt="0">
        <dgm:presLayoutVars>
          <dgm:hierBranch val="init"/>
        </dgm:presLayoutVars>
      </dgm:prSet>
      <dgm:spPr/>
    </dgm:pt>
    <dgm:pt modelId="{69A69FE0-E432-475F-B5EB-EE56D1D1BE81}" type="pres">
      <dgm:prSet presAssocID="{CB50B535-78E8-4054-8F71-32BCA7F3F0D3}" presName="rootComposite" presStyleCnt="0"/>
      <dgm:spPr/>
    </dgm:pt>
    <dgm:pt modelId="{986E1B5D-9852-49CD-9F1F-E85730AE242C}" type="pres">
      <dgm:prSet presAssocID="{CB50B535-78E8-4054-8F71-32BCA7F3F0D3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2C8EB9-518A-4863-A55A-F65D6DDA7FAA}" type="pres">
      <dgm:prSet presAssocID="{CB50B535-78E8-4054-8F71-32BCA7F3F0D3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F248031F-D691-433D-A52F-728FBFB4622A}" type="pres">
      <dgm:prSet presAssocID="{CB50B535-78E8-4054-8F71-32BCA7F3F0D3}" presName="hierChild4" presStyleCnt="0"/>
      <dgm:spPr/>
    </dgm:pt>
    <dgm:pt modelId="{CFEDFCBE-C5F0-4741-8D28-522113C192E2}" type="pres">
      <dgm:prSet presAssocID="{CB50B535-78E8-4054-8F71-32BCA7F3F0D3}" presName="hierChild5" presStyleCnt="0"/>
      <dgm:spPr/>
    </dgm:pt>
    <dgm:pt modelId="{D9B04F72-2AE9-4652-A6C5-77AA74DD8C7B}" type="pres">
      <dgm:prSet presAssocID="{4513FB73-62DA-4C31-B1E4-D7820ABFB212}" presName="hierChild5" presStyleCnt="0"/>
      <dgm:spPr/>
    </dgm:pt>
    <dgm:pt modelId="{E18FC508-4772-4239-ADD6-8AD8518D1AB7}" type="pres">
      <dgm:prSet presAssocID="{79917C3E-6775-4FCC-B3E0-490706B9F821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65217ECB-002C-4F64-8A13-1DB8EA9703D4}" type="pres">
      <dgm:prSet presAssocID="{DAABF9EB-6347-4E28-9B04-C195D96C8033}" presName="hierRoot2" presStyleCnt="0">
        <dgm:presLayoutVars>
          <dgm:hierBranch val="init"/>
        </dgm:presLayoutVars>
      </dgm:prSet>
      <dgm:spPr/>
    </dgm:pt>
    <dgm:pt modelId="{4D895BE2-F55E-42F2-A469-D8CCAF0244FE}" type="pres">
      <dgm:prSet presAssocID="{DAABF9EB-6347-4E28-9B04-C195D96C8033}" presName="rootComposite" presStyleCnt="0"/>
      <dgm:spPr/>
    </dgm:pt>
    <dgm:pt modelId="{DE4D6265-D116-4319-9870-C98A177A4ACC}" type="pres">
      <dgm:prSet presAssocID="{DAABF9EB-6347-4E28-9B04-C195D96C803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B5B2CE-5C26-4238-A1A4-696660FA02BE}" type="pres">
      <dgm:prSet presAssocID="{DAABF9EB-6347-4E28-9B04-C195D96C8033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5C277E17-D3CE-40C1-8EFA-5CEA09EA0D8E}" type="pres">
      <dgm:prSet presAssocID="{DAABF9EB-6347-4E28-9B04-C195D96C8033}" presName="hierChild4" presStyleCnt="0"/>
      <dgm:spPr/>
    </dgm:pt>
    <dgm:pt modelId="{35FC186F-E554-4D0A-AD66-1CBE9ED91CC5}" type="pres">
      <dgm:prSet presAssocID="{DAABF9EB-6347-4E28-9B04-C195D96C8033}" presName="hierChild5" presStyleCnt="0"/>
      <dgm:spPr/>
    </dgm:pt>
    <dgm:pt modelId="{1D7FB58D-1760-49A1-AFB6-3E77F4B24463}" type="pres">
      <dgm:prSet presAssocID="{5D7BA3D7-9869-4B79-92F2-FF8066026C5D}" presName="hierChild3" presStyleCnt="0"/>
      <dgm:spPr/>
    </dgm:pt>
  </dgm:ptLst>
  <dgm:cxnLst>
    <dgm:cxn modelId="{200E3557-D390-4411-91CA-2E0E1159DBCB}" type="presOf" srcId="{CB50B535-78E8-4054-8F71-32BCA7F3F0D3}" destId="{C92C8EB9-518A-4863-A55A-F65D6DDA7FAA}" srcOrd="1" destOrd="0" presId="urn:microsoft.com/office/officeart/2005/8/layout/orgChart1"/>
    <dgm:cxn modelId="{3AF84A1E-D326-4989-B0E4-5D65DE6898A0}" type="presOf" srcId="{6604DF8C-E6A1-4D3C-8E82-1B0A6172D880}" destId="{B1556262-0E5D-4890-B7CD-FC1D0E99C3C5}" srcOrd="0" destOrd="0" presId="urn:microsoft.com/office/officeart/2005/8/layout/orgChart1"/>
    <dgm:cxn modelId="{F9342360-3BE2-4715-9FA7-27A3260A5933}" srcId="{4513FB73-62DA-4C31-B1E4-D7820ABFB212}" destId="{B1BD9E88-6BBE-48A6-834F-72108A2797A1}" srcOrd="0" destOrd="0" parTransId="{60E8C5BB-155E-4A4D-B99F-C6CE7910745F}" sibTransId="{A750021F-A5D0-4CBE-9AB8-792014734A92}"/>
    <dgm:cxn modelId="{D1869BCD-42C8-4412-BF37-7CBE0D7FB1F2}" srcId="{5D7BA3D7-9869-4B79-92F2-FF8066026C5D}" destId="{4513FB73-62DA-4C31-B1E4-D7820ABFB212}" srcOrd="0" destOrd="0" parTransId="{1EC2E81D-0DDE-4532-8C88-86DD037C23A3}" sibTransId="{CB378DA2-B582-4A99-8DF9-185957E9D2D9}"/>
    <dgm:cxn modelId="{049E4904-E043-447C-9FDB-79C77A498EF7}" type="presOf" srcId="{79917C3E-6775-4FCC-B3E0-490706B9F821}" destId="{E18FC508-4772-4239-ADD6-8AD8518D1AB7}" srcOrd="0" destOrd="0" presId="urn:microsoft.com/office/officeart/2005/8/layout/orgChart1"/>
    <dgm:cxn modelId="{E708883D-9EB5-4D12-AD2E-5B622103FA4A}" type="presOf" srcId="{CB50B535-78E8-4054-8F71-32BCA7F3F0D3}" destId="{986E1B5D-9852-49CD-9F1F-E85730AE242C}" srcOrd="0" destOrd="0" presId="urn:microsoft.com/office/officeart/2005/8/layout/orgChart1"/>
    <dgm:cxn modelId="{2934A107-B31D-4DEA-8D0E-2D63C7FB7DC3}" type="presOf" srcId="{B1BD9E88-6BBE-48A6-834F-72108A2797A1}" destId="{0A2A4D4A-CC3E-4E1D-8CE7-9F10D9323B4D}" srcOrd="1" destOrd="0" presId="urn:microsoft.com/office/officeart/2005/8/layout/orgChart1"/>
    <dgm:cxn modelId="{7A15F639-750D-494A-88B7-42D64C80CDDB}" srcId="{5D7BA3D7-9869-4B79-92F2-FF8066026C5D}" destId="{DAABF9EB-6347-4E28-9B04-C195D96C8033}" srcOrd="1" destOrd="0" parTransId="{79917C3E-6775-4FCC-B3E0-490706B9F821}" sibTransId="{F5306645-B9D8-4D0C-83EA-6C59FF9A69A2}"/>
    <dgm:cxn modelId="{A04D91BB-0616-4B3A-A0A9-063712D0F048}" type="presOf" srcId="{DAABF9EB-6347-4E28-9B04-C195D96C8033}" destId="{DE4D6265-D116-4319-9870-C98A177A4ACC}" srcOrd="0" destOrd="0" presId="urn:microsoft.com/office/officeart/2005/8/layout/orgChart1"/>
    <dgm:cxn modelId="{569DA410-A39A-404A-A260-EBCAFE0AD1F1}" srcId="{6503C344-F58B-4DA1-8A9E-642254018958}" destId="{5D7BA3D7-9869-4B79-92F2-FF8066026C5D}" srcOrd="0" destOrd="0" parTransId="{DEA48C28-4E78-4FA4-A942-FCEB61C07959}" sibTransId="{67F73DE5-A0BF-472A-8130-A4DE07A0CC29}"/>
    <dgm:cxn modelId="{85E86465-55B7-4413-939D-E69BB0B62450}" type="presOf" srcId="{4513FB73-62DA-4C31-B1E4-D7820ABFB212}" destId="{2F81C613-B4BA-4D70-986F-5BCDB517A911}" srcOrd="0" destOrd="0" presId="urn:microsoft.com/office/officeart/2005/8/layout/orgChart1"/>
    <dgm:cxn modelId="{CB79AA73-EC9E-4DF0-A1A4-78B96FCDAAA1}" type="presOf" srcId="{B1BD9E88-6BBE-48A6-834F-72108A2797A1}" destId="{10B400FA-0376-41CE-89CD-9D3C5F69E7B6}" srcOrd="0" destOrd="0" presId="urn:microsoft.com/office/officeart/2005/8/layout/orgChart1"/>
    <dgm:cxn modelId="{A78EAE37-8C93-473E-836D-E7EDCA575032}" type="presOf" srcId="{5D7BA3D7-9869-4B79-92F2-FF8066026C5D}" destId="{4FACCCB1-063A-46B1-B1A8-FEF415972B42}" srcOrd="1" destOrd="0" presId="urn:microsoft.com/office/officeart/2005/8/layout/orgChart1"/>
    <dgm:cxn modelId="{D07973D3-960F-421B-AD5C-FDA596BD295B}" srcId="{4513FB73-62DA-4C31-B1E4-D7820ABFB212}" destId="{CB50B535-78E8-4054-8F71-32BCA7F3F0D3}" srcOrd="1" destOrd="0" parTransId="{6604DF8C-E6A1-4D3C-8E82-1B0A6172D880}" sibTransId="{97E63AC8-2707-4886-A5D8-1009A508A480}"/>
    <dgm:cxn modelId="{188F34FC-B85B-4999-84E4-49A0E6EBEE49}" type="presOf" srcId="{DAABF9EB-6347-4E28-9B04-C195D96C8033}" destId="{E5B5B2CE-5C26-4238-A1A4-696660FA02BE}" srcOrd="1" destOrd="0" presId="urn:microsoft.com/office/officeart/2005/8/layout/orgChart1"/>
    <dgm:cxn modelId="{6F8C3B1F-3AD6-4CC1-B021-3EA17268034A}" type="presOf" srcId="{6503C344-F58B-4DA1-8A9E-642254018958}" destId="{05464945-1B2D-489C-8995-07B511892EB6}" srcOrd="0" destOrd="0" presId="urn:microsoft.com/office/officeart/2005/8/layout/orgChart1"/>
    <dgm:cxn modelId="{E3249F6C-8FD3-43F6-893C-50125FD06114}" type="presOf" srcId="{60E8C5BB-155E-4A4D-B99F-C6CE7910745F}" destId="{723C1F05-1C5C-4E41-8FAD-13675BCAAEA5}" srcOrd="0" destOrd="0" presId="urn:microsoft.com/office/officeart/2005/8/layout/orgChart1"/>
    <dgm:cxn modelId="{1F687F54-34AD-43F1-AA53-14FEDBAE521D}" type="presOf" srcId="{5D7BA3D7-9869-4B79-92F2-FF8066026C5D}" destId="{54A6390A-6A77-4CF9-90C3-82C7A2E92799}" srcOrd="0" destOrd="0" presId="urn:microsoft.com/office/officeart/2005/8/layout/orgChart1"/>
    <dgm:cxn modelId="{B62C9A91-45BE-428A-A714-3A10A15352E8}" type="presOf" srcId="{4513FB73-62DA-4C31-B1E4-D7820ABFB212}" destId="{C67A9EC8-7CF0-4629-B00A-1F75E69B91D0}" srcOrd="1" destOrd="0" presId="urn:microsoft.com/office/officeart/2005/8/layout/orgChart1"/>
    <dgm:cxn modelId="{213C7071-643D-46C4-8CB7-2AD24B064BE6}" type="presOf" srcId="{1EC2E81D-0DDE-4532-8C88-86DD037C23A3}" destId="{7FBF8971-D55E-4E94-AE7C-825BDBDC4629}" srcOrd="0" destOrd="0" presId="urn:microsoft.com/office/officeart/2005/8/layout/orgChart1"/>
    <dgm:cxn modelId="{2ED51194-E0B5-427D-9A9C-628E5B65985C}" type="presParOf" srcId="{05464945-1B2D-489C-8995-07B511892EB6}" destId="{B13004C8-A497-4079-9372-0319721CEEB4}" srcOrd="0" destOrd="0" presId="urn:microsoft.com/office/officeart/2005/8/layout/orgChart1"/>
    <dgm:cxn modelId="{458A596C-25D5-4CF2-9B9E-D05074423E58}" type="presParOf" srcId="{B13004C8-A497-4079-9372-0319721CEEB4}" destId="{62213053-F796-4328-9289-2CCC80F5823F}" srcOrd="0" destOrd="0" presId="urn:microsoft.com/office/officeart/2005/8/layout/orgChart1"/>
    <dgm:cxn modelId="{12832FCA-3BBB-40B6-99E7-1F1F8201199C}" type="presParOf" srcId="{62213053-F796-4328-9289-2CCC80F5823F}" destId="{54A6390A-6A77-4CF9-90C3-82C7A2E92799}" srcOrd="0" destOrd="0" presId="urn:microsoft.com/office/officeart/2005/8/layout/orgChart1"/>
    <dgm:cxn modelId="{05449C76-2B84-4BBE-88F9-4C0287AE5E46}" type="presParOf" srcId="{62213053-F796-4328-9289-2CCC80F5823F}" destId="{4FACCCB1-063A-46B1-B1A8-FEF415972B42}" srcOrd="1" destOrd="0" presId="urn:microsoft.com/office/officeart/2005/8/layout/orgChart1"/>
    <dgm:cxn modelId="{99D92713-62B8-4C07-93C6-6206B2650FBD}" type="presParOf" srcId="{B13004C8-A497-4079-9372-0319721CEEB4}" destId="{88F24640-37B1-4F3D-8AB8-EFA055496404}" srcOrd="1" destOrd="0" presId="urn:microsoft.com/office/officeart/2005/8/layout/orgChart1"/>
    <dgm:cxn modelId="{130E4D95-E3F4-4C40-B28B-61286A8C0671}" type="presParOf" srcId="{88F24640-37B1-4F3D-8AB8-EFA055496404}" destId="{7FBF8971-D55E-4E94-AE7C-825BDBDC4629}" srcOrd="0" destOrd="0" presId="urn:microsoft.com/office/officeart/2005/8/layout/orgChart1"/>
    <dgm:cxn modelId="{7B2792A4-9D10-4DAF-8DE7-CABC4898F876}" type="presParOf" srcId="{88F24640-37B1-4F3D-8AB8-EFA055496404}" destId="{620E6D7A-819D-4167-98CC-D0C2D2DF6E42}" srcOrd="1" destOrd="0" presId="urn:microsoft.com/office/officeart/2005/8/layout/orgChart1"/>
    <dgm:cxn modelId="{FE086314-A92E-477D-80B9-372FCC79AF95}" type="presParOf" srcId="{620E6D7A-819D-4167-98CC-D0C2D2DF6E42}" destId="{5660A1A5-A857-403A-8261-0B6281CB7EB0}" srcOrd="0" destOrd="0" presId="urn:microsoft.com/office/officeart/2005/8/layout/orgChart1"/>
    <dgm:cxn modelId="{3003F3D2-6E70-41DC-BC5C-FD18098CE392}" type="presParOf" srcId="{5660A1A5-A857-403A-8261-0B6281CB7EB0}" destId="{2F81C613-B4BA-4D70-986F-5BCDB517A911}" srcOrd="0" destOrd="0" presId="urn:microsoft.com/office/officeart/2005/8/layout/orgChart1"/>
    <dgm:cxn modelId="{A9F1B356-BF95-4732-B668-3706FE32E65B}" type="presParOf" srcId="{5660A1A5-A857-403A-8261-0B6281CB7EB0}" destId="{C67A9EC8-7CF0-4629-B00A-1F75E69B91D0}" srcOrd="1" destOrd="0" presId="urn:microsoft.com/office/officeart/2005/8/layout/orgChart1"/>
    <dgm:cxn modelId="{5B88A23B-6B14-474F-8CAA-0D07D6FEEBAB}" type="presParOf" srcId="{620E6D7A-819D-4167-98CC-D0C2D2DF6E42}" destId="{C3E9D8AF-BA30-4319-A955-C4E87434A862}" srcOrd="1" destOrd="0" presId="urn:microsoft.com/office/officeart/2005/8/layout/orgChart1"/>
    <dgm:cxn modelId="{B67DCB64-813B-452A-80BD-144BFD6B31B5}" type="presParOf" srcId="{C3E9D8AF-BA30-4319-A955-C4E87434A862}" destId="{723C1F05-1C5C-4E41-8FAD-13675BCAAEA5}" srcOrd="0" destOrd="0" presId="urn:microsoft.com/office/officeart/2005/8/layout/orgChart1"/>
    <dgm:cxn modelId="{BC0B9DD4-80C2-4FEB-A7A1-7DFD98129252}" type="presParOf" srcId="{C3E9D8AF-BA30-4319-A955-C4E87434A862}" destId="{30AD85B4-93DF-4DD8-AEB6-110ECA12A4C4}" srcOrd="1" destOrd="0" presId="urn:microsoft.com/office/officeart/2005/8/layout/orgChart1"/>
    <dgm:cxn modelId="{39AB4C19-BBCE-413A-A9AB-406E1CDE5872}" type="presParOf" srcId="{30AD85B4-93DF-4DD8-AEB6-110ECA12A4C4}" destId="{094B6905-35CF-4001-B960-CE34722914AF}" srcOrd="0" destOrd="0" presId="urn:microsoft.com/office/officeart/2005/8/layout/orgChart1"/>
    <dgm:cxn modelId="{72B8072E-1AAE-42BD-94AD-4A4A77E3AA20}" type="presParOf" srcId="{094B6905-35CF-4001-B960-CE34722914AF}" destId="{10B400FA-0376-41CE-89CD-9D3C5F69E7B6}" srcOrd="0" destOrd="0" presId="urn:microsoft.com/office/officeart/2005/8/layout/orgChart1"/>
    <dgm:cxn modelId="{8898DB0D-4D03-41E3-ADF6-3683FBDAD279}" type="presParOf" srcId="{094B6905-35CF-4001-B960-CE34722914AF}" destId="{0A2A4D4A-CC3E-4E1D-8CE7-9F10D9323B4D}" srcOrd="1" destOrd="0" presId="urn:microsoft.com/office/officeart/2005/8/layout/orgChart1"/>
    <dgm:cxn modelId="{88DF1E8B-CEA5-4F9C-882B-CF28F1477CC0}" type="presParOf" srcId="{30AD85B4-93DF-4DD8-AEB6-110ECA12A4C4}" destId="{3072401A-4B9D-462D-937D-63CE19A36CB9}" srcOrd="1" destOrd="0" presId="urn:microsoft.com/office/officeart/2005/8/layout/orgChart1"/>
    <dgm:cxn modelId="{E5B4F34A-45E5-462C-8003-43812CEB0FB9}" type="presParOf" srcId="{30AD85B4-93DF-4DD8-AEB6-110ECA12A4C4}" destId="{482542D6-BE4A-4A20-8BF6-01849F210DBB}" srcOrd="2" destOrd="0" presId="urn:microsoft.com/office/officeart/2005/8/layout/orgChart1"/>
    <dgm:cxn modelId="{09AAED4D-71F1-4C76-8347-8F0E3A239CF2}" type="presParOf" srcId="{C3E9D8AF-BA30-4319-A955-C4E87434A862}" destId="{B1556262-0E5D-4890-B7CD-FC1D0E99C3C5}" srcOrd="2" destOrd="0" presId="urn:microsoft.com/office/officeart/2005/8/layout/orgChart1"/>
    <dgm:cxn modelId="{B8DAD886-ED03-4AA5-BC50-1095D185FE5D}" type="presParOf" srcId="{C3E9D8AF-BA30-4319-A955-C4E87434A862}" destId="{6BB45CC0-DB38-42ED-ACE3-A130280B2FB7}" srcOrd="3" destOrd="0" presId="urn:microsoft.com/office/officeart/2005/8/layout/orgChart1"/>
    <dgm:cxn modelId="{757958D2-AB37-4DA5-84A6-322BE079C2AB}" type="presParOf" srcId="{6BB45CC0-DB38-42ED-ACE3-A130280B2FB7}" destId="{69A69FE0-E432-475F-B5EB-EE56D1D1BE81}" srcOrd="0" destOrd="0" presId="urn:microsoft.com/office/officeart/2005/8/layout/orgChart1"/>
    <dgm:cxn modelId="{375FE8D7-305F-43E2-94BC-7E4E70D3FBAE}" type="presParOf" srcId="{69A69FE0-E432-475F-B5EB-EE56D1D1BE81}" destId="{986E1B5D-9852-49CD-9F1F-E85730AE242C}" srcOrd="0" destOrd="0" presId="urn:microsoft.com/office/officeart/2005/8/layout/orgChart1"/>
    <dgm:cxn modelId="{6669B44C-4A30-49EF-9B24-C17B047A7078}" type="presParOf" srcId="{69A69FE0-E432-475F-B5EB-EE56D1D1BE81}" destId="{C92C8EB9-518A-4863-A55A-F65D6DDA7FAA}" srcOrd="1" destOrd="0" presId="urn:microsoft.com/office/officeart/2005/8/layout/orgChart1"/>
    <dgm:cxn modelId="{EF9C6023-331F-4758-9ED1-B796B2CAA39F}" type="presParOf" srcId="{6BB45CC0-DB38-42ED-ACE3-A130280B2FB7}" destId="{F248031F-D691-433D-A52F-728FBFB4622A}" srcOrd="1" destOrd="0" presId="urn:microsoft.com/office/officeart/2005/8/layout/orgChart1"/>
    <dgm:cxn modelId="{A26F0534-74A7-4570-B07C-F27F8A14D0C6}" type="presParOf" srcId="{6BB45CC0-DB38-42ED-ACE3-A130280B2FB7}" destId="{CFEDFCBE-C5F0-4741-8D28-522113C192E2}" srcOrd="2" destOrd="0" presId="urn:microsoft.com/office/officeart/2005/8/layout/orgChart1"/>
    <dgm:cxn modelId="{B178067B-0E7B-4592-8406-805642972773}" type="presParOf" srcId="{620E6D7A-819D-4167-98CC-D0C2D2DF6E42}" destId="{D9B04F72-2AE9-4652-A6C5-77AA74DD8C7B}" srcOrd="2" destOrd="0" presId="urn:microsoft.com/office/officeart/2005/8/layout/orgChart1"/>
    <dgm:cxn modelId="{65F07F11-1A48-4CF9-B3E7-BBE81315DD0A}" type="presParOf" srcId="{88F24640-37B1-4F3D-8AB8-EFA055496404}" destId="{E18FC508-4772-4239-ADD6-8AD8518D1AB7}" srcOrd="2" destOrd="0" presId="urn:microsoft.com/office/officeart/2005/8/layout/orgChart1"/>
    <dgm:cxn modelId="{763F2012-9EBB-45B9-8801-E6C5EAC85E61}" type="presParOf" srcId="{88F24640-37B1-4F3D-8AB8-EFA055496404}" destId="{65217ECB-002C-4F64-8A13-1DB8EA9703D4}" srcOrd="3" destOrd="0" presId="urn:microsoft.com/office/officeart/2005/8/layout/orgChart1"/>
    <dgm:cxn modelId="{130D232B-2D43-4799-AE66-14197E47B0E5}" type="presParOf" srcId="{65217ECB-002C-4F64-8A13-1DB8EA9703D4}" destId="{4D895BE2-F55E-42F2-A469-D8CCAF0244FE}" srcOrd="0" destOrd="0" presId="urn:microsoft.com/office/officeart/2005/8/layout/orgChart1"/>
    <dgm:cxn modelId="{47E9DDEA-B8C2-42BB-B300-10FDDF9D0A2C}" type="presParOf" srcId="{4D895BE2-F55E-42F2-A469-D8CCAF0244FE}" destId="{DE4D6265-D116-4319-9870-C98A177A4ACC}" srcOrd="0" destOrd="0" presId="urn:microsoft.com/office/officeart/2005/8/layout/orgChart1"/>
    <dgm:cxn modelId="{78E59B1D-83B9-4008-B18E-6214416DB311}" type="presParOf" srcId="{4D895BE2-F55E-42F2-A469-D8CCAF0244FE}" destId="{E5B5B2CE-5C26-4238-A1A4-696660FA02BE}" srcOrd="1" destOrd="0" presId="urn:microsoft.com/office/officeart/2005/8/layout/orgChart1"/>
    <dgm:cxn modelId="{2D40DA9C-5CFE-4B62-833F-E62FBCD1CA7D}" type="presParOf" srcId="{65217ECB-002C-4F64-8A13-1DB8EA9703D4}" destId="{5C277E17-D3CE-40C1-8EFA-5CEA09EA0D8E}" srcOrd="1" destOrd="0" presId="urn:microsoft.com/office/officeart/2005/8/layout/orgChart1"/>
    <dgm:cxn modelId="{88E7F767-2F08-4DCD-896D-1029CCEFCDAC}" type="presParOf" srcId="{65217ECB-002C-4F64-8A13-1DB8EA9703D4}" destId="{35FC186F-E554-4D0A-AD66-1CBE9ED91CC5}" srcOrd="2" destOrd="0" presId="urn:microsoft.com/office/officeart/2005/8/layout/orgChart1"/>
    <dgm:cxn modelId="{8D6873AE-191F-4A7A-B199-33CE1B1A8906}" type="presParOf" srcId="{B13004C8-A497-4079-9372-0319721CEEB4}" destId="{1D7FB58D-1760-49A1-AFB6-3E77F4B244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FC508-4772-4239-ADD6-8AD8518D1AB7}">
      <dsp:nvSpPr>
        <dsp:cNvPr id="0" name=""/>
        <dsp:cNvSpPr/>
      </dsp:nvSpPr>
      <dsp:spPr>
        <a:xfrm>
          <a:off x="4064000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56262-0E5D-4890-B7CD-FC1D0E99C3C5}">
      <dsp:nvSpPr>
        <dsp:cNvPr id="0" name=""/>
        <dsp:cNvSpPr/>
      </dsp:nvSpPr>
      <dsp:spPr>
        <a:xfrm>
          <a:off x="1994916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C1F05-1C5C-4E41-8FAD-13675BCAAEA5}">
      <dsp:nvSpPr>
        <dsp:cNvPr id="0" name=""/>
        <dsp:cNvSpPr/>
      </dsp:nvSpPr>
      <dsp:spPr>
        <a:xfrm>
          <a:off x="1994916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F8971-D55E-4E94-AE7C-825BDBDC4629}">
      <dsp:nvSpPr>
        <dsp:cNvPr id="0" name=""/>
        <dsp:cNvSpPr/>
      </dsp:nvSpPr>
      <dsp:spPr>
        <a:xfrm>
          <a:off x="2818432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6390A-6A77-4CF9-90C3-82C7A2E92799}">
      <dsp:nvSpPr>
        <dsp:cNvPr id="0" name=""/>
        <dsp:cNvSpPr/>
      </dsp:nvSpPr>
      <dsp:spPr>
        <a:xfrm>
          <a:off x="3034605" y="2025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首頁和簡介</a:t>
          </a:r>
          <a:endParaRPr lang="en-US" altLang="zh-CN" sz="2800" kern="1200" dirty="0" smtClean="0"/>
        </a:p>
      </dsp:txBody>
      <dsp:txXfrm>
        <a:off x="3034605" y="2025"/>
        <a:ext cx="2058789" cy="1029394"/>
      </dsp:txXfrm>
    </dsp:sp>
    <dsp:sp modelId="{2F81C613-B4BA-4D70-986F-5BCDB517A911}">
      <dsp:nvSpPr>
        <dsp:cNvPr id="0" name=""/>
        <dsp:cNvSpPr/>
      </dsp:nvSpPr>
      <dsp:spPr>
        <a:xfrm>
          <a:off x="1789038" y="146376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單人模式</a:t>
          </a:r>
          <a:endParaRPr lang="zh-TW" altLang="en-US" sz="3500" kern="1200" dirty="0"/>
        </a:p>
      </dsp:txBody>
      <dsp:txXfrm>
        <a:off x="1789038" y="1463766"/>
        <a:ext cx="2058789" cy="1029394"/>
      </dsp:txXfrm>
    </dsp:sp>
    <dsp:sp modelId="{10B400FA-0376-41CE-89CD-9D3C5F69E7B6}">
      <dsp:nvSpPr>
        <dsp:cNvPr id="0" name=""/>
        <dsp:cNvSpPr/>
      </dsp:nvSpPr>
      <dsp:spPr>
        <a:xfrm>
          <a:off x="2303735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Sprint</a:t>
          </a:r>
          <a:endParaRPr lang="zh-TW" altLang="en-US" sz="3500" kern="1200" dirty="0"/>
        </a:p>
      </dsp:txBody>
      <dsp:txXfrm>
        <a:off x="2303735" y="2925506"/>
        <a:ext cx="2058789" cy="1029394"/>
      </dsp:txXfrm>
    </dsp:sp>
    <dsp:sp modelId="{986E1B5D-9852-49CD-9F1F-E85730AE242C}">
      <dsp:nvSpPr>
        <dsp:cNvPr id="0" name=""/>
        <dsp:cNvSpPr/>
      </dsp:nvSpPr>
      <dsp:spPr>
        <a:xfrm>
          <a:off x="2303735" y="438724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Dig Race</a:t>
          </a:r>
          <a:endParaRPr lang="zh-TW" altLang="en-US" sz="3500" kern="1200" dirty="0"/>
        </a:p>
      </dsp:txBody>
      <dsp:txXfrm>
        <a:off x="2303735" y="4387246"/>
        <a:ext cx="2058789" cy="1029394"/>
      </dsp:txXfrm>
    </dsp:sp>
    <dsp:sp modelId="{DE4D6265-D116-4319-9870-C98A177A4ACC}">
      <dsp:nvSpPr>
        <dsp:cNvPr id="0" name=""/>
        <dsp:cNvSpPr/>
      </dsp:nvSpPr>
      <dsp:spPr>
        <a:xfrm>
          <a:off x="4280172" y="146376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雙人模式</a:t>
          </a:r>
          <a:endParaRPr lang="zh-TW" altLang="en-US" sz="3500" kern="1200" dirty="0"/>
        </a:p>
      </dsp:txBody>
      <dsp:txXfrm>
        <a:off x="4280172" y="1463766"/>
        <a:ext cx="2058789" cy="10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66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51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39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219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59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01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6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1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55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8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5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5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6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7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AD5A90-9AD4-4E6D-9A28-A661D76C246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5416E7-E813-4F82-B594-C30C155D8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45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0645" y="244845"/>
            <a:ext cx="8534400" cy="1567480"/>
          </a:xfrm>
        </p:spPr>
        <p:txBody>
          <a:bodyPr/>
          <a:lstStyle/>
          <a:p>
            <a:r>
              <a:rPr lang="zh-TW" altLang="en-US" dirty="0"/>
              <a:t>網站主題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1218" r="100000" b="100000"/>
          <a:stretch/>
        </p:blipFill>
        <p:spPr>
          <a:xfrm>
            <a:off x="514925" y="2572283"/>
            <a:ext cx="45719" cy="45719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4" y="1334530"/>
            <a:ext cx="8377410" cy="542873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095045" y="4852087"/>
            <a:ext cx="157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組員：</a:t>
            </a:r>
            <a:endParaRPr lang="en-US" altLang="zh-CN" dirty="0" smtClean="0"/>
          </a:p>
          <a:p>
            <a:r>
              <a:rPr lang="en-US" altLang="zh-TW" dirty="0" smtClean="0"/>
              <a:t>1</a:t>
            </a:r>
            <a:r>
              <a:rPr lang="zh-CN" altLang="en-US" dirty="0" smtClean="0"/>
              <a:t>）陳偉權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TW" dirty="0" smtClean="0"/>
              <a:t>2</a:t>
            </a:r>
            <a:r>
              <a:rPr lang="zh-CN" altLang="en-US" dirty="0" smtClean="0"/>
              <a:t>）</a:t>
            </a:r>
            <a:r>
              <a:rPr lang="zh-TW" altLang="en-US" dirty="0"/>
              <a:t>林寗墾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940908" y="797752"/>
            <a:ext cx="599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網路程式設計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期末專案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俄羅斯方塊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8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716462"/>
            <a:ext cx="8534400" cy="1507067"/>
          </a:xfrm>
        </p:spPr>
        <p:txBody>
          <a:bodyPr/>
          <a:lstStyle/>
          <a:p>
            <a:r>
              <a:rPr lang="zh-TW" altLang="en-US" dirty="0"/>
              <a:t>網站架構圖</a:t>
            </a:r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1644689086"/>
              </p:ext>
            </p:extLst>
          </p:nvPr>
        </p:nvGraphicFramePr>
        <p:xfrm>
          <a:off x="2789881" y="7164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0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2" y="677332"/>
            <a:ext cx="11485134" cy="1507067"/>
          </a:xfrm>
        </p:spPr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 smtClean="0"/>
              <a:t>特色                                   </a:t>
            </a:r>
            <a:r>
              <a:rPr lang="zh-CN" altLang="en-US" dirty="0" smtClean="0"/>
              <a:t>技術使用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012" y="2184399"/>
            <a:ext cx="3906323" cy="1184877"/>
          </a:xfrm>
        </p:spPr>
        <p:txBody>
          <a:bodyPr/>
          <a:lstStyle/>
          <a:p>
            <a:r>
              <a:rPr lang="zh-CN" altLang="en-US" dirty="0" smtClean="0"/>
              <a:t>可單人游玩，也可雙人游玩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82595" y="3459892"/>
            <a:ext cx="4563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單人模式</a:t>
            </a:r>
            <a:endParaRPr lang="en-US" altLang="zh-CN" dirty="0" smtClean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</a:t>
            </a:r>
            <a:r>
              <a:rPr lang="zh-CN" altLang="en-US" dirty="0" smtClean="0"/>
              <a:t>用於消磨時間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兩</a:t>
            </a:r>
            <a:r>
              <a:rPr lang="zh-CN" altLang="en-US" dirty="0" smtClean="0"/>
              <a:t>種模式可供游玩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/>
              <a:t>雙</a:t>
            </a:r>
            <a:r>
              <a:rPr lang="zh-CN" altLang="en-US" dirty="0" smtClean="0"/>
              <a:t>人模式</a:t>
            </a:r>
            <a:endParaRPr lang="en-US" altLang="zh-CN" dirty="0" smtClean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與朋友一起游玩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增强雙人的反應能力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（畢竟要有競技的成分存在）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增進彼此之間的感情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64412" y="2660822"/>
            <a:ext cx="4917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HTML5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CSS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</a:rPr>
              <a:t>利用</a:t>
            </a:r>
            <a:r>
              <a:rPr lang="en-US" altLang="zh-TW" dirty="0">
                <a:latin typeface="+mj-ea"/>
              </a:rPr>
              <a:t>CSS</a:t>
            </a:r>
            <a:r>
              <a:rPr lang="zh-TW" altLang="en-US" dirty="0">
                <a:latin typeface="+mj-ea"/>
              </a:rPr>
              <a:t>的設定讓網頁美化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JAVASCRIPT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來寫俄羅斯方塊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8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9218611" y="1664043"/>
            <a:ext cx="2091939" cy="4330357"/>
          </a:xfrm>
        </p:spPr>
        <p:txBody>
          <a:bodyPr>
            <a:normAutofit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42308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分工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4212" y="2108884"/>
            <a:ext cx="112364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陳偉權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雙人模式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主頁</a:t>
            </a:r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zh-CN" altLang="en-US" sz="2800" dirty="0"/>
              <a:t>）</a:t>
            </a:r>
            <a:r>
              <a:rPr lang="zh-TW" altLang="en-US" sz="2800" dirty="0"/>
              <a:t>林寗</a:t>
            </a:r>
            <a:r>
              <a:rPr lang="zh-TW" altLang="en-US" sz="2800" dirty="0" smtClean="0"/>
              <a:t>墾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單</a:t>
            </a:r>
            <a:r>
              <a:rPr lang="zh-CN" altLang="en-US" sz="2800" dirty="0" smtClean="0"/>
              <a:t>人模式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美化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08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349</TotalTime>
  <Words>135</Words>
  <Application>Microsoft Office PowerPoint</Application>
  <PresentationFormat>寬螢幕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幼圆</vt:lpstr>
      <vt:lpstr>微軟正黑體</vt:lpstr>
      <vt:lpstr>Arial</vt:lpstr>
      <vt:lpstr>Century Gothic</vt:lpstr>
      <vt:lpstr>Wingdings 3</vt:lpstr>
      <vt:lpstr>切割線</vt:lpstr>
      <vt:lpstr>網站主題</vt:lpstr>
      <vt:lpstr>網站架構圖</vt:lpstr>
      <vt:lpstr>網站特色                                   技術使用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組員</dc:title>
  <dc:creator>User</dc:creator>
  <cp:lastModifiedBy>User</cp:lastModifiedBy>
  <cp:revision>13</cp:revision>
  <dcterms:created xsi:type="dcterms:W3CDTF">2021-11-29T07:57:56Z</dcterms:created>
  <dcterms:modified xsi:type="dcterms:W3CDTF">2022-01-16T17:47:25Z</dcterms:modified>
</cp:coreProperties>
</file>