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23" r:id="rId3"/>
    <p:sldId id="289" r:id="rId4"/>
    <p:sldId id="387" r:id="rId5"/>
    <p:sldId id="386" r:id="rId6"/>
    <p:sldId id="378" r:id="rId7"/>
    <p:sldId id="388" r:id="rId8"/>
    <p:sldId id="290" r:id="rId9"/>
    <p:sldId id="291" r:id="rId10"/>
    <p:sldId id="32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4A468-E1B8-4EA6-AEB7-F78178F36038}">
          <p14:sldIdLst>
            <p14:sldId id="323"/>
          </p14:sldIdLst>
        </p14:section>
        <p14:section name="未命名的章節" id="{69733F66-B543-4BA6-B4DD-A117AB5A58A9}">
          <p14:sldIdLst>
            <p14:sldId id="289"/>
            <p14:sldId id="387"/>
            <p14:sldId id="386"/>
            <p14:sldId id="378"/>
            <p14:sldId id="388"/>
            <p14:sldId id="290"/>
            <p14:sldId id="291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25A3E8"/>
    <a:srgbClr val="26A3EC"/>
    <a:srgbClr val="1F3DA6"/>
    <a:srgbClr val="23A3EA"/>
    <a:srgbClr val="0A6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4011-3FB7-4DEB-BB1C-9FCB47151384}" type="datetimeFigureOut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2705-554D-49C4-BCFA-1192A75A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-37385"/>
            <a:ext cx="12289365" cy="71387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4B26-2BCE-49DC-A70F-5C87557C9335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9782-E9FF-4557-A35A-A091F8B5C429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63D-90E3-4582-9BF9-3DC12ABE214E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" y="332656"/>
            <a:ext cx="12115649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7433-4558-EC4D-8219-134E4FB47283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1FBB-26FF-9243-B82A-89759740D1CE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8CC6-DCE3-4F4A-BA57-E994F3701EA7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BC9-7E31-1C47-A6BF-DC104D7D2529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B969-29CF-9E4C-B706-80D319E3E2ED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9664-1528-9A41-AE6A-09E731724318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7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0769-CA67-5844-97DF-393BCE909076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CE2-2BA9-F547-AAA2-127EAD16CBA9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A32-1E62-4A5B-9B44-8A84EC1D7BF2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D173-4283-6541-B655-D9A926C044D5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7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F9C3-46B3-0D48-A0B2-B6A0B60DDD72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6D86-8460-0C41-BE4D-67B026B3A454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B3A-BF2A-4DFA-8AC1-AAFDD469A7F4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7BE-BAE2-45E8-B619-545CF9096017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72B5-6EE8-48B0-ACE5-2BFD78C26ACA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05F-6CC8-4907-A654-986C7E7177C9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EA7-86C5-4E60-A86B-AFD097075746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4DE-4581-412A-8AC1-98C49E163A86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8531-35FD-4EE7-912A-6C1E3D7B5C80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F4D-9901-4516-9B1A-DB27C6614E45}" type="datetime1">
              <a:rPr lang="zh-TW" altLang="en-US" smtClean="0"/>
              <a:t>2025/5/29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9286-5ADF-D449-A1EE-C78A91790CF0}" type="datetime1">
              <a:rPr lang="en-US" altLang="zh-TW" smtClean="0"/>
              <a:t>5/29/2025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9496" y="5085184"/>
            <a:ext cx="6400800" cy="648072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連訊科技服務股份有限公司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33568-BB47-4D9C-B766-B43023E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" y="116632"/>
            <a:ext cx="3095625" cy="8001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A5896C-72E5-4988-9B13-2CEE88A9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916832"/>
            <a:ext cx="7344816" cy="108255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Microsoft JhengHei"/>
                <a:ea typeface="源石黑體 R"/>
              </a:rPr>
              <a:t>2025/05/27~2025/05/29</a:t>
            </a:r>
            <a:br>
              <a:rPr lang="en-US" altLang="zh-TW" dirty="0">
                <a:latin typeface="Microsoft JhengHei"/>
                <a:ea typeface="源石黑體 R"/>
              </a:rPr>
            </a:br>
            <a:r>
              <a:rPr lang="zh-TW" altLang="en-US" dirty="0">
                <a:solidFill>
                  <a:srgbClr val="002060"/>
                </a:solidFill>
                <a:latin typeface="Microsoft JhengHei"/>
                <a:ea typeface="Microsoft JhengHei"/>
              </a:rPr>
              <a:t>週報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45285A7-D013-4525-9E8E-B1251C02B051}"/>
              </a:ext>
            </a:extLst>
          </p:cNvPr>
          <p:cNvSpPr txBox="1">
            <a:spLocks/>
          </p:cNvSpPr>
          <p:nvPr/>
        </p:nvSpPr>
        <p:spPr>
          <a:xfrm>
            <a:off x="1271464" y="3317342"/>
            <a:ext cx="2376264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Microsoft JhengHei"/>
                <a:ea typeface="Microsoft JhengHei"/>
              </a:rPr>
              <a:t>溫又臻</a:t>
            </a:r>
          </a:p>
        </p:txBody>
      </p:sp>
    </p:spTree>
    <p:extLst>
      <p:ext uri="{BB962C8B-B14F-4D97-AF65-F5344CB8AC3E}">
        <p14:creationId xmlns:p14="http://schemas.microsoft.com/office/powerpoint/2010/main" val="18153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23693" y="73005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本週工作項目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209ECC-F5BD-DDFB-AD90-DDC47B76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01995"/>
              </p:ext>
            </p:extLst>
          </p:nvPr>
        </p:nvGraphicFramePr>
        <p:xfrm>
          <a:off x="923927" y="1602535"/>
          <a:ext cx="10344146" cy="18244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71766435"/>
                    </a:ext>
                  </a:extLst>
                </a:gridCol>
                <a:gridCol w="1773115">
                  <a:extLst>
                    <a:ext uri="{9D8B030D-6E8A-4147-A177-3AD203B41FA5}">
                      <a16:colId xmlns:a16="http://schemas.microsoft.com/office/drawing/2014/main" val="2838276355"/>
                    </a:ext>
                  </a:extLst>
                </a:gridCol>
                <a:gridCol w="3844250">
                  <a:extLst>
                    <a:ext uri="{9D8B030D-6E8A-4147-A177-3AD203B41FA5}">
                      <a16:colId xmlns:a16="http://schemas.microsoft.com/office/drawing/2014/main" val="679169608"/>
                    </a:ext>
                  </a:extLst>
                </a:gridCol>
                <a:gridCol w="3507581">
                  <a:extLst>
                    <a:ext uri="{9D8B030D-6E8A-4147-A177-3AD203B41FA5}">
                      <a16:colId xmlns:a16="http://schemas.microsoft.com/office/drawing/2014/main" val="3698902928"/>
                    </a:ext>
                  </a:extLst>
                </a:gridCol>
              </a:tblGrid>
              <a:tr h="31601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項次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專案名稱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dirty="0">
                          <a:latin typeface="Microsoft JhengHei"/>
                          <a:ea typeface="Microsoft JhengHei"/>
                        </a:rPr>
                        <a:t>進度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說明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071"/>
                  </a:ext>
                </a:extLst>
              </a:tr>
              <a:tr h="1079832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dirty="0">
                          <a:latin typeface="Microsoft JhengHei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綠建築知識系統</a:t>
                      </a:r>
                      <a:b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</a:b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24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小時）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與易境開會提出專有名詞標籤問題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依照開會重新整理實體詞以及標籤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優化三元組篩選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217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對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PDF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JSON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文本做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NER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以及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POS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，並持續優化結果，依照比對結果擷取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SVO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三元組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1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9367-E422-ED74-4732-10EA65E6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71FD7-C51C-8B1D-3252-DE5505B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779C02-6CBD-4B75-ADFB-65A507B2DFC2}"/>
              </a:ext>
            </a:extLst>
          </p:cNvPr>
          <p:cNvSpPr txBox="1"/>
          <p:nvPr/>
        </p:nvSpPr>
        <p:spPr>
          <a:xfrm>
            <a:off x="3520440" y="6029075"/>
            <a:ext cx="4029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JSON</a:t>
            </a:r>
            <a:r>
              <a:rPr lang="zh-TW" altLang="en-US" sz="2000" dirty="0"/>
              <a:t>文檔讀取出來的</a:t>
            </a:r>
            <a:r>
              <a:rPr lang="en-US" altLang="zh-TW" sz="2000" dirty="0"/>
              <a:t>SVO</a:t>
            </a:r>
            <a:r>
              <a:rPr lang="zh-TW" altLang="en-US" sz="2000" dirty="0"/>
              <a:t>三元組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27B90AC-0019-509E-54ED-F443EAB76112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CFA0ED6-C332-BE53-77AA-5A58817A0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50" y="1060704"/>
            <a:ext cx="11219688" cy="4809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0D5B-D5F8-ABBC-2FA2-BB09B2EE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B0A3A-69F9-E840-80DA-D845BCB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9D7986-230E-507D-90BB-5B4BF5577607}"/>
              </a:ext>
            </a:extLst>
          </p:cNvPr>
          <p:cNvSpPr txBox="1"/>
          <p:nvPr/>
        </p:nvSpPr>
        <p:spPr>
          <a:xfrm>
            <a:off x="267461" y="3687415"/>
            <a:ext cx="4762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+mn-ea"/>
              </a:rPr>
              <a:t>與客戶開完會後，客戶反應有許多實體詞以及實體詞之間的關係是以前有提供的，並且也反應有如上圖的無意義三元組。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CDB19D-DC79-0641-18AF-9A15E506FC54}"/>
              </a:ext>
            </a:extLst>
          </p:cNvPr>
          <p:cNvSpPr txBox="1"/>
          <p:nvPr/>
        </p:nvSpPr>
        <p:spPr>
          <a:xfrm>
            <a:off x="9584009" y="32226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31A1AC-B623-B3D0-AD1A-B9D4749A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" y="1741448"/>
            <a:ext cx="11750040" cy="168755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69E772-FA3F-8F02-8B11-12FCEA13A580}"/>
              </a:ext>
            </a:extLst>
          </p:cNvPr>
          <p:cNvSpPr txBox="1"/>
          <p:nvPr/>
        </p:nvSpPr>
        <p:spPr>
          <a:xfrm>
            <a:off x="267461" y="5166360"/>
            <a:ext cx="1024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/>
              <a:t>因為本來三元組擷取的邏輯是按照句子中的實體詞</a:t>
            </a:r>
            <a:r>
              <a:rPr lang="en-US" altLang="zh-TW" sz="2000" dirty="0"/>
              <a:t>(</a:t>
            </a:r>
            <a:r>
              <a:rPr lang="zh-TW" altLang="en-US" sz="2000" dirty="0"/>
              <a:t>自定義字典</a:t>
            </a:r>
            <a:r>
              <a:rPr lang="en-US" altLang="zh-TW" sz="2000" dirty="0"/>
              <a:t>)+</a:t>
            </a:r>
            <a:r>
              <a:rPr lang="zh-TW" altLang="en-US" sz="2000" dirty="0"/>
              <a:t>動詞</a:t>
            </a:r>
            <a:r>
              <a:rPr lang="en-US" altLang="zh-TW" sz="2000" dirty="0"/>
              <a:t>+</a:t>
            </a:r>
            <a:r>
              <a:rPr lang="zh-TW" altLang="en-US" sz="2000" dirty="0"/>
              <a:t>實體詞</a:t>
            </a:r>
            <a:r>
              <a:rPr lang="en-US" altLang="zh-TW" sz="2000" dirty="0"/>
              <a:t>(</a:t>
            </a:r>
            <a:r>
              <a:rPr lang="zh-TW" altLang="en-US" sz="2000" dirty="0"/>
              <a:t>自定義字典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zh-TW" altLang="en-US" sz="2000" dirty="0"/>
              <a:t>所以當句子中有超過兩個以上的實體詞，後者會替換掉前者，造成如上圖的狀況出現</a:t>
            </a:r>
          </a:p>
        </p:txBody>
      </p:sp>
    </p:spTree>
    <p:extLst>
      <p:ext uri="{BB962C8B-B14F-4D97-AF65-F5344CB8AC3E}">
        <p14:creationId xmlns:p14="http://schemas.microsoft.com/office/powerpoint/2010/main" val="311989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2879-72AA-A138-482D-EA15E869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BCC68-196D-3587-F8B1-DDDEB80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519AA-19A1-50CC-085C-9ADC8F4A15A4}"/>
              </a:ext>
            </a:extLst>
          </p:cNvPr>
          <p:cNvSpPr txBox="1"/>
          <p:nvPr/>
        </p:nvSpPr>
        <p:spPr>
          <a:xfrm>
            <a:off x="202590" y="4456124"/>
            <a:ext cx="970036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經過開會後，客戶希望甚至能擷取到他們沒列舉的實體詞，並且建立實體詞之間的關係，因為這樣每個實體詞的型態就非常不固定了，有的可能是名詞，有的可能是一個子句，所以我嘗試使用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SPO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的結構去擷取三元組，而非使用之前的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SVO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結構，這樣可以擷取出不在定義範圍內的知識單元組合。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2B47A3-D162-290D-A37E-B33ABAD0353A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245275-4671-456D-3610-94FE8055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488"/>
            <a:ext cx="12192000" cy="239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1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ACC5F-E4F5-094F-213E-AE3F005D2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DAE05E-8B47-A69D-0145-0B8F7652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456998A-DA07-E49A-A8C4-7F742772D341}"/>
              </a:ext>
            </a:extLst>
          </p:cNvPr>
          <p:cNvSpPr txBox="1"/>
          <p:nvPr/>
        </p:nvSpPr>
        <p:spPr>
          <a:xfrm>
            <a:off x="834949" y="4297680"/>
            <a:ext cx="666313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目前這方法還存在一個問題，因為是用語意依存來去做擷取，所以他會篩選掉一些對他來說是無意義的字，</a:t>
            </a:r>
            <a:br>
              <a:rPr lang="en-US" altLang="zh-TW" sz="2000" dirty="0">
                <a:latin typeface="Microsoft JhengHei"/>
                <a:ea typeface="Microsoft JhengHei"/>
                <a:cs typeface="Calibri"/>
              </a:rPr>
            </a:b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如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:</a:t>
            </a:r>
            <a:br>
              <a:rPr lang="en-US" altLang="zh-TW" sz="2000" dirty="0">
                <a:latin typeface="Microsoft JhengHei"/>
                <a:ea typeface="Microsoft JhengHei"/>
                <a:cs typeface="Calibri"/>
              </a:rPr>
            </a:b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主語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:design team 			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主語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:</a:t>
            </a:r>
            <a:r>
              <a:rPr lang="en-US" altLang="zh-TW" sz="2000" dirty="0" err="1">
                <a:latin typeface="Microsoft JhengHei"/>
                <a:ea typeface="Microsoft JhengHei"/>
                <a:cs typeface="Calibri"/>
              </a:rPr>
              <a:t>CxA</a:t>
            </a:r>
            <a:br>
              <a:rPr lang="en-US" altLang="zh-TW" sz="2000" dirty="0">
                <a:latin typeface="Microsoft JhengHei"/>
                <a:ea typeface="Microsoft JhengHei"/>
                <a:cs typeface="Calibri"/>
              </a:rPr>
            </a:b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關係詞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:update		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和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		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關係詞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:update</a:t>
            </a:r>
            <a:br>
              <a:rPr lang="en-US" altLang="zh-TW" sz="2000" dirty="0">
                <a:latin typeface="Microsoft JhengHei"/>
                <a:ea typeface="Microsoft JhengHei"/>
                <a:cs typeface="Calibri"/>
              </a:rPr>
            </a:b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受詞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:BOD				</a:t>
            </a:r>
            <a:r>
              <a:rPr lang="zh-TW" altLang="en-US" sz="2000" dirty="0">
                <a:latin typeface="Microsoft JhengHei"/>
                <a:ea typeface="Microsoft JhengHei"/>
                <a:cs typeface="Calibri"/>
              </a:rPr>
              <a:t>受詞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:</a:t>
            </a:r>
            <a:r>
              <a:rPr lang="en-US" altLang="zh-TW" sz="2000" dirty="0" err="1">
                <a:latin typeface="Microsoft JhengHei"/>
                <a:ea typeface="Microsoft JhengHei"/>
                <a:cs typeface="Calibri"/>
              </a:rPr>
              <a:t>Cx</a:t>
            </a:r>
            <a:r>
              <a:rPr lang="en-US" altLang="zh-TW" sz="2000" dirty="0">
                <a:latin typeface="Microsoft JhengHei"/>
                <a:ea typeface="Microsoft JhengHei"/>
                <a:cs typeface="Calibri"/>
              </a:rPr>
              <a:t> plan</a:t>
            </a:r>
            <a:endParaRPr lang="zh-TW" altLang="en-US" sz="2000" dirty="0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BFF025-1F5D-AE02-810E-192C118CB0F7}"/>
              </a:ext>
            </a:extLst>
          </p:cNvPr>
          <p:cNvSpPr txBox="1"/>
          <p:nvPr/>
        </p:nvSpPr>
        <p:spPr>
          <a:xfrm>
            <a:off x="9584009" y="35016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綠建築知識系統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A3FEE69-6A7A-28F7-42DD-E5515D47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320"/>
            <a:ext cx="12192000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5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下週預計工作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2CBC1-B674-2A01-418A-1614C714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911615"/>
              </p:ext>
            </p:extLst>
          </p:nvPr>
        </p:nvGraphicFramePr>
        <p:xfrm>
          <a:off x="911424" y="1746026"/>
          <a:ext cx="10369152" cy="104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6099954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7757162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89928734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674107275"/>
                    </a:ext>
                  </a:extLst>
                </a:gridCol>
              </a:tblGrid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項次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專案名稱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7927"/>
                  </a:ext>
                </a:extLst>
              </a:tr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/>
                        </a:rPr>
                        <a:t>1</a:t>
                      </a:r>
                      <a:endParaRPr lang="zh-TW" altLang="en-US" dirty="0">
                        <a:latin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綠建築知識系統</a:t>
                      </a:r>
                      <a:endParaRPr lang="zh-TW" altLang="en-US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優化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SPO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三元組的擷取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嘗試使用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LLM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做三元組的擷取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0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94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需協助的項目</a:t>
            </a:r>
          </a:p>
        </p:txBody>
      </p:sp>
      <p:sp>
        <p:nvSpPr>
          <p:cNvPr id="20" name="矩形 19"/>
          <p:cNvSpPr/>
          <p:nvPr/>
        </p:nvSpPr>
        <p:spPr>
          <a:xfrm>
            <a:off x="911424" y="1744355"/>
            <a:ext cx="10801200" cy="497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8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99" descr="A person touching a screen with her finger&#10;&#10;Description automatically generated">
            <a:extLst>
              <a:ext uri="{FF2B5EF4-FFF2-40B4-BE49-F238E27FC236}">
                <a16:creationId xmlns:a16="http://schemas.microsoft.com/office/drawing/2014/main" id="{494145AA-E49D-7554-9571-27717651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>
          <a:xfrm>
            <a:off x="1524000" y="1170386"/>
            <a:ext cx="9144000" cy="5714999"/>
          </a:xfrm>
          <a:prstGeom prst="rect">
            <a:avLst/>
          </a:prstGeom>
        </p:spPr>
      </p:pic>
      <p:sp>
        <p:nvSpPr>
          <p:cNvPr id="5" name="TextBox 103">
            <a:extLst>
              <a:ext uri="{FF2B5EF4-FFF2-40B4-BE49-F238E27FC236}">
                <a16:creationId xmlns:a16="http://schemas.microsoft.com/office/drawing/2014/main" id="{F66E336D-0106-3129-70E6-4F83DFE75D04}"/>
              </a:ext>
            </a:extLst>
          </p:cNvPr>
          <p:cNvSpPr txBox="1"/>
          <p:nvPr/>
        </p:nvSpPr>
        <p:spPr>
          <a:xfrm>
            <a:off x="1775521" y="6309320"/>
            <a:ext cx="367918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產業領域</a:t>
            </a:r>
            <a:r>
              <a:rPr lang="en-US" altLang="zh-TW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AI</a:t>
            </a:r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資訊應用</a:t>
            </a:r>
          </a:p>
        </p:txBody>
      </p:sp>
      <p:sp>
        <p:nvSpPr>
          <p:cNvPr id="6" name="TextBox 105">
            <a:extLst>
              <a:ext uri="{FF2B5EF4-FFF2-40B4-BE49-F238E27FC236}">
                <a16:creationId xmlns:a16="http://schemas.microsoft.com/office/drawing/2014/main" id="{690F4AE3-6CF2-38F6-C73E-AA72C8B70E33}"/>
              </a:ext>
            </a:extLst>
          </p:cNvPr>
          <p:cNvSpPr txBox="1"/>
          <p:nvPr/>
        </p:nvSpPr>
        <p:spPr>
          <a:xfrm>
            <a:off x="1775521" y="5301209"/>
            <a:ext cx="6226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TW" sz="44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源樣黑體 R" panose="020B0500000000000000" pitchFamily="34" charset="-120"/>
              </a:rPr>
              <a:t>Artificial Intelligence</a:t>
            </a:r>
            <a:endParaRPr lang="zh-TW" altLang="en-US" sz="440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源樣黑體 R" panose="020B0500000000000000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58928" y="2132856"/>
            <a:ext cx="3993055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r"/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THANK YOU</a:t>
            </a:r>
            <a:endParaRPr lang="zh-TW" altLang="en-US">
              <a:solidFill>
                <a:schemeClr val="accent1">
                  <a:lumMod val="75000"/>
                </a:schemeClr>
              </a:solidFill>
              <a:latin typeface="源石黑體 R" panose="020B0500000000000000" pitchFamily="34" charset="-120"/>
              <a:ea typeface="源石黑體 R" panose="020B0500000000000000" pitchFamily="34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951B6-BBB9-8213-BF6F-815C45D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2136</TotalTime>
  <Words>398</Words>
  <Application>Microsoft Office PowerPoint</Application>
  <PresentationFormat>寬螢幕</PresentationFormat>
  <Paragraphs>45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Arial,Sans-Serif</vt:lpstr>
      <vt:lpstr>Microsoft JhengHei</vt:lpstr>
      <vt:lpstr>Microsoft JhengHei</vt:lpstr>
      <vt:lpstr>源石黑體 R</vt:lpstr>
      <vt:lpstr>源樣黑體 R</vt:lpstr>
      <vt:lpstr>Agency FB</vt:lpstr>
      <vt:lpstr>Arial</vt:lpstr>
      <vt:lpstr>Calibri</vt:lpstr>
      <vt:lpstr>Office 佈景主題</vt:lpstr>
      <vt:lpstr>1_Office 佈景主題</vt:lpstr>
      <vt:lpstr>2025/05/27~2025/05/29 週報</vt:lpstr>
      <vt:lpstr>本週工作項目</vt:lpstr>
      <vt:lpstr>PowerPoint 簡報</vt:lpstr>
      <vt:lpstr>PowerPoint 簡報</vt:lpstr>
      <vt:lpstr>PowerPoint 簡報</vt:lpstr>
      <vt:lpstr>PowerPoint 簡報</vt:lpstr>
      <vt:lpstr>下週預計工作</vt:lpstr>
      <vt:lpstr>需協助的項目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AI LEGEND</cp:lastModifiedBy>
  <cp:revision>2726</cp:revision>
  <dcterms:created xsi:type="dcterms:W3CDTF">2022-10-18T08:29:06Z</dcterms:created>
  <dcterms:modified xsi:type="dcterms:W3CDTF">2025-05-29T09:11:47Z</dcterms:modified>
</cp:coreProperties>
</file>