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23" r:id="rId3"/>
    <p:sldId id="289" r:id="rId4"/>
    <p:sldId id="386" r:id="rId5"/>
    <p:sldId id="378" r:id="rId6"/>
    <p:sldId id="384" r:id="rId7"/>
    <p:sldId id="387" r:id="rId8"/>
    <p:sldId id="290" r:id="rId9"/>
    <p:sldId id="291" r:id="rId10"/>
    <p:sldId id="32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289"/>
            <p14:sldId id="386"/>
            <p14:sldId id="378"/>
            <p14:sldId id="384"/>
            <p14:sldId id="387"/>
            <p14:sldId id="290"/>
            <p14:sldId id="29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4/18/2025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Microsoft JhengHei"/>
                <a:ea typeface="源石黑體 R"/>
              </a:rPr>
              <a:t>2025/04/14~2025/04/18</a:t>
            </a:r>
            <a:br>
              <a:rPr lang="en-US" altLang="zh-TW" dirty="0">
                <a:latin typeface="Microsoft JhengHei"/>
                <a:ea typeface="源石黑體 R"/>
              </a:rPr>
            </a:br>
            <a:r>
              <a:rPr lang="zh-TW" altLang="en-US" dirty="0">
                <a:solidFill>
                  <a:srgbClr val="002060"/>
                </a:solidFill>
                <a:latin typeface="Microsoft JhengHei"/>
                <a:ea typeface="Microsoft JhengHei"/>
              </a:rPr>
              <a:t>週報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23693" y="73005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本週工作項目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209ECC-F5BD-DDFB-AD90-DDC47B76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75665"/>
              </p:ext>
            </p:extLst>
          </p:nvPr>
        </p:nvGraphicFramePr>
        <p:xfrm>
          <a:off x="923927" y="1602534"/>
          <a:ext cx="10344146" cy="39483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1766435"/>
                    </a:ext>
                  </a:extLst>
                </a:gridCol>
                <a:gridCol w="1773115">
                  <a:extLst>
                    <a:ext uri="{9D8B030D-6E8A-4147-A177-3AD203B41FA5}">
                      <a16:colId xmlns:a16="http://schemas.microsoft.com/office/drawing/2014/main" val="2838276355"/>
                    </a:ext>
                  </a:extLst>
                </a:gridCol>
                <a:gridCol w="3844250">
                  <a:extLst>
                    <a:ext uri="{9D8B030D-6E8A-4147-A177-3AD203B41FA5}">
                      <a16:colId xmlns:a16="http://schemas.microsoft.com/office/drawing/2014/main" val="679169608"/>
                    </a:ext>
                  </a:extLst>
                </a:gridCol>
                <a:gridCol w="3507581">
                  <a:extLst>
                    <a:ext uri="{9D8B030D-6E8A-4147-A177-3AD203B41FA5}">
                      <a16:colId xmlns:a16="http://schemas.microsoft.com/office/drawing/2014/main" val="3698902928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項次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專案名稱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dirty="0">
                          <a:latin typeface="Microsoft JhengHei"/>
                          <a:ea typeface="Microsoft JhengHei"/>
                        </a:rPr>
                        <a:t>進度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說明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71"/>
                  </a:ext>
                </a:extLst>
              </a:tr>
              <a:tr h="118431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dirty="0">
                          <a:latin typeface="Microsoft JhengHei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入職與熟悉環境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（8 小時）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endParaRPr lang="zh-TW" altLang="en-US" sz="1800" dirty="0"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公司用電腦建立基礎開發工具、環境</a:t>
                      </a: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熟悉同事與職責以及未來工作方向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VSCode(含插件)、VS、Git、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Anaconda</a:t>
                      </a: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"/>
                        <a:buChar char="•"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15167"/>
                  </a:ext>
                </a:extLst>
              </a:tr>
              <a:tr h="827928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dirty="0">
                          <a:latin typeface="Microsoft JhengHei"/>
                        </a:rPr>
                        <a:t>2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neo4j</a:t>
                      </a:r>
                      <a:endParaRPr lang="zh-TW" altLang="en-US" sz="1800" dirty="0"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24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小時）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了解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neo4j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操作以及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cypher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語言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實作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LEED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規範創建知識圖譜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參考官網了解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neo4j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架構與關係建立，並且熟悉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neo4j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的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cypher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語法。</a:t>
                      </a:r>
                      <a:b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根據易境給予的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LEED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規範表嘗試創建知識圖譜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84674"/>
                  </a:ext>
                </a:extLst>
              </a:tr>
              <a:tr h="827928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dirty="0">
                          <a:latin typeface="Microsoft JhengHei"/>
                        </a:rPr>
                        <a:t>3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2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PDF2KG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（8 小時）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endParaRPr lang="zh-TW" altLang="en-US" sz="1800" dirty="0"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2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redo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一次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JEFF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留存下來的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DEMO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版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2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參考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JEFF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的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Excel2KG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以及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PDF2KG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了解他的架構，以及爬文看看是否有更佳解</a:t>
                      </a: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2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9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0D5B-D5F8-ABBC-2FA2-BB09B2E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B0A3A-69F9-E840-80DA-D845BCB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B8CEA0-6EC4-60C6-F410-8C6DCCED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0" y="1642348"/>
            <a:ext cx="5879630" cy="36210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A5030A1-8E7F-4146-7C8B-FDA8EDB6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60" y="2443057"/>
            <a:ext cx="4153480" cy="151468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69D7986-230E-507D-90BB-5B4BF5577607}"/>
              </a:ext>
            </a:extLst>
          </p:cNvPr>
          <p:cNvSpPr txBox="1"/>
          <p:nvPr/>
        </p:nvSpPr>
        <p:spPr>
          <a:xfrm>
            <a:off x="1938528" y="5678424"/>
            <a:ext cx="68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根據官網資料</a:t>
            </a:r>
            <a:r>
              <a:rPr lang="zh-TW" altLang="en-US" sz="18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了解</a:t>
            </a:r>
            <a:r>
              <a:rPr lang="en-US" altLang="zh-TW" sz="18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neo4j</a:t>
            </a:r>
            <a:r>
              <a:rPr lang="zh-TW" altLang="en-US" sz="18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架構與關係建立，並且熟悉</a:t>
            </a:r>
            <a:r>
              <a:rPr lang="en-US" altLang="zh-TW" sz="18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cypher</a:t>
            </a:r>
            <a:r>
              <a:rPr lang="zh-TW" altLang="en-US" sz="18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語法。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CDB19D-DC79-0641-18AF-9A15E506FC54}"/>
              </a:ext>
            </a:extLst>
          </p:cNvPr>
          <p:cNvSpPr txBox="1"/>
          <p:nvPr/>
        </p:nvSpPr>
        <p:spPr>
          <a:xfrm>
            <a:off x="9015450" y="322266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初步認識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neo4j</a:t>
            </a:r>
            <a:endParaRPr lang="zh-TW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2879-72AA-A138-482D-EA15E86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CC68-196D-3587-F8B1-DDDEB80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519AA-19A1-50CC-085C-9ADC8F4A15A4}"/>
              </a:ext>
            </a:extLst>
          </p:cNvPr>
          <p:cNvSpPr txBox="1"/>
          <p:nvPr/>
        </p:nvSpPr>
        <p:spPr>
          <a:xfrm>
            <a:off x="2878125" y="5614121"/>
            <a:ext cx="57446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8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根據易境給予的</a:t>
            </a:r>
            <a:r>
              <a:rPr lang="en-US" altLang="zh-TW" sz="18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LEED</a:t>
            </a:r>
            <a:r>
              <a:rPr lang="zh-TW" altLang="en-US" sz="18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規範表嘗試創建知識圖譜</a:t>
            </a:r>
            <a:endParaRPr lang="zh-TW" altLang="en-US" dirty="0">
              <a:latin typeface="Microsoft JhengHei"/>
              <a:ea typeface="Microsoft JhengHei"/>
              <a:cs typeface="Calibri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549153-4713-F22F-6512-C188BB12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682497"/>
            <a:ext cx="10661904" cy="377647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E2B47A3-D162-290D-A37E-B33ABAD0353A}"/>
              </a:ext>
            </a:extLst>
          </p:cNvPr>
          <p:cNvSpPr txBox="1"/>
          <p:nvPr/>
        </p:nvSpPr>
        <p:spPr>
          <a:xfrm>
            <a:off x="9098280" y="2834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創建知識圖譜</a:t>
            </a:r>
          </a:p>
        </p:txBody>
      </p:sp>
    </p:spTree>
    <p:extLst>
      <p:ext uri="{BB962C8B-B14F-4D97-AF65-F5344CB8AC3E}">
        <p14:creationId xmlns:p14="http://schemas.microsoft.com/office/powerpoint/2010/main" val="9198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5E9A-051D-49B4-9F29-D783F2FBD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EBDA22-DDE1-6D1A-CCB7-406F1AAE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CBE53C-579A-AE89-46D1-7B8DCDB4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15"/>
          <a:stretch/>
        </p:blipFill>
        <p:spPr>
          <a:xfrm>
            <a:off x="4643121" y="1361440"/>
            <a:ext cx="5791200" cy="47384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17F2A0C-E768-FB5A-821C-2611CA22D08C}"/>
              </a:ext>
            </a:extLst>
          </p:cNvPr>
          <p:cNvSpPr txBox="1"/>
          <p:nvPr/>
        </p:nvSpPr>
        <p:spPr>
          <a:xfrm>
            <a:off x="9098280" y="2834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創建知識圖譜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7BD434-E8C6-00A1-1F72-A50E5422C2B9}"/>
              </a:ext>
            </a:extLst>
          </p:cNvPr>
          <p:cNvSpPr txBox="1"/>
          <p:nvPr/>
        </p:nvSpPr>
        <p:spPr>
          <a:xfrm>
            <a:off x="640080" y="3596640"/>
            <a:ext cx="372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把節點相關屬性填入節點中，並與其他節點建立關係。</a:t>
            </a:r>
          </a:p>
        </p:txBody>
      </p:sp>
    </p:spTree>
    <p:extLst>
      <p:ext uri="{BB962C8B-B14F-4D97-AF65-F5344CB8AC3E}">
        <p14:creationId xmlns:p14="http://schemas.microsoft.com/office/powerpoint/2010/main" val="164932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9367-E422-ED74-4732-10EA65E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71FD7-C51C-8B1D-3252-DE5505B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EA9D9E-77A8-FBA3-0B7E-6EF2108F1031}"/>
              </a:ext>
            </a:extLst>
          </p:cNvPr>
          <p:cNvSpPr txBox="1"/>
          <p:nvPr/>
        </p:nvSpPr>
        <p:spPr>
          <a:xfrm>
            <a:off x="9506712" y="288544"/>
            <a:ext cx="1008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PDF2KG</a:t>
            </a:r>
            <a:endParaRPr lang="zh-TW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605EA91-21C3-E3D9-1A5D-3ED213ED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1" y="1536192"/>
            <a:ext cx="9204960" cy="445519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D779C02-6CBD-4B75-ADFB-65A507B2DFC2}"/>
              </a:ext>
            </a:extLst>
          </p:cNvPr>
          <p:cNvSpPr txBox="1"/>
          <p:nvPr/>
        </p:nvSpPr>
        <p:spPr>
          <a:xfrm>
            <a:off x="173737" y="2112264"/>
            <a:ext cx="2304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Jeff</a:t>
            </a:r>
            <a:r>
              <a:rPr lang="zh-TW" altLang="en-US" dirty="0"/>
              <a:t>的</a:t>
            </a:r>
            <a:r>
              <a:rPr lang="en-US" altLang="zh-TW" dirty="0"/>
              <a:t>PDF2KG</a:t>
            </a:r>
            <a:r>
              <a:rPr lang="zh-TW" altLang="en-US" dirty="0"/>
              <a:t>程式碼中，缺少</a:t>
            </a:r>
            <a:r>
              <a:rPr lang="en-US" altLang="zh-TW" dirty="0"/>
              <a:t>log</a:t>
            </a:r>
            <a:r>
              <a:rPr lang="zh-TW" altLang="en-US" dirty="0"/>
              <a:t>的建置，在未來除錯中會有難度，並且雖然有使用</a:t>
            </a:r>
            <a:r>
              <a:rPr lang="en-US" altLang="zh-TW" dirty="0"/>
              <a:t>matplotlib</a:t>
            </a:r>
            <a:r>
              <a:rPr lang="zh-TW" altLang="en-US" dirty="0"/>
              <a:t>製作簡易的圖譜給使用者檢查確認，但是</a:t>
            </a:r>
            <a:r>
              <a:rPr lang="en-US" altLang="zh-TW" dirty="0"/>
              <a:t>show</a:t>
            </a:r>
            <a:r>
              <a:rPr lang="zh-TW" altLang="en-US" dirty="0"/>
              <a:t>圖譜的同時就已經把圖譜自動儲存到</a:t>
            </a:r>
            <a:r>
              <a:rPr lang="en-US" altLang="zh-TW" dirty="0"/>
              <a:t>neo4j</a:t>
            </a:r>
            <a:r>
              <a:rPr lang="zh-TW" altLang="en-US" dirty="0"/>
              <a:t>裡了，所以對於初步的防呆可能需要再建立。</a:t>
            </a:r>
          </a:p>
        </p:txBody>
      </p:sp>
    </p:spTree>
    <p:extLst>
      <p:ext uri="{BB962C8B-B14F-4D97-AF65-F5344CB8AC3E}">
        <p14:creationId xmlns:p14="http://schemas.microsoft.com/office/powerpoint/2010/main" val="419358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下週預計工作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2CBC1-B674-2A01-418A-1614C714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38244"/>
              </p:ext>
            </p:extLst>
          </p:nvPr>
        </p:nvGraphicFramePr>
        <p:xfrm>
          <a:off x="911424" y="1746026"/>
          <a:ext cx="10369152" cy="13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6099954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7757162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9928734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674107275"/>
                    </a:ext>
                  </a:extLst>
                </a:gridCol>
              </a:tblGrid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項次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專案名稱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7927"/>
                  </a:ext>
                </a:extLst>
              </a:tr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/>
                        </a:rPr>
                        <a:t>1</a:t>
                      </a:r>
                      <a:endParaRPr lang="zh-TW" altLang="en-US" dirty="0">
                        <a:latin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dirty="0">
                          <a:latin typeface="Microsoft JhengHei"/>
                          <a:ea typeface="Microsoft JhengHei"/>
                        </a:rPr>
                        <a:t>PDF2KG</a:t>
                      </a:r>
                      <a:endParaRPr lang="zh-TW" altLang="en-US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製作初版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PDF2KG</a:t>
                      </a:r>
                      <a:endParaRPr lang="zh-CN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添加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log</a:t>
                      </a:r>
                    </a:p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添加防呆</a:t>
                      </a:r>
                      <a:endParaRPr lang="zh-CN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  <a:p>
                      <a:pPr marL="342900" lvl="0" indent="-342900" algn="l">
                        <a:buAutoNum type="arabicPeriod"/>
                      </a:pP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0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9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需協助的項目</a:t>
            </a:r>
          </a:p>
        </p:txBody>
      </p:sp>
      <p:sp>
        <p:nvSpPr>
          <p:cNvPr id="20" name="矩形 19"/>
          <p:cNvSpPr/>
          <p:nvPr/>
        </p:nvSpPr>
        <p:spPr>
          <a:xfrm>
            <a:off x="911424" y="1744355"/>
            <a:ext cx="10801200" cy="497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300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Arial,Sans-Serif</vt:lpstr>
      <vt:lpstr>微軟正黑體</vt:lpstr>
      <vt:lpstr>微軟正黑體</vt:lpstr>
      <vt:lpstr>源石黑體 R</vt:lpstr>
      <vt:lpstr>源樣黑體 R</vt:lpstr>
      <vt:lpstr>Agency FB</vt:lpstr>
      <vt:lpstr>Arial</vt:lpstr>
      <vt:lpstr>Calibri</vt:lpstr>
      <vt:lpstr>Office 佈景主題</vt:lpstr>
      <vt:lpstr>1_Office 佈景主題</vt:lpstr>
      <vt:lpstr>2025/04/14~2025/04/18 週報</vt:lpstr>
      <vt:lpstr>本週工作項目</vt:lpstr>
      <vt:lpstr>PowerPoint 簡報</vt:lpstr>
      <vt:lpstr>PowerPoint 簡報</vt:lpstr>
      <vt:lpstr>PowerPoint 簡報</vt:lpstr>
      <vt:lpstr>PowerPoint 簡報</vt:lpstr>
      <vt:lpstr>下週預計工作</vt:lpstr>
      <vt:lpstr>需協助的項目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2698</cp:revision>
  <dcterms:created xsi:type="dcterms:W3CDTF">2022-10-18T08:29:06Z</dcterms:created>
  <dcterms:modified xsi:type="dcterms:W3CDTF">2025-04-18T07:44:20Z</dcterms:modified>
</cp:coreProperties>
</file>