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23" r:id="rId3"/>
    <p:sldId id="289" r:id="rId4"/>
    <p:sldId id="386" r:id="rId5"/>
    <p:sldId id="378" r:id="rId6"/>
    <p:sldId id="384" r:id="rId7"/>
    <p:sldId id="387" r:id="rId8"/>
    <p:sldId id="388" r:id="rId9"/>
    <p:sldId id="290" r:id="rId10"/>
    <p:sldId id="291" r:id="rId11"/>
    <p:sldId id="32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6"/>
            <p14:sldId id="378"/>
            <p14:sldId id="384"/>
            <p14:sldId id="387"/>
            <p14:sldId id="388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4/25/2025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2025/04/21~2025/04/25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88300"/>
              </p:ext>
            </p:extLst>
          </p:nvPr>
        </p:nvGraphicFramePr>
        <p:xfrm>
          <a:off x="923927" y="1602534"/>
          <a:ext cx="10344146" cy="35845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28849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/>
                          <a:ea typeface="Microsoft JhengHei"/>
                        </a:rPr>
                        <a:t>PDF2KG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16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 小時）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製作初版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PDF2KG</a:t>
                      </a:r>
                      <a:endParaRPr lang="zh-CN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添加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log</a:t>
                      </a:r>
                    </a:p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添加防呆</a:t>
                      </a:r>
                      <a:endParaRPr lang="zh-CN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針對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Jeff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留下來的檔案做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redo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，以及增加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log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功能方便除錯以及防呆避免直接儲存到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Neo4j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資料庫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"/>
                        <a:buChar char="•"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  <a:tr h="827928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dirty="0">
                          <a:latin typeface="Microsoft JhengHei"/>
                        </a:rPr>
                        <a:t>2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易境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21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文本的</a:t>
                      </a:r>
                      <a:r>
                        <a:rPr lang="zh-TW" altLang="en-US" dirty="0"/>
                        <a:t>詞性標註</a:t>
                      </a:r>
                      <a:endParaRPr lang="en-US" altLang="zh-TW" dirty="0"/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文本的</a:t>
                      </a:r>
                      <a:r>
                        <a:rPr lang="zh-TW" altLang="en-US" dirty="0"/>
                        <a:t>命名實體識別</a:t>
                      </a: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使用各個開源的套件，嘗試對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LEED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官方文本做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POS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以及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NER</a:t>
                      </a: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84674"/>
                  </a:ext>
                </a:extLst>
              </a:tr>
              <a:tr h="827928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dirty="0">
                          <a:latin typeface="Microsoft JhengHei"/>
                        </a:rPr>
                        <a:t>3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杰鑫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3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 小時）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與杰鑫開會討論導入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AI</a:t>
                      </a: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製作初版知識圖譜導入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2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9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9D7986-230E-507D-90BB-5B4BF5577607}"/>
              </a:ext>
            </a:extLst>
          </p:cNvPr>
          <p:cNvSpPr txBox="1"/>
          <p:nvPr/>
        </p:nvSpPr>
        <p:spPr>
          <a:xfrm>
            <a:off x="3319272" y="5987019"/>
            <a:ext cx="5628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在程式內增加</a:t>
            </a:r>
            <a:r>
              <a:rPr lang="en-US" altLang="zh-TW" sz="2000" dirty="0"/>
              <a:t>log</a:t>
            </a:r>
            <a:r>
              <a:rPr lang="zh-TW" altLang="en-US" sz="2000" dirty="0"/>
              <a:t>方便知道執行進度以及日後除錯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584009" y="322266"/>
            <a:ext cx="115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PDF2KG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50B40D-738B-FB7B-247D-9393E9D5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364729"/>
            <a:ext cx="9440592" cy="36009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55175E-D9F2-2302-B995-9CFB891E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8" y="1543180"/>
            <a:ext cx="1019267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2992933" y="5264015"/>
            <a:ext cx="57446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增加防呆，避免程式直接執行存入</a:t>
            </a:r>
            <a:r>
              <a:rPr lang="en-US" altLang="zh-TW" sz="20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neo4j</a:t>
            </a:r>
            <a:r>
              <a:rPr lang="zh-TW" altLang="en-US" sz="20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之中</a:t>
            </a:r>
            <a:endParaRPr lang="zh-TW" altLang="en-US" sz="2000" dirty="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584009" y="350168"/>
            <a:ext cx="115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PDF2KG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467842-5D5F-0912-CF24-05A2E686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947656"/>
            <a:ext cx="1000264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5E9A-051D-49B4-9F29-D783F2FBD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EBDA22-DDE1-6D1A-CCB7-406F1AAE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7F2A0C-E768-FB5A-821C-2611CA22D08C}"/>
              </a:ext>
            </a:extLst>
          </p:cNvPr>
          <p:cNvSpPr txBox="1"/>
          <p:nvPr/>
        </p:nvSpPr>
        <p:spPr>
          <a:xfrm>
            <a:off x="9584009" y="356616"/>
            <a:ext cx="115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PDF2KG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BD434-E8C6-00A1-1F72-A50E5422C2B9}"/>
              </a:ext>
            </a:extLst>
          </p:cNvPr>
          <p:cNvSpPr txBox="1"/>
          <p:nvPr/>
        </p:nvSpPr>
        <p:spPr>
          <a:xfrm>
            <a:off x="2066544" y="6077123"/>
            <a:ext cx="71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初版</a:t>
            </a:r>
            <a:r>
              <a:rPr lang="en-US" altLang="zh-TW" dirty="0"/>
              <a:t>pdf</a:t>
            </a:r>
            <a:r>
              <a:rPr lang="zh-TW" altLang="en-US" dirty="0"/>
              <a:t>讀取實體效果差，感覺就單純把每個單字分開作為實體存入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63CE2F-22A2-AF0F-0D1E-DFA244AB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74" y="1510542"/>
            <a:ext cx="7257188" cy="44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EA9D9E-77A8-FBA3-0B7E-6EF2108F1031}"/>
              </a:ext>
            </a:extLst>
          </p:cNvPr>
          <p:cNvSpPr txBox="1"/>
          <p:nvPr/>
        </p:nvSpPr>
        <p:spPr>
          <a:xfrm>
            <a:off x="9811186" y="3947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易境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173736" y="2112264"/>
            <a:ext cx="3035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我初步使用</a:t>
            </a:r>
            <a:r>
              <a:rPr lang="en-US" altLang="zh-TW" dirty="0"/>
              <a:t>SPACY</a:t>
            </a:r>
            <a:r>
              <a:rPr lang="zh-TW" altLang="en-US" dirty="0"/>
              <a:t>去做斷詞並串接使用</a:t>
            </a:r>
            <a:r>
              <a:rPr lang="en-US" altLang="zh-TW" dirty="0"/>
              <a:t>LLM</a:t>
            </a:r>
            <a:r>
              <a:rPr lang="zh-TW" altLang="en-US" dirty="0"/>
              <a:t>做語意理解，雖然實體更符合需求，並且也有相關聯的關係，但是還是有許多無意義的詞被當作實體詞。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A9803A-5992-A724-A8B7-30ACB78B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52" y="1071759"/>
            <a:ext cx="730669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3CFEA-8197-2C8A-0439-EFD4E78D9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7A339F-B37E-6DBB-9C9B-05F52734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F5B412-9035-B20E-2C80-D5E6A6F3D002}"/>
              </a:ext>
            </a:extLst>
          </p:cNvPr>
          <p:cNvSpPr txBox="1"/>
          <p:nvPr/>
        </p:nvSpPr>
        <p:spPr>
          <a:xfrm>
            <a:off x="9811186" y="3947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易境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72F02A-0647-2140-12B8-5996C1789258}"/>
              </a:ext>
            </a:extLst>
          </p:cNvPr>
          <p:cNvSpPr txBox="1"/>
          <p:nvPr/>
        </p:nvSpPr>
        <p:spPr>
          <a:xfrm>
            <a:off x="2157984" y="4096512"/>
            <a:ext cx="749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hanlp</a:t>
            </a:r>
            <a:r>
              <a:rPr lang="zh-TW" altLang="en-US" dirty="0"/>
              <a:t>並外掛字典來做斷詞以及建立句法依存樹，的確有讓斷詞的部分變的不是一個單詞一個單詞為一個實體了，但是對於實體識別還是會有誤差，有些介系詞都被標為實體。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3B9D3-5AF5-B28F-D91A-0BDE3DD3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2987612"/>
            <a:ext cx="11210544" cy="5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88861"/>
              </p:ext>
            </p:extLst>
          </p:nvPr>
        </p:nvGraphicFramePr>
        <p:xfrm>
          <a:off x="911424" y="1746026"/>
          <a:ext cx="10369152" cy="132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dirty="0">
                          <a:latin typeface="Microsoft JhengHei"/>
                          <a:ea typeface="Microsoft JhengHei"/>
                        </a:rPr>
                        <a:t>易境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文本的</a:t>
                      </a:r>
                      <a:r>
                        <a:rPr lang="zh-TW" altLang="en-US" dirty="0"/>
                        <a:t>詞性標註</a:t>
                      </a:r>
                      <a:endParaRPr lang="en-US" altLang="zh-TW" dirty="0"/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文本的</a:t>
                      </a:r>
                      <a:r>
                        <a:rPr lang="zh-TW" altLang="en-US" dirty="0"/>
                        <a:t>命名實體識別</a:t>
                      </a: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zh-TW" altLang="en-US" dirty="0">
                          <a:latin typeface="Microsoft JhengHei"/>
                          <a:ea typeface="Microsoft JhengHei"/>
                        </a:rPr>
                        <a:t>嘗試各種套件，看看是否有更好的效果</a:t>
                      </a: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  <a:p>
                      <a:pPr marL="342900" lvl="0" indent="-342900" algn="l">
                        <a:buAutoNum type="arabicPeriod"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313</Words>
  <Application>Microsoft Office PowerPoint</Application>
  <PresentationFormat>寬螢幕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Arial,Sans-Serif</vt:lpstr>
      <vt:lpstr>微軟正黑體</vt:lpstr>
      <vt:lpstr>微軟正黑體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2025/04/21~2025/04/25 週報</vt:lpstr>
      <vt:lpstr>本週工作項目</vt:lpstr>
      <vt:lpstr>PowerPoint 簡報</vt:lpstr>
      <vt:lpstr>PowerPoint 簡報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2705</cp:revision>
  <dcterms:created xsi:type="dcterms:W3CDTF">2022-10-18T08:29:06Z</dcterms:created>
  <dcterms:modified xsi:type="dcterms:W3CDTF">2025-04-25T09:20:57Z</dcterms:modified>
</cp:coreProperties>
</file>