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0" r:id="rId4"/>
    <p:sldId id="292" r:id="rId5"/>
    <p:sldId id="293" r:id="rId6"/>
    <p:sldId id="294" r:id="rId7"/>
    <p:sldId id="295" r:id="rId8"/>
    <p:sldId id="296" r:id="rId9"/>
    <p:sldId id="297" r:id="rId10"/>
    <p:sldId id="277" r:id="rId11"/>
    <p:sldId id="278" r:id="rId12"/>
    <p:sldId id="282" r:id="rId13"/>
    <p:sldId id="283" r:id="rId14"/>
    <p:sldId id="286" r:id="rId15"/>
    <p:sldId id="284" r:id="rId16"/>
    <p:sldId id="300" r:id="rId17"/>
    <p:sldId id="302" r:id="rId18"/>
    <p:sldId id="301" r:id="rId19"/>
    <p:sldId id="285" r:id="rId20"/>
    <p:sldId id="269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6" d="100"/>
          <a:sy n="76" d="100"/>
        </p:scale>
        <p:origin x="14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必须有一个尾结点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5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拓扑文件，三个放射性节点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链路带宽不同，双向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21500" y="45085"/>
            <a:ext cx="22225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  <a:t>2023/9/28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/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b="1" dirty="0"/>
              <a:t>核心观察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内容占位符 2"/>
          <p:cNvSpPr txBox="1"/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/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/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/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8343" y="3802528"/>
            <a:ext cx="8688412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-</a:t>
            </a:r>
            <a:r>
              <a:rPr lang="zh-CN" altLang="en-US" dirty="0"/>
              <a:t>入端口映射关系在转发表中，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更新老化时间</a:t>
            </a:r>
            <a:r>
              <a:rPr lang="zh-CN" altLang="en-US" dirty="0"/>
              <a:t>（如果入端口与条目中的转发端口不一致，代表拓扑变动，需要更新转发端口）；否则，将该地址与入端口的映射关系写入转发表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/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/>
            <p:cNvCxnSpPr/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/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*, void *(*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*);</a:t>
            </a:r>
          </a:p>
          <a:p>
            <a:pPr lvl="1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r>
              <a:rPr lang="en-US" altLang="zh-CN" dirty="0"/>
              <a:t>(hub)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工具，某些发行版默认不安装。可用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</a:p>
          <a:p>
            <a:pPr marL="857250" lvl="1" indent="-457200">
              <a:lnSpc>
                <a:spcPct val="130000"/>
              </a:lnSpc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(hub)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broadcast.c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	# </a:t>
            </a:r>
            <a:r>
              <a:rPr lang="zh-CN" altLang="en-US" dirty="0"/>
              <a:t>待实现部分</a:t>
            </a:r>
            <a:endParaRPr lang="en-US" altLang="zh-CN" dirty="0"/>
          </a:p>
          <a:p>
            <a:r>
              <a:rPr lang="en-US" altLang="zh-CN" dirty="0" err="1"/>
              <a:t>device_internal.c</a:t>
            </a:r>
            <a:r>
              <a:rPr lang="en-US" altLang="zh-CN" dirty="0"/>
              <a:t>		# </a:t>
            </a:r>
            <a:r>
              <a:rPr lang="zh-CN" altLang="en-US" dirty="0"/>
              <a:t>网口管理等内部实现</a:t>
            </a:r>
            <a:endParaRPr lang="en-US" altLang="zh-CN" dirty="0"/>
          </a:p>
          <a:p>
            <a:r>
              <a:rPr lang="en-US" altLang="zh-CN" dirty="0"/>
              <a:t>example	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主程序逻辑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r>
              <a:rPr lang="en-US" altLang="zh-CN" dirty="0"/>
              <a:t>(switch)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 *lookup_port(u8 mac[ETH_ALEN])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;</a:t>
            </a:r>
            <a:endParaRPr lang="fr-FR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insert_mac_port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(u8 mac[ETH_ALEN],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sweep_aged_mac_port_entry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broadcast_packet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char *packet,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handle_packet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, char *packet,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(switch)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/>
              <a:t>		# </a:t>
            </a:r>
            <a:r>
              <a:rPr lang="zh-CN" altLang="en-US" sz="2000" dirty="0"/>
              <a:t>广播逻辑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# </a:t>
            </a:r>
            <a:r>
              <a:rPr lang="zh-CN" altLang="en-US" sz="2000" dirty="0"/>
              <a:t>多线程例子</a:t>
            </a:r>
            <a:endParaRPr lang="en-US" altLang="zh-CN" sz="2000" dirty="0"/>
          </a:p>
          <a:p>
            <a:r>
              <a:rPr lang="en-US" altLang="zh-CN" sz="2000" dirty="0"/>
              <a:t>hub-reference(.32)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待实现数据包处理逻辑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switch-reference(.32)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</a:p>
          <a:p>
            <a:pPr lvl="1"/>
            <a:r>
              <a:rPr lang="zh-CN" altLang="en-US" dirty="0">
                <a:sym typeface="+mn-ea"/>
              </a:rPr>
              <a:t>广播网络实现</a:t>
            </a:r>
          </a:p>
          <a:p>
            <a:pPr lvl="0"/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pPr lvl="1"/>
            <a:r>
              <a:rPr lang="zh-CN" altLang="en-US" dirty="0"/>
              <a:t>交换机转发实现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/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62120" y="228981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全双工链路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广播网络节点（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强制类型转换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broadcast.c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35430"/>
          <a:stretch>
            <a:fillRect/>
          </a:stretch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客户端给服务器发数据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4138"/>
          <a:stretch>
            <a:fillRect/>
          </a:stretch>
        </p:blipFill>
        <p:spPr>
          <a:xfrm>
            <a:off x="43655" y="4254717"/>
            <a:ext cx="8993100" cy="276572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66741" y="5934670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抓包看到一个数据包不断被广播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86" y="4600060"/>
            <a:ext cx="5552514" cy="299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4642" y="5598165"/>
            <a:ext cx="41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，相比于广播网络，消除了不必要的带宽开销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/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/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/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/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aefe8be-36a9-43ce-99be-0e4f1c196536"/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360</TotalTime>
  <Words>1750</Words>
  <Application>Microsoft Office PowerPoint</Application>
  <PresentationFormat>全屏显示(4:3)</PresentationFormat>
  <Paragraphs>304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交换机转发实验</vt:lpstr>
      <vt:lpstr>提纲</vt:lpstr>
      <vt:lpstr>如何构建一个多节点网络？</vt:lpstr>
      <vt:lpstr>广播网络节点（hub）实现</vt:lpstr>
      <vt:lpstr>链表实现</vt:lpstr>
      <vt:lpstr>实现节点广播</vt:lpstr>
      <vt:lpstr>广播网络传输效率</vt:lpstr>
      <vt:lpstr>数据包在环路中不断广播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实验内容一(hub)</vt:lpstr>
      <vt:lpstr>注意事项</vt:lpstr>
      <vt:lpstr>附件文件列表(hub)</vt:lpstr>
      <vt:lpstr>实验内容二(switch)</vt:lpstr>
      <vt:lpstr>附件文件列表(switch)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leona fan</cp:lastModifiedBy>
  <cp:revision>1455</cp:revision>
  <dcterms:created xsi:type="dcterms:W3CDTF">2017-02-15T05:09:00Z</dcterms:created>
  <dcterms:modified xsi:type="dcterms:W3CDTF">2023-09-28T06:03:52Z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483C18BE928A4D3D88283D10D1C71E46</vt:lpwstr>
  </property>
  <property fmtid="{D5CDD505-2E9C-101B-9397-08002B2CF9AE}" pid="3" name="KSOProductBuildVer">
    <vt:lpwstr>2052-12.1.0.15374</vt:lpwstr>
  </property>
</Properties>
</file>