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/>
              <a:t> </a:t>
            </a:r>
            <a:r>
              <a:rPr lang="pt-BR" dirty="0" smtClean="0"/>
              <a:t>– turma 01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Feedback da 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59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correção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A solução rodou: 1,0</a:t>
            </a:r>
          </a:p>
          <a:p>
            <a:pPr marL="0" indent="0">
              <a:buNone/>
            </a:pPr>
            <a:r>
              <a:rPr lang="pt-BR" sz="2400" dirty="0" smtClean="0"/>
              <a:t>Questão 01: 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mudar a situação: 1,5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notificar departamentos: 1,5</a:t>
            </a:r>
          </a:p>
          <a:p>
            <a:pPr marL="0" indent="0">
              <a:buNone/>
            </a:pPr>
            <a:r>
              <a:rPr lang="pt-BR" sz="2400" dirty="0" smtClean="0"/>
              <a:t>Questão 02: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facilitar utilizar a API de integração: 1,5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chamar integração: 1,5</a:t>
            </a:r>
          </a:p>
          <a:p>
            <a:pPr marL="0" indent="0">
              <a:buNone/>
            </a:pPr>
            <a:r>
              <a:rPr lang="pt-BR" sz="2400" dirty="0" smtClean="0"/>
              <a:t>Questão 03: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resolver o problema com o mínimo de impacto: 3,0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435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400" dirty="0" smtClean="0"/>
          </a:p>
          <a:p>
            <a:r>
              <a:rPr lang="pt-BR" sz="4400" dirty="0" smtClean="0"/>
              <a:t>PEG = Protocolo de Entrega de Guias</a:t>
            </a:r>
          </a:p>
          <a:p>
            <a:endParaRPr lang="pt-BR" sz="4400" dirty="0" smtClean="0"/>
          </a:p>
          <a:p>
            <a:r>
              <a:rPr lang="pt-BR" sz="4400" dirty="0" smtClean="0"/>
              <a:t>Por isso falamos “O PEG”.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11393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/>
              <a:t>Utilização do </a:t>
            </a:r>
            <a:r>
              <a:rPr lang="pt-BR" sz="4400" i="1" dirty="0" err="1" smtClean="0"/>
              <a:t>State</a:t>
            </a:r>
            <a:r>
              <a:rPr lang="pt-BR" sz="4400" i="1" dirty="0" smtClean="0"/>
              <a:t> </a:t>
            </a:r>
            <a:r>
              <a:rPr lang="pt-BR" sz="4400" i="1" dirty="0" err="1" smtClean="0"/>
              <a:t>Pattern</a:t>
            </a:r>
            <a:endParaRPr lang="pt-BR" sz="4400" i="1" dirty="0" smtClean="0"/>
          </a:p>
          <a:p>
            <a:pPr marL="0" indent="0">
              <a:buNone/>
            </a:pPr>
            <a:r>
              <a:rPr lang="pt-BR" sz="3600" dirty="0" smtClean="0"/>
              <a:t>- A utilização de apenas um método para mudar de fase ficou mais limpa e facilitou o entendimento.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3871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/>
              <a:t>Utilização do </a:t>
            </a:r>
            <a:r>
              <a:rPr lang="pt-BR" sz="4400" i="1" dirty="0" err="1" smtClean="0"/>
              <a:t>Observer</a:t>
            </a:r>
            <a:r>
              <a:rPr lang="pt-BR" sz="4400" i="1" dirty="0" smtClean="0"/>
              <a:t> </a:t>
            </a:r>
            <a:r>
              <a:rPr lang="pt-BR" sz="4400" i="1" dirty="0" err="1" smtClean="0"/>
              <a:t>Pattern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4400" dirty="0" smtClean="0"/>
              <a:t> </a:t>
            </a:r>
            <a:r>
              <a:rPr lang="pt-BR" sz="3600" dirty="0" smtClean="0"/>
              <a:t>PEG como sendo o </a:t>
            </a:r>
            <a:r>
              <a:rPr lang="pt-BR" sz="3600" i="1" dirty="0" err="1" smtClean="0"/>
              <a:t>Subject</a:t>
            </a:r>
            <a:r>
              <a:rPr lang="pt-BR" sz="3600" dirty="0" smtClean="0"/>
              <a:t>: dificultou a decisão sobre quem notificar. </a:t>
            </a:r>
          </a:p>
          <a:p>
            <a:pPr>
              <a:buFontTx/>
              <a:buChar char="-"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/>
              <a:t> Solução: </a:t>
            </a:r>
            <a:r>
              <a:rPr lang="pt-BR" sz="3600" i="1" dirty="0" err="1" smtClean="0"/>
              <a:t>State</a:t>
            </a:r>
            <a:r>
              <a:rPr lang="pt-BR" sz="3600" dirty="0" smtClean="0"/>
              <a:t> sendo o </a:t>
            </a:r>
            <a:r>
              <a:rPr lang="pt-BR" sz="3600" i="1" dirty="0" err="1" smtClean="0"/>
              <a:t>Subject</a:t>
            </a:r>
            <a:endParaRPr lang="pt-BR" sz="3600" dirty="0" smtClean="0"/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7163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400" dirty="0" smtClean="0"/>
              <a:t>Tratamento de Exceção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3900" dirty="0" smtClean="0"/>
              <a:t> Para </a:t>
            </a:r>
            <a:r>
              <a:rPr lang="pt-BR" sz="3900" i="1" dirty="0" err="1" smtClean="0"/>
              <a:t>Unmanaged</a:t>
            </a:r>
            <a:r>
              <a:rPr lang="pt-BR" sz="3900" i="1" dirty="0" smtClean="0"/>
              <a:t> </a:t>
            </a:r>
            <a:r>
              <a:rPr lang="pt-BR" sz="3900" i="1" dirty="0" err="1" smtClean="0"/>
              <a:t>Resources</a:t>
            </a:r>
            <a:r>
              <a:rPr lang="pt-BR" sz="3900" dirty="0" smtClean="0"/>
              <a:t>, deve-se:</a:t>
            </a:r>
          </a:p>
          <a:p>
            <a:pPr lvl="1">
              <a:buFontTx/>
              <a:buChar char="-"/>
            </a:pPr>
            <a:r>
              <a:rPr lang="pt-BR" sz="3000" dirty="0" smtClean="0"/>
              <a:t> ou implementar </a:t>
            </a:r>
            <a:r>
              <a:rPr lang="pt-BR" sz="3000" i="1" dirty="0" err="1" smtClean="0"/>
              <a:t>IDisposable</a:t>
            </a:r>
            <a:r>
              <a:rPr lang="pt-BR" sz="3000" dirty="0" smtClean="0"/>
              <a:t> e utilizar “</a:t>
            </a:r>
            <a:r>
              <a:rPr lang="pt-BR" sz="3000" i="1" dirty="0" err="1" smtClean="0"/>
              <a:t>using</a:t>
            </a:r>
            <a:r>
              <a:rPr lang="pt-BR" sz="3000" dirty="0" smtClean="0"/>
              <a:t>”;</a:t>
            </a:r>
          </a:p>
          <a:p>
            <a:pPr lvl="1">
              <a:buFontTx/>
              <a:buChar char="-"/>
            </a:pPr>
            <a:r>
              <a:rPr lang="pt-BR" sz="3000" dirty="0"/>
              <a:t> </a:t>
            </a:r>
            <a:r>
              <a:rPr lang="pt-BR" sz="3000" dirty="0" smtClean="0"/>
              <a:t>ou utilizar “</a:t>
            </a:r>
            <a:r>
              <a:rPr lang="pt-BR" sz="3000" i="1" dirty="0" err="1" smtClean="0"/>
              <a:t>try</a:t>
            </a:r>
            <a:r>
              <a:rPr lang="pt-BR" sz="3000" i="1" dirty="0" smtClean="0"/>
              <a:t>/</a:t>
            </a:r>
            <a:r>
              <a:rPr lang="pt-BR" sz="3000" i="1" dirty="0" err="1" smtClean="0"/>
              <a:t>finally</a:t>
            </a:r>
            <a:r>
              <a:rPr lang="pt-BR" sz="3000" dirty="0" smtClean="0"/>
              <a:t>” para liberar recurso.</a:t>
            </a:r>
          </a:p>
          <a:p>
            <a:pPr>
              <a:buFontTx/>
              <a:buChar char="-"/>
            </a:pPr>
            <a:endParaRPr lang="pt-BR" sz="3900" dirty="0" smtClean="0"/>
          </a:p>
          <a:p>
            <a:pPr>
              <a:buFontTx/>
              <a:buChar char="-"/>
            </a:pPr>
            <a:r>
              <a:rPr lang="pt-BR" sz="3900" dirty="0" smtClean="0"/>
              <a:t> </a:t>
            </a:r>
            <a:r>
              <a:rPr lang="pt-BR" sz="3900" dirty="0"/>
              <a:t>Não se deve utilizar tratamento de exceção para implementar fluxo.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56078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400" dirty="0" smtClean="0"/>
              <a:t>Solução para o específico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3900" dirty="0" smtClean="0"/>
              <a:t> No livro do </a:t>
            </a:r>
            <a:r>
              <a:rPr lang="pt-BR" sz="3900" dirty="0" err="1" smtClean="0"/>
              <a:t>GoF</a:t>
            </a:r>
            <a:r>
              <a:rPr lang="pt-BR" sz="3900" dirty="0" smtClean="0"/>
              <a:t>, </a:t>
            </a:r>
            <a:r>
              <a:rPr lang="pt-BR" sz="3900" dirty="0" err="1" smtClean="0"/>
              <a:t>Strategy</a:t>
            </a:r>
            <a:r>
              <a:rPr lang="pt-BR" sz="3900" dirty="0" smtClean="0"/>
              <a:t> </a:t>
            </a:r>
            <a:r>
              <a:rPr lang="pt-BR" sz="3900" dirty="0" err="1" smtClean="0"/>
              <a:t>Pattern</a:t>
            </a:r>
            <a:r>
              <a:rPr lang="pt-BR" sz="3900" dirty="0" smtClean="0"/>
              <a:t> é indicado para tratar soluções específicas.</a:t>
            </a:r>
          </a:p>
          <a:p>
            <a:pPr>
              <a:buFontTx/>
              <a:buChar char="-"/>
            </a:pPr>
            <a:endParaRPr lang="pt-BR" sz="3900" dirty="0" smtClean="0"/>
          </a:p>
          <a:p>
            <a:pPr>
              <a:buFontTx/>
              <a:buChar char="-"/>
            </a:pPr>
            <a:r>
              <a:rPr lang="pt-BR" sz="3900" dirty="0" smtClean="0"/>
              <a:t>Utilização de um </a:t>
            </a:r>
            <a:r>
              <a:rPr lang="pt-BR" sz="3900" i="1" dirty="0" smtClean="0"/>
              <a:t>HOOK</a:t>
            </a:r>
            <a:r>
              <a:rPr lang="pt-BR" sz="3900" dirty="0" smtClean="0"/>
              <a:t> para definir o fluxo do </a:t>
            </a:r>
            <a:r>
              <a:rPr lang="pt-BR" sz="3900" i="1" dirty="0" err="1" smtClean="0"/>
              <a:t>state</a:t>
            </a:r>
            <a:r>
              <a:rPr lang="pt-BR" sz="3900" dirty="0" smtClean="0"/>
              <a:t> Pronto. Implementação de um </a:t>
            </a:r>
            <a:r>
              <a:rPr lang="pt-BR" sz="3900" i="1" dirty="0" err="1" smtClean="0"/>
              <a:t>Factory</a:t>
            </a:r>
            <a:r>
              <a:rPr lang="pt-BR" sz="3900" i="1" dirty="0" smtClean="0"/>
              <a:t> </a:t>
            </a:r>
            <a:r>
              <a:rPr lang="pt-BR" sz="3900" i="1" dirty="0" err="1" smtClean="0"/>
              <a:t>Method</a:t>
            </a:r>
            <a:r>
              <a:rPr lang="pt-BR" sz="3900" dirty="0" smtClean="0"/>
              <a:t> para inicializar o </a:t>
            </a:r>
            <a:r>
              <a:rPr lang="pt-BR" sz="3900" i="1" dirty="0" smtClean="0"/>
              <a:t>HOOK</a:t>
            </a:r>
            <a:r>
              <a:rPr lang="pt-BR" sz="3900" dirty="0" smtClean="0"/>
              <a:t>. Ficou muito bom!</a:t>
            </a:r>
            <a:endParaRPr lang="pt-BR" sz="3900" dirty="0"/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17969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OBSERVER PATTERNS USANDO EVENTS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5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181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Design patterns – turma 01</vt:lpstr>
      <vt:lpstr>Critério de correção</vt:lpstr>
      <vt:lpstr>Questão 01</vt:lpstr>
      <vt:lpstr>Questão 01</vt:lpstr>
      <vt:lpstr>Questão 01</vt:lpstr>
      <vt:lpstr>Questão 02</vt:lpstr>
      <vt:lpstr>Questão 03</vt:lpstr>
      <vt:lpstr>OBSERVER PATTERNS USANDO EVENTS</vt:lpstr>
    </vt:vector>
  </TitlesOfParts>
  <Company>Benner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– turma 01</dc:title>
  <dc:creator>Leonam Ricardo</dc:creator>
  <cp:lastModifiedBy>Leonam Ricardo</cp:lastModifiedBy>
  <cp:revision>6</cp:revision>
  <dcterms:created xsi:type="dcterms:W3CDTF">2014-03-04T14:25:23Z</dcterms:created>
  <dcterms:modified xsi:type="dcterms:W3CDTF">2014-03-07T22:35:22Z</dcterms:modified>
</cp:coreProperties>
</file>