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5" r:id="rId4"/>
    <p:sldId id="258" r:id="rId5"/>
    <p:sldId id="259" r:id="rId6"/>
    <p:sldId id="261" r:id="rId7"/>
    <p:sldId id="260" r:id="rId8"/>
    <p:sldId id="267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m Ricardo" initials="LR" lastIdx="6" clrIdx="0">
    <p:extLst>
      <p:ext uri="{19B8F6BF-5375-455C-9EA6-DF929625EA0E}">
        <p15:presenceInfo xmlns:p15="http://schemas.microsoft.com/office/powerpoint/2012/main" userId="S-1-5-21-789336058-287218729-682003330-6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71" autoAdjust="0"/>
  </p:normalViewPr>
  <p:slideViewPr>
    <p:cSldViewPr snapToGrid="0">
      <p:cViewPr varScale="1">
        <p:scale>
          <a:sx n="74" d="100"/>
          <a:sy n="7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28CB8-BA66-4C33-9247-3E04819CF66E}" type="datetimeFigureOut">
              <a:rPr lang="pt-BR" smtClean="0"/>
              <a:t>01/04/2014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9E2E1-4155-4430-98DB-AAB5D5949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994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77056-64EF-408A-89F6-80A8D4E9312F}" type="datetimeFigureOut">
              <a:rPr lang="pt-BR" smtClean="0"/>
              <a:t>01/04/2014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FD133-F749-428A-AFA0-ADB0FD14B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6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Utilização</a:t>
            </a:r>
            <a:r>
              <a:rPr lang="pt-BR" baseline="0" dirty="0" smtClean="0"/>
              <a:t> do Chain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Responsability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D133-F749-428A-AFA0-ADB0FD14BD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4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/>
              <a:t> </a:t>
            </a:r>
            <a:r>
              <a:rPr lang="pt-BR" dirty="0" smtClean="0"/>
              <a:t>– turma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Feedback da 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5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FAZER JUNTOS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 de correção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Prova </a:t>
            </a:r>
            <a:r>
              <a:rPr lang="pt-BR" sz="2400" b="1" dirty="0" smtClean="0"/>
              <a:t>01</a:t>
            </a:r>
            <a:endParaRPr lang="pt-BR" sz="2400" b="1" dirty="0"/>
          </a:p>
          <a:p>
            <a:pPr marL="0" indent="0">
              <a:buNone/>
            </a:pPr>
            <a:r>
              <a:rPr lang="pt-BR" sz="2400" dirty="0" smtClean="0"/>
              <a:t>A solução rodou: 1,0</a:t>
            </a:r>
          </a:p>
          <a:p>
            <a:pPr marL="0" indent="0">
              <a:buNone/>
            </a:pPr>
            <a:r>
              <a:rPr lang="pt-BR" sz="2400" dirty="0" smtClean="0"/>
              <a:t>Questão 01: 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-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para mudar a situação: 2,25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-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para notificar departamentos: 2,25</a:t>
            </a:r>
          </a:p>
          <a:p>
            <a:pPr marL="0" indent="0">
              <a:buNone/>
            </a:pPr>
            <a:r>
              <a:rPr lang="pt-BR" sz="2400" dirty="0" smtClean="0"/>
              <a:t>Questão 02: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-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para resolver o problema com o mínimo de impacto: 4,50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43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 de correção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Prova </a:t>
            </a:r>
            <a:r>
              <a:rPr lang="pt-BR" sz="2400" b="1" dirty="0" smtClean="0"/>
              <a:t>02</a:t>
            </a: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A solução rodou: 1,0</a:t>
            </a:r>
          </a:p>
          <a:p>
            <a:pPr marL="0" indent="0">
              <a:buNone/>
            </a:pPr>
            <a:r>
              <a:rPr lang="pt-BR" sz="2400" dirty="0" smtClean="0"/>
              <a:t>Questão 01: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	- </a:t>
            </a:r>
            <a:r>
              <a:rPr lang="pt-BR" sz="2400" dirty="0" err="1"/>
              <a:t>Pattern</a:t>
            </a:r>
            <a:r>
              <a:rPr lang="pt-BR" sz="2400" dirty="0"/>
              <a:t> para facilitar utilizar a API de integração: </a:t>
            </a:r>
            <a:r>
              <a:rPr lang="pt-BR" sz="2400" dirty="0" smtClean="0"/>
              <a:t>4,50</a:t>
            </a: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Questão 02:</a:t>
            </a:r>
          </a:p>
          <a:p>
            <a:pPr marL="0" indent="0">
              <a:buNone/>
            </a:pPr>
            <a:r>
              <a:rPr lang="pt-BR" sz="2400" dirty="0"/>
              <a:t>	- </a:t>
            </a:r>
            <a:r>
              <a:rPr lang="pt-BR" sz="2400" dirty="0" err="1"/>
              <a:t>Pattern</a:t>
            </a:r>
            <a:r>
              <a:rPr lang="pt-BR" sz="2400" dirty="0"/>
              <a:t> para mudar a </a:t>
            </a:r>
            <a:r>
              <a:rPr lang="pt-BR" sz="2400" dirty="0" smtClean="0"/>
              <a:t>situação da fatura: </a:t>
            </a:r>
            <a:r>
              <a:rPr lang="pt-BR" sz="2400" dirty="0"/>
              <a:t>2,25</a:t>
            </a:r>
          </a:p>
          <a:p>
            <a:pPr marL="0" indent="0">
              <a:buNone/>
            </a:pPr>
            <a:r>
              <a:rPr lang="pt-BR" sz="2400" dirty="0"/>
              <a:t>	- </a:t>
            </a:r>
            <a:r>
              <a:rPr lang="pt-BR" sz="2400" dirty="0" err="1"/>
              <a:t>Pattern</a:t>
            </a:r>
            <a:r>
              <a:rPr lang="pt-BR" sz="2400" dirty="0"/>
              <a:t> para notificar departamentos: 2,25</a:t>
            </a:r>
          </a:p>
        </p:txBody>
      </p:sp>
    </p:spTree>
    <p:extLst>
      <p:ext uri="{BB962C8B-B14F-4D97-AF65-F5344CB8AC3E}">
        <p14:creationId xmlns:p14="http://schemas.microsoft.com/office/powerpoint/2010/main" val="42521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01 - Questão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smtClean="0"/>
              <a:t>Utilização do </a:t>
            </a:r>
            <a:r>
              <a:rPr lang="pt-BR" sz="4400" i="1" dirty="0" err="1" smtClean="0"/>
              <a:t>State</a:t>
            </a:r>
            <a:r>
              <a:rPr lang="pt-BR" sz="4400" i="1" dirty="0" smtClean="0"/>
              <a:t> </a:t>
            </a:r>
            <a:r>
              <a:rPr lang="pt-BR" sz="4400" i="1" dirty="0" err="1" smtClean="0"/>
              <a:t>Pattern</a:t>
            </a:r>
            <a:endParaRPr lang="pt-BR" sz="4400" i="1" dirty="0" smtClean="0"/>
          </a:p>
          <a:p>
            <a:pPr marL="0" indent="0">
              <a:buNone/>
            </a:pPr>
            <a:r>
              <a:rPr lang="pt-BR" sz="3600" dirty="0" smtClean="0"/>
              <a:t>- A utilização de apenas um método para mudar de fase ficou mais limpa e facilitou o entendimento.</a:t>
            </a:r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387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01 - Questão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smtClean="0"/>
              <a:t>Utilização do </a:t>
            </a:r>
            <a:r>
              <a:rPr lang="pt-BR" sz="4400" i="1" dirty="0" err="1" smtClean="0"/>
              <a:t>Observer</a:t>
            </a:r>
            <a:r>
              <a:rPr lang="pt-BR" sz="4400" i="1" dirty="0" smtClean="0"/>
              <a:t> </a:t>
            </a:r>
            <a:r>
              <a:rPr lang="pt-BR" sz="4400" i="1" dirty="0" err="1" smtClean="0"/>
              <a:t>Pattern</a:t>
            </a:r>
            <a:endParaRPr lang="pt-BR" sz="4400" i="1" dirty="0" smtClean="0"/>
          </a:p>
          <a:p>
            <a:pPr>
              <a:buFontTx/>
              <a:buChar char="-"/>
            </a:pPr>
            <a:r>
              <a:rPr lang="pt-BR" sz="4400" dirty="0" smtClean="0"/>
              <a:t> </a:t>
            </a:r>
            <a:r>
              <a:rPr lang="pt-BR" sz="3600" dirty="0" smtClean="0"/>
              <a:t>PEG como sendo o </a:t>
            </a:r>
            <a:r>
              <a:rPr lang="pt-BR" sz="3600" i="1" dirty="0" err="1" smtClean="0"/>
              <a:t>Subject</a:t>
            </a:r>
            <a:r>
              <a:rPr lang="pt-BR" sz="3600" dirty="0" smtClean="0"/>
              <a:t>: dificultou a decisão sobre quem notificar. </a:t>
            </a:r>
          </a:p>
          <a:p>
            <a:pPr>
              <a:buFontTx/>
              <a:buChar char="-"/>
            </a:pPr>
            <a:endParaRPr lang="pt-BR" sz="3600" dirty="0" smtClean="0"/>
          </a:p>
          <a:p>
            <a:pPr>
              <a:buFontTx/>
              <a:buChar char="-"/>
            </a:pPr>
            <a:r>
              <a:rPr lang="pt-BR" sz="3600" dirty="0" smtClean="0"/>
              <a:t> Solução: </a:t>
            </a:r>
            <a:r>
              <a:rPr lang="pt-BR" sz="3600" i="1" dirty="0" err="1" smtClean="0"/>
              <a:t>State</a:t>
            </a:r>
            <a:r>
              <a:rPr lang="pt-BR" sz="3600" dirty="0" smtClean="0"/>
              <a:t> sendo o </a:t>
            </a:r>
            <a:r>
              <a:rPr lang="pt-BR" sz="3600" i="1" dirty="0" err="1" smtClean="0"/>
              <a:t>Subject</a:t>
            </a:r>
            <a:endParaRPr lang="pt-BR" sz="3600" dirty="0" smtClean="0"/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716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01 - Questão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400" dirty="0" smtClean="0"/>
              <a:t>Solução para o específico</a:t>
            </a:r>
            <a:endParaRPr lang="pt-BR" sz="4400" i="1" dirty="0" smtClean="0"/>
          </a:p>
          <a:p>
            <a:pPr>
              <a:buFontTx/>
              <a:buChar char="-"/>
            </a:pPr>
            <a:r>
              <a:rPr lang="pt-BR" sz="3900" dirty="0" smtClean="0"/>
              <a:t> No livro do </a:t>
            </a:r>
            <a:r>
              <a:rPr lang="pt-BR" sz="3900" dirty="0" err="1" smtClean="0"/>
              <a:t>GoF</a:t>
            </a:r>
            <a:r>
              <a:rPr lang="pt-BR" sz="3900" dirty="0" smtClean="0"/>
              <a:t>, </a:t>
            </a:r>
            <a:r>
              <a:rPr lang="pt-BR" sz="3900" dirty="0" err="1" smtClean="0"/>
              <a:t>Strategy</a:t>
            </a:r>
            <a:r>
              <a:rPr lang="pt-BR" sz="3900" dirty="0" smtClean="0"/>
              <a:t> </a:t>
            </a:r>
            <a:r>
              <a:rPr lang="pt-BR" sz="3900" dirty="0" err="1" smtClean="0"/>
              <a:t>Pattern</a:t>
            </a:r>
            <a:r>
              <a:rPr lang="pt-BR" sz="3900" dirty="0" smtClean="0"/>
              <a:t> é indicado para tratar soluções específicas.</a:t>
            </a:r>
          </a:p>
          <a:p>
            <a:pPr>
              <a:buFontTx/>
              <a:buChar char="-"/>
            </a:pPr>
            <a:endParaRPr lang="pt-BR" sz="3900" dirty="0" smtClean="0"/>
          </a:p>
          <a:p>
            <a:pPr>
              <a:buFontTx/>
              <a:buChar char="-"/>
            </a:pPr>
            <a:r>
              <a:rPr lang="pt-BR" sz="3900" dirty="0" smtClean="0"/>
              <a:t>Utilização de um </a:t>
            </a:r>
            <a:r>
              <a:rPr lang="pt-BR" sz="3900" i="1" dirty="0" smtClean="0"/>
              <a:t>HOOK</a:t>
            </a:r>
            <a:r>
              <a:rPr lang="pt-BR" sz="3900" dirty="0" smtClean="0"/>
              <a:t> para definir o fluxo do </a:t>
            </a:r>
            <a:r>
              <a:rPr lang="pt-BR" sz="3900" i="1" dirty="0" err="1" smtClean="0"/>
              <a:t>state</a:t>
            </a:r>
            <a:r>
              <a:rPr lang="pt-BR" sz="3900" dirty="0" smtClean="0"/>
              <a:t> Pronto. Implementação de um </a:t>
            </a:r>
            <a:r>
              <a:rPr lang="pt-BR" sz="3900" i="1" dirty="0" err="1" smtClean="0"/>
              <a:t>Factory</a:t>
            </a:r>
            <a:r>
              <a:rPr lang="pt-BR" sz="3900" i="1" dirty="0" smtClean="0"/>
              <a:t> </a:t>
            </a:r>
            <a:r>
              <a:rPr lang="pt-BR" sz="3900" i="1" dirty="0" err="1" smtClean="0"/>
              <a:t>Method</a:t>
            </a:r>
            <a:r>
              <a:rPr lang="pt-BR" sz="3900" dirty="0" smtClean="0"/>
              <a:t> para inicializar o </a:t>
            </a:r>
            <a:r>
              <a:rPr lang="pt-BR" sz="3900" i="1" dirty="0" smtClean="0"/>
              <a:t>HOOK</a:t>
            </a:r>
            <a:r>
              <a:rPr lang="pt-BR" sz="3900" dirty="0" smtClean="0"/>
              <a:t>. Ficou muito bom!</a:t>
            </a:r>
            <a:endParaRPr lang="pt-BR" sz="3900" dirty="0"/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1796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2 - Questão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400" dirty="0" smtClean="0"/>
              <a:t>Tratamento de Exceção</a:t>
            </a:r>
            <a:endParaRPr lang="pt-BR" sz="4400" i="1" dirty="0" smtClean="0"/>
          </a:p>
          <a:p>
            <a:pPr>
              <a:buFontTx/>
              <a:buChar char="-"/>
            </a:pPr>
            <a:r>
              <a:rPr lang="pt-BR" sz="3900" dirty="0" smtClean="0"/>
              <a:t> Para </a:t>
            </a:r>
            <a:r>
              <a:rPr lang="pt-BR" sz="3900" i="1" dirty="0" err="1" smtClean="0"/>
              <a:t>Unmanaged</a:t>
            </a:r>
            <a:r>
              <a:rPr lang="pt-BR" sz="3900" i="1" dirty="0" smtClean="0"/>
              <a:t> </a:t>
            </a:r>
            <a:r>
              <a:rPr lang="pt-BR" sz="3900" i="1" dirty="0" err="1" smtClean="0"/>
              <a:t>Resources</a:t>
            </a:r>
            <a:r>
              <a:rPr lang="pt-BR" sz="3900" dirty="0" smtClean="0"/>
              <a:t>, deve-se:</a:t>
            </a:r>
          </a:p>
          <a:p>
            <a:pPr lvl="1">
              <a:buFontTx/>
              <a:buChar char="-"/>
            </a:pPr>
            <a:r>
              <a:rPr lang="pt-BR" sz="3000" dirty="0" smtClean="0"/>
              <a:t> ou implementar </a:t>
            </a:r>
            <a:r>
              <a:rPr lang="pt-BR" sz="3000" i="1" dirty="0" err="1" smtClean="0"/>
              <a:t>IDisposable</a:t>
            </a:r>
            <a:r>
              <a:rPr lang="pt-BR" sz="3000" dirty="0" smtClean="0"/>
              <a:t> e utilizar “</a:t>
            </a:r>
            <a:r>
              <a:rPr lang="pt-BR" sz="3000" i="1" dirty="0" err="1" smtClean="0"/>
              <a:t>using</a:t>
            </a:r>
            <a:r>
              <a:rPr lang="pt-BR" sz="3000" dirty="0" smtClean="0"/>
              <a:t>”;</a:t>
            </a:r>
          </a:p>
          <a:p>
            <a:pPr lvl="1">
              <a:buFontTx/>
              <a:buChar char="-"/>
            </a:pPr>
            <a:r>
              <a:rPr lang="pt-BR" sz="3000" dirty="0"/>
              <a:t> </a:t>
            </a:r>
            <a:r>
              <a:rPr lang="pt-BR" sz="3000" dirty="0" smtClean="0"/>
              <a:t>ou utilizar “</a:t>
            </a:r>
            <a:r>
              <a:rPr lang="pt-BR" sz="3000" i="1" dirty="0" err="1" smtClean="0"/>
              <a:t>try</a:t>
            </a:r>
            <a:r>
              <a:rPr lang="pt-BR" sz="3000" i="1" dirty="0" smtClean="0"/>
              <a:t>/</a:t>
            </a:r>
            <a:r>
              <a:rPr lang="pt-BR" sz="3000" i="1" dirty="0" err="1" smtClean="0"/>
              <a:t>finally</a:t>
            </a:r>
            <a:r>
              <a:rPr lang="pt-BR" sz="3000" dirty="0" smtClean="0"/>
              <a:t>” para liberar recurso.</a:t>
            </a:r>
          </a:p>
          <a:p>
            <a:pPr>
              <a:buFontTx/>
              <a:buChar char="-"/>
            </a:pPr>
            <a:endParaRPr lang="pt-BR" sz="3900" dirty="0" smtClean="0"/>
          </a:p>
          <a:p>
            <a:pPr>
              <a:buFontTx/>
              <a:buChar char="-"/>
            </a:pPr>
            <a:r>
              <a:rPr lang="pt-BR" sz="3900" dirty="0" smtClean="0"/>
              <a:t> </a:t>
            </a:r>
            <a:r>
              <a:rPr lang="pt-BR" sz="3900" dirty="0"/>
              <a:t>Não se deve utilizar tratamento de exceção para implementar fluxo.</a:t>
            </a:r>
          </a:p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5607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2 - Questão 01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67" y="1983346"/>
            <a:ext cx="5498993" cy="4664005"/>
          </a:xfrm>
        </p:spPr>
      </p:pic>
    </p:spTree>
    <p:extLst>
      <p:ext uri="{BB962C8B-B14F-4D97-AF65-F5344CB8AC3E}">
        <p14:creationId xmlns:p14="http://schemas.microsoft.com/office/powerpoint/2010/main" val="14397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02 - Questão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400" dirty="0" smtClean="0"/>
              <a:t>Utilização do </a:t>
            </a:r>
            <a:r>
              <a:rPr lang="pt-BR" sz="4400" i="1" dirty="0" err="1" smtClean="0"/>
              <a:t>Observable</a:t>
            </a:r>
            <a:r>
              <a:rPr lang="pt-BR" sz="4400" i="1" dirty="0" smtClean="0"/>
              <a:t> </a:t>
            </a:r>
            <a:r>
              <a:rPr lang="pt-BR" sz="4400" i="1" dirty="0" err="1" smtClean="0"/>
              <a:t>Pattern</a:t>
            </a:r>
            <a:endParaRPr lang="pt-BR" sz="4400" i="1" dirty="0" smtClean="0"/>
          </a:p>
          <a:p>
            <a:pPr>
              <a:buFontTx/>
              <a:buChar char="-"/>
            </a:pPr>
            <a:r>
              <a:rPr lang="pt-BR" sz="3600" dirty="0" smtClean="0"/>
              <a:t>Utilizar o </a:t>
            </a:r>
            <a:r>
              <a:rPr lang="pt-BR" sz="3600" i="1" dirty="0" err="1" smtClean="0"/>
              <a:t>Observable</a:t>
            </a:r>
            <a:r>
              <a:rPr lang="pt-BR" sz="3600" i="1" dirty="0" smtClean="0"/>
              <a:t> </a:t>
            </a:r>
            <a:r>
              <a:rPr lang="pt-BR" sz="3600" i="1" dirty="0" err="1" smtClean="0"/>
              <a:t>Pattern</a:t>
            </a:r>
            <a:r>
              <a:rPr lang="pt-BR" sz="3600" dirty="0" smtClean="0"/>
              <a:t> para notificar observadores sempre que a fatura mudasse de situação.</a:t>
            </a:r>
          </a:p>
          <a:p>
            <a:pPr>
              <a:buFontTx/>
              <a:buChar char="-"/>
            </a:pPr>
            <a:r>
              <a:rPr lang="pt-BR" sz="3600" dirty="0" smtClean="0"/>
              <a:t>O observador poderia seria um objeto acoplado a integração. Ele ficaria responsável por resolver a integração baseado na situação da Fatura.</a:t>
            </a: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7167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</TotalTime>
  <Words>249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Design patterns – turma 02</vt:lpstr>
      <vt:lpstr>Critério de correção</vt:lpstr>
      <vt:lpstr>Critério de correção</vt:lpstr>
      <vt:lpstr>Prova 01 - Questão 01</vt:lpstr>
      <vt:lpstr>Prova 01 - Questão 02</vt:lpstr>
      <vt:lpstr>Prova 01 - Questão 02</vt:lpstr>
      <vt:lpstr>Prova 2 - Questão 01</vt:lpstr>
      <vt:lpstr>Prova 2 - Questão 01</vt:lpstr>
      <vt:lpstr>Prova 02 - Questão 02</vt:lpstr>
      <vt:lpstr>VAMOS FAZER JUNTOS</vt:lpstr>
    </vt:vector>
  </TitlesOfParts>
  <Company>Benner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– turma 01</dc:title>
  <dc:creator>Leonam Ricardo</dc:creator>
  <cp:lastModifiedBy>Leonam Ricardo</cp:lastModifiedBy>
  <cp:revision>14</cp:revision>
  <dcterms:created xsi:type="dcterms:W3CDTF">2014-03-04T14:25:23Z</dcterms:created>
  <dcterms:modified xsi:type="dcterms:W3CDTF">2014-04-01T16:26:57Z</dcterms:modified>
</cp:coreProperties>
</file>