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6163" y="20211"/>
            <a:ext cx="10171837" cy="49874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097" y="6554153"/>
            <a:ext cx="3960963" cy="37328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53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95984" y="1"/>
            <a:ext cx="5691413" cy="84183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256662"/>
            <a:ext cx="6043295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442050"/>
            <a:ext cx="9792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032799"/>
            <a:ext cx="8175625" cy="3459479"/>
          </a:xfrm>
          <a:prstGeom prst="rect"/>
        </p:spPr>
        <p:txBody>
          <a:bodyPr wrap="square" lIns="0" tIns="235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10000" spc="-1125">
                <a:solidFill>
                  <a:srgbClr val="000000"/>
                </a:solidFill>
              </a:rPr>
              <a:t>S</a:t>
            </a:r>
            <a:r>
              <a:rPr dirty="0" sz="10000" spc="-530">
                <a:solidFill>
                  <a:srgbClr val="000000"/>
                </a:solidFill>
              </a:rPr>
              <a:t>y</a:t>
            </a:r>
            <a:r>
              <a:rPr dirty="0" sz="10000" spc="-1130">
                <a:solidFill>
                  <a:srgbClr val="000000"/>
                </a:solidFill>
              </a:rPr>
              <a:t>s</a:t>
            </a:r>
            <a:r>
              <a:rPr dirty="0" sz="10000" spc="345">
                <a:solidFill>
                  <a:srgbClr val="000000"/>
                </a:solidFill>
              </a:rPr>
              <a:t>t</a:t>
            </a:r>
            <a:r>
              <a:rPr dirty="0" sz="10000" spc="-360">
                <a:solidFill>
                  <a:srgbClr val="000000"/>
                </a:solidFill>
              </a:rPr>
              <a:t>e</a:t>
            </a:r>
            <a:r>
              <a:rPr dirty="0" sz="10000" spc="-385">
                <a:solidFill>
                  <a:srgbClr val="000000"/>
                </a:solidFill>
              </a:rPr>
              <a:t>m</a:t>
            </a:r>
            <a:r>
              <a:rPr dirty="0" sz="10000" spc="-380">
                <a:solidFill>
                  <a:srgbClr val="000000"/>
                </a:solidFill>
              </a:rPr>
              <a:t> </a:t>
            </a:r>
            <a:r>
              <a:rPr dirty="0" sz="10000" spc="-325">
                <a:solidFill>
                  <a:srgbClr val="000000"/>
                </a:solidFill>
              </a:rPr>
              <a:t>O</a:t>
            </a:r>
            <a:r>
              <a:rPr dirty="0" sz="10000" spc="-400">
                <a:solidFill>
                  <a:srgbClr val="000000"/>
                </a:solidFill>
              </a:rPr>
              <a:t>p</a:t>
            </a:r>
            <a:r>
              <a:rPr dirty="0" sz="10000" spc="80">
                <a:solidFill>
                  <a:srgbClr val="000000"/>
                </a:solidFill>
              </a:rPr>
              <a:t>r</a:t>
            </a:r>
            <a:r>
              <a:rPr dirty="0" sz="10000" spc="-390">
                <a:solidFill>
                  <a:srgbClr val="000000"/>
                </a:solidFill>
              </a:rPr>
              <a:t>a</a:t>
            </a:r>
            <a:r>
              <a:rPr dirty="0" sz="10000" spc="-1130">
                <a:solidFill>
                  <a:srgbClr val="000000"/>
                </a:solidFill>
              </a:rPr>
              <a:t>s</a:t>
            </a:r>
            <a:r>
              <a:rPr dirty="0" sz="10000" spc="-185">
                <a:solidFill>
                  <a:srgbClr val="000000"/>
                </a:solidFill>
              </a:rPr>
              <a:t>i</a:t>
            </a:r>
            <a:endParaRPr sz="10000"/>
          </a:p>
          <a:p>
            <a:pPr marL="2560955" marR="417195" indent="-2462530">
              <a:lnSpc>
                <a:spcPts val="6670"/>
              </a:lnSpc>
              <a:spcBef>
                <a:spcPts val="110"/>
              </a:spcBef>
              <a:tabLst>
                <a:tab pos="1395730" algn="l"/>
                <a:tab pos="1724660" algn="l"/>
                <a:tab pos="4704715" algn="l"/>
                <a:tab pos="7417434" algn="l"/>
              </a:tabLst>
            </a:pPr>
            <a:r>
              <a:rPr dirty="0" sz="4800" spc="100" b="0">
                <a:solidFill>
                  <a:srgbClr val="1B53A2"/>
                </a:solidFill>
                <a:latin typeface="Times New Roman"/>
                <a:cs typeface="Times New Roman"/>
              </a:rPr>
              <a:t>o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l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395" b="0">
                <a:solidFill>
                  <a:srgbClr val="1B53A2"/>
                </a:solidFill>
                <a:latin typeface="Times New Roman"/>
                <a:cs typeface="Times New Roman"/>
              </a:rPr>
              <a:t>h</a:t>
            </a:r>
            <a:r>
              <a:rPr dirty="0" sz="4800" spc="395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50" b="0">
                <a:solidFill>
                  <a:srgbClr val="1B53A2"/>
                </a:solidFill>
                <a:latin typeface="Times New Roman"/>
                <a:cs typeface="Times New Roman"/>
              </a:rPr>
              <a:t>:</a:t>
            </a:r>
            <a:r>
              <a:rPr dirty="0" sz="4800" spc="50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520" b="0">
                <a:solidFill>
                  <a:srgbClr val="1B53A2"/>
                </a:solidFill>
                <a:latin typeface="Times New Roman"/>
                <a:cs typeface="Times New Roman"/>
              </a:rPr>
              <a:t>V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i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30" b="0">
                <a:solidFill>
                  <a:srgbClr val="1B53A2"/>
                </a:solidFill>
                <a:latin typeface="Times New Roman"/>
                <a:cs typeface="Times New Roman"/>
              </a:rPr>
              <a:t>c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405" b="0">
                <a:solidFill>
                  <a:srgbClr val="1B53A2"/>
                </a:solidFill>
                <a:latin typeface="Times New Roman"/>
                <a:cs typeface="Times New Roman"/>
              </a:rPr>
              <a:t>t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i</a:t>
            </a:r>
            <a:r>
              <a:rPr dirty="0" sz="4800" spc="325" b="0">
                <a:solidFill>
                  <a:srgbClr val="1B53A2"/>
                </a:solidFill>
                <a:latin typeface="Times New Roman"/>
                <a:cs typeface="Times New Roman"/>
              </a:rPr>
              <a:t>u</a:t>
            </a:r>
            <a:r>
              <a:rPr dirty="0" sz="4800" spc="135" b="0">
                <a:solidFill>
                  <a:srgbClr val="1B53A2"/>
                </a:solidFill>
                <a:latin typeface="Times New Roman"/>
                <a:cs typeface="Times New Roman"/>
              </a:rPr>
              <a:t>s</a:t>
            </a:r>
            <a:r>
              <a:rPr dirty="0" sz="4800" spc="135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355" b="0">
                <a:solidFill>
                  <a:srgbClr val="1B53A2"/>
                </a:solidFill>
                <a:latin typeface="Times New Roman"/>
                <a:cs typeface="Times New Roman"/>
              </a:rPr>
              <a:t>L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100" b="0">
                <a:solidFill>
                  <a:srgbClr val="1B53A2"/>
                </a:solidFill>
                <a:latin typeface="Times New Roman"/>
                <a:cs typeface="Times New Roman"/>
              </a:rPr>
              <a:t>o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a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240" b="0">
                <a:solidFill>
                  <a:srgbClr val="1B53A2"/>
                </a:solidFill>
                <a:latin typeface="Times New Roman"/>
                <a:cs typeface="Times New Roman"/>
              </a:rPr>
              <a:t>d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a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35" b="0">
                <a:solidFill>
                  <a:srgbClr val="1B53A2"/>
                </a:solidFill>
                <a:latin typeface="Times New Roman"/>
                <a:cs typeface="Times New Roman"/>
              </a:rPr>
              <a:t>P  </a:t>
            </a:r>
            <a:r>
              <a:rPr dirty="0" sz="4800" spc="-254" b="0">
                <a:solidFill>
                  <a:srgbClr val="1B53A2"/>
                </a:solidFill>
                <a:latin typeface="Times New Roman"/>
                <a:cs typeface="Times New Roman"/>
              </a:rPr>
              <a:t>2341720149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282" y="3256662"/>
            <a:ext cx="6604634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k</a:t>
            </a:r>
            <a:r>
              <a:rPr dirty="0" spc="-470"/>
              <a:t>o</a:t>
            </a:r>
            <a:r>
              <a:rPr dirty="0" spc="-305"/>
              <a:t>m</a:t>
            </a:r>
            <a:r>
              <a:rPr dirty="0" spc="-310"/>
              <a:t>p</a:t>
            </a:r>
            <a:r>
              <a:rPr dirty="0" spc="55"/>
              <a:t>r</a:t>
            </a:r>
            <a:r>
              <a:rPr dirty="0" spc="-280"/>
              <a:t>e</a:t>
            </a:r>
            <a:r>
              <a:rPr dirty="0" spc="-865"/>
              <a:t>s</a:t>
            </a:r>
            <a:r>
              <a:rPr dirty="0" spc="-295"/>
              <a:t> </a:t>
            </a:r>
            <a:r>
              <a:rPr dirty="0" spc="10"/>
              <a:t>f</a:t>
            </a:r>
            <a:r>
              <a:rPr dirty="0" spc="-470"/>
              <a:t>o</a:t>
            </a:r>
            <a:r>
              <a:rPr dirty="0" spc="5"/>
              <a:t>l</a:t>
            </a:r>
            <a:r>
              <a:rPr dirty="0" spc="-310"/>
              <a:t>d</a:t>
            </a:r>
            <a:r>
              <a:rPr dirty="0" spc="-280"/>
              <a:t>e</a:t>
            </a:r>
            <a:r>
              <a:rPr dirty="0" spc="6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442146"/>
            <a:ext cx="1187450" cy="213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00" spc="15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6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5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620826"/>
            <a:ext cx="9885045" cy="2452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mengompres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150" spc="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150" spc="-1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15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150" spc="-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150" spc="-35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150" spc="-245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753999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1</a:t>
            </a:r>
            <a:r>
              <a:rPr dirty="0" baseline="-4145" sz="10050" spc="240"/>
              <a:t>0</a:t>
            </a:r>
            <a:r>
              <a:rPr dirty="0" baseline="-4145" sz="10050"/>
              <a:t>	</a:t>
            </a:r>
            <a:r>
              <a:rPr dirty="0" sz="7650" spc="-280"/>
              <a:t>e</a:t>
            </a:r>
            <a:r>
              <a:rPr dirty="0" sz="7650" spc="-90"/>
              <a:t>k</a:t>
            </a:r>
            <a:r>
              <a:rPr dirty="0" sz="7650" spc="-869"/>
              <a:t>s</a:t>
            </a:r>
            <a:r>
              <a:rPr dirty="0" sz="7650" spc="260"/>
              <a:t>t</a:t>
            </a:r>
            <a:r>
              <a:rPr dirty="0" sz="7650" spc="55"/>
              <a:t>r</a:t>
            </a:r>
            <a:r>
              <a:rPr dirty="0" sz="7650" spc="-305"/>
              <a:t>a</a:t>
            </a:r>
            <a:r>
              <a:rPr dirty="0" sz="7650" spc="-85"/>
              <a:t>k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470"/>
              <a:t>o</a:t>
            </a:r>
            <a:r>
              <a:rPr dirty="0" sz="7650" spc="5"/>
              <a:t>l</a:t>
            </a:r>
            <a:r>
              <a:rPr dirty="0" sz="7650" spc="-310"/>
              <a:t>d</a:t>
            </a:r>
            <a:r>
              <a:rPr dirty="0" sz="7650" spc="-280"/>
              <a:t>e</a:t>
            </a:r>
            <a:r>
              <a:rPr dirty="0" sz="7650" spc="60"/>
              <a:t>r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856996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terkompres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mengekstraknya.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669544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01	</a:t>
            </a:r>
            <a:r>
              <a:rPr dirty="0" sz="7650" spc="-335"/>
              <a:t>show_menu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518775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Fungsi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ini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dipanggil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Verdana"/>
                <a:cs typeface="Verdana"/>
              </a:rPr>
              <a:t>setiap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kali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5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berjalan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untuk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menampilkan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501459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2</a:t>
            </a:r>
            <a:r>
              <a:rPr dirty="0" baseline="-4145" sz="10050"/>
              <a:t>	</a:t>
            </a:r>
            <a:r>
              <a:rPr dirty="0" sz="7650" spc="-290"/>
              <a:t>b</a:t>
            </a:r>
            <a:r>
              <a:rPr dirty="0" sz="7650" spc="-325"/>
              <a:t>u</a:t>
            </a:r>
            <a:r>
              <a:rPr dirty="0" sz="7650" spc="-305"/>
              <a:t>a</a:t>
            </a:r>
            <a:r>
              <a:rPr dirty="0" sz="7650" spc="265"/>
              <a:t>t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101598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Membuat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baru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dengan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diberikan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oleh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pengguna.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5">
                <a:solidFill>
                  <a:srgbClr val="FFFFFF"/>
                </a:solidFill>
                <a:latin typeface="Verdana"/>
                <a:cs typeface="Verdana"/>
              </a:rPr>
              <a:t>membuat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kosong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dengan </a:t>
            </a:r>
            <a:r>
              <a:rPr dirty="0" sz="3150" spc="-10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tersebut.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498221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03	</a:t>
            </a:r>
            <a:r>
              <a:rPr dirty="0" sz="7650" spc="-100"/>
              <a:t>lihat</a:t>
            </a:r>
            <a:r>
              <a:rPr dirty="0" sz="7650" spc="-375"/>
              <a:t> </a:t>
            </a:r>
            <a:r>
              <a:rPr dirty="0" sz="7650" spc="-100"/>
              <a:t>file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506075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4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aa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Menampilkan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daftar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isi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direktori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saat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ini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dalam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lebih </a:t>
            </a:r>
            <a:r>
              <a:rPr dirty="0" sz="3150" spc="-10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083413"/>
            <a:ext cx="550608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072" sz="10050" spc="232"/>
              <a:t>0</a:t>
            </a:r>
            <a:r>
              <a:rPr dirty="0" baseline="-2072" sz="10050" spc="240"/>
              <a:t>4</a:t>
            </a:r>
            <a:r>
              <a:rPr dirty="0" baseline="-2072" sz="10050" spc="855"/>
              <a:t> </a:t>
            </a:r>
            <a:r>
              <a:rPr dirty="0" sz="7650" spc="-320"/>
              <a:t>h</a:t>
            </a:r>
            <a:r>
              <a:rPr dirty="0" sz="7650" spc="-305"/>
              <a:t>a</a:t>
            </a:r>
            <a:r>
              <a:rPr dirty="0" sz="7650" spc="-310"/>
              <a:t>p</a:t>
            </a:r>
            <a:r>
              <a:rPr dirty="0" sz="7650" spc="-325"/>
              <a:t>u</a:t>
            </a:r>
            <a:r>
              <a:rPr dirty="0" sz="7650" spc="-865"/>
              <a:t>s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430377"/>
            <a:ext cx="10739120" cy="4007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Fungsi:</a:t>
            </a:r>
            <a:endParaRPr sz="3150">
              <a:latin typeface="Trebuchet MS"/>
              <a:cs typeface="Trebuchet MS"/>
            </a:endParaRPr>
          </a:p>
          <a:p>
            <a:pPr marL="12700" marR="866140">
              <a:lnSpc>
                <a:spcPct val="115100"/>
              </a:lnSpc>
            </a:pP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Menghapus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atau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Trebuchet MS"/>
                <a:cs typeface="Trebuchet MS"/>
              </a:rPr>
              <a:t>folder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dengan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nama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5">
                <a:solidFill>
                  <a:srgbClr val="FFFFFF"/>
                </a:solidFill>
                <a:latin typeface="Trebuchet MS"/>
                <a:cs typeface="Trebuchet MS"/>
              </a:rPr>
              <a:t>diberikan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oleh </a:t>
            </a:r>
            <a:r>
              <a:rPr dirty="0" sz="3150" spc="-9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pengguna.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Penggunaan:</a:t>
            </a:r>
            <a:endParaRPr sz="3150">
              <a:latin typeface="Trebuchet MS"/>
              <a:cs typeface="Trebuchet MS"/>
            </a:endParaRPr>
          </a:p>
          <a:p>
            <a:pPr algn="just" marL="12700" marR="5080" indent="75565">
              <a:lnSpc>
                <a:spcPct val="115100"/>
              </a:lnSpc>
            </a:pP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Meminta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nama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atau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Trebuchet MS"/>
                <a:cs typeface="Trebuchet MS"/>
              </a:rPr>
              <a:t>folder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pengguna</a:t>
            </a:r>
            <a:r>
              <a:rPr dirty="0" sz="31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menghapusnya. </a:t>
            </a:r>
            <a:r>
              <a:rPr dirty="0" sz="3150" spc="-9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Menggunakan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95">
                <a:solidFill>
                  <a:srgbClr val="FFFFFF"/>
                </a:solidFill>
                <a:latin typeface="Trebuchet MS"/>
                <a:cs typeface="Trebuchet MS"/>
              </a:rPr>
              <a:t>-r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Trebuchet MS"/>
                <a:cs typeface="Trebuchet MS"/>
              </a:rPr>
              <a:t>folder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85">
                <a:solidFill>
                  <a:srgbClr val="FFFFFF"/>
                </a:solidFill>
                <a:latin typeface="Trebuchet MS"/>
                <a:cs typeface="Trebuchet MS"/>
              </a:rPr>
              <a:t>-i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agar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meminta </a:t>
            </a:r>
            <a:r>
              <a:rPr dirty="0" sz="3150" spc="-9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15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50" spc="-3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150" spc="-1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50" spc="-1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5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5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15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5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5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50" spc="-4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508190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5</a:t>
            </a:r>
            <a:r>
              <a:rPr dirty="0" baseline="-4145" sz="10050"/>
              <a:t>	</a:t>
            </a:r>
            <a:r>
              <a:rPr dirty="0" sz="7650" spc="-869"/>
              <a:t>s</a:t>
            </a:r>
            <a:r>
              <a:rPr dirty="0" sz="7650" spc="-305"/>
              <a:t>a</a:t>
            </a:r>
            <a:r>
              <a:rPr dirty="0" sz="7650" spc="5"/>
              <a:t>l</a:t>
            </a:r>
            <a:r>
              <a:rPr dirty="0" sz="7650" spc="-150"/>
              <a:t>i</a:t>
            </a:r>
            <a:r>
              <a:rPr dirty="0" sz="7650" spc="-345"/>
              <a:t>n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442050"/>
            <a:ext cx="11011535" cy="363092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280">
                <a:solidFill>
                  <a:srgbClr val="FFFFFF"/>
                </a:solidFill>
                <a:latin typeface="Lucida Sans Unicode"/>
                <a:cs typeface="Lucida Sans Unicode"/>
              </a:rPr>
              <a:t>Fungsi:</a:t>
            </a:r>
            <a:endParaRPr sz="3150">
              <a:latin typeface="Lucida Sans Unicode"/>
              <a:cs typeface="Lucida Sans Unicode"/>
            </a:endParaRPr>
          </a:p>
          <a:p>
            <a:pPr marL="12700" marR="2087880">
              <a:lnSpc>
                <a:spcPct val="115100"/>
              </a:lnSpc>
            </a:pPr>
            <a:r>
              <a:rPr dirty="0" sz="3150" spc="-484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3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150" spc="-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7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23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39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2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35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175">
                <a:solidFill>
                  <a:srgbClr val="FFFFFF"/>
                </a:solidFill>
                <a:latin typeface="Lucida Sans Unicode"/>
                <a:cs typeface="Lucida Sans Unicode"/>
              </a:rPr>
              <a:t>h  </a:t>
            </a:r>
            <a:r>
              <a:rPr dirty="0" sz="3150" spc="-300">
                <a:solidFill>
                  <a:srgbClr val="FFFFFF"/>
                </a:solidFill>
                <a:latin typeface="Lucida Sans Unicode"/>
                <a:cs typeface="Lucida Sans Unicode"/>
              </a:rPr>
              <a:t>pengguna.</a:t>
            </a:r>
            <a:endParaRPr sz="3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265">
                <a:solidFill>
                  <a:srgbClr val="FFFFFF"/>
                </a:solidFill>
                <a:latin typeface="Lucida Sans Unicode"/>
                <a:cs typeface="Lucida Sans Unicode"/>
              </a:rPr>
              <a:t>Penggunaan:</a:t>
            </a:r>
            <a:endParaRPr sz="3150">
              <a:latin typeface="Lucida Sans Unicode"/>
              <a:cs typeface="Lucida Sans Unicode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484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17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3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3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7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23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Lucida Sans Unicode"/>
                <a:cs typeface="Lucida Sans Unicode"/>
              </a:rPr>
              <a:t>gg</a:t>
            </a:r>
            <a:r>
              <a:rPr dirty="0" sz="3150" spc="-2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4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6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-43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50" spc="-20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3150" spc="-215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r>
              <a:rPr dirty="0" sz="3150" spc="-4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0">
                <a:solidFill>
                  <a:srgbClr val="FFFFFF"/>
                </a:solidFill>
                <a:latin typeface="Lucida Sans Unicode"/>
                <a:cs typeface="Lucida Sans Unicode"/>
              </a:rPr>
              <a:t>tersebut.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6</a:t>
            </a:r>
            <a:r>
              <a:rPr dirty="0" baseline="-4145" sz="10050"/>
              <a:t>	</a:t>
            </a:r>
            <a:r>
              <a:rPr dirty="0" sz="7650" spc="-310"/>
              <a:t>p</a:t>
            </a:r>
            <a:r>
              <a:rPr dirty="0" sz="7650" spc="-150"/>
              <a:t>i</a:t>
            </a:r>
            <a:r>
              <a:rPr dirty="0" sz="7650" spc="-350"/>
              <a:t>n</a:t>
            </a:r>
            <a:r>
              <a:rPr dirty="0" sz="7650" spc="-310"/>
              <a:t>d</a:t>
            </a:r>
            <a:r>
              <a:rPr dirty="0" sz="7650" spc="-305"/>
              <a:t>a</a:t>
            </a:r>
            <a:r>
              <a:rPr dirty="0" sz="7650" spc="-315"/>
              <a:t>h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280"/>
              <a:t>Fungsi:</a:t>
            </a:r>
          </a:p>
          <a:p>
            <a:pPr marL="12700" marR="5080">
              <a:lnSpc>
                <a:spcPct val="115100"/>
              </a:lnSpc>
            </a:pPr>
            <a:r>
              <a:rPr dirty="0" spc="-484"/>
              <a:t>M</a:t>
            </a:r>
            <a:r>
              <a:rPr dirty="0" spc="-245"/>
              <a:t>e</a:t>
            </a:r>
            <a:r>
              <a:rPr dirty="0" spc="-390"/>
              <a:t>m</a:t>
            </a:r>
            <a:r>
              <a:rPr dirty="0" spc="-190"/>
              <a:t>i</a:t>
            </a:r>
            <a:r>
              <a:rPr dirty="0" spc="-285"/>
              <a:t>n</a:t>
            </a:r>
            <a:r>
              <a:rPr dirty="0" spc="-285"/>
              <a:t>d</a:t>
            </a:r>
            <a:r>
              <a:rPr dirty="0" spc="-204"/>
              <a:t>a</a:t>
            </a:r>
            <a:r>
              <a:rPr dirty="0" spc="-295"/>
              <a:t>h</a:t>
            </a:r>
            <a:r>
              <a:rPr dirty="0" spc="-350"/>
              <a:t>k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305"/>
              <a:t>f</a:t>
            </a:r>
            <a:r>
              <a:rPr dirty="0" spc="-190"/>
              <a:t>i</a:t>
            </a:r>
            <a:r>
              <a:rPr dirty="0" spc="-165"/>
              <a:t>l</a:t>
            </a:r>
            <a:r>
              <a:rPr dirty="0" spc="-210"/>
              <a:t>e</a:t>
            </a:r>
            <a:r>
              <a:rPr dirty="0" spc="-434"/>
              <a:t> </a:t>
            </a:r>
            <a:r>
              <a:rPr dirty="0" spc="-285"/>
              <a:t>d</a:t>
            </a:r>
            <a:r>
              <a:rPr dirty="0" spc="-204"/>
              <a:t>a</a:t>
            </a:r>
            <a:r>
              <a:rPr dirty="0" spc="-260"/>
              <a:t>r</a:t>
            </a:r>
            <a:r>
              <a:rPr dirty="0" spc="-155"/>
              <a:t>i</a:t>
            </a:r>
            <a:r>
              <a:rPr dirty="0" spc="-434"/>
              <a:t> </a:t>
            </a:r>
            <a:r>
              <a:rPr dirty="0" spc="-335"/>
              <a:t>s</a:t>
            </a:r>
            <a:r>
              <a:rPr dirty="0" spc="-295"/>
              <a:t>u</a:t>
            </a:r>
            <a:r>
              <a:rPr dirty="0" spc="-390"/>
              <a:t>m</a:t>
            </a:r>
            <a:r>
              <a:rPr dirty="0" spc="-290"/>
              <a:t>b</a:t>
            </a:r>
            <a:r>
              <a:rPr dirty="0" spc="-245"/>
              <a:t>e</a:t>
            </a:r>
            <a:r>
              <a:rPr dirty="0" spc="-225"/>
              <a:t>r</a:t>
            </a:r>
            <a:r>
              <a:rPr dirty="0" spc="-434"/>
              <a:t> </a:t>
            </a:r>
            <a:r>
              <a:rPr dirty="0" spc="-350"/>
              <a:t>k</a:t>
            </a:r>
            <a:r>
              <a:rPr dirty="0" spc="-210"/>
              <a:t>e</a:t>
            </a:r>
            <a:r>
              <a:rPr dirty="0" spc="-434"/>
              <a:t> </a:t>
            </a:r>
            <a:r>
              <a:rPr dirty="0" spc="-175"/>
              <a:t>t</a:t>
            </a:r>
            <a:r>
              <a:rPr dirty="0" spc="-295"/>
              <a:t>u</a:t>
            </a:r>
            <a:r>
              <a:rPr dirty="0" spc="-235"/>
              <a:t>j</a:t>
            </a:r>
            <a:r>
              <a:rPr dirty="0" spc="-295"/>
              <a:t>u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240"/>
              <a:t>y</a:t>
            </a:r>
            <a:r>
              <a:rPr dirty="0" spc="-204"/>
              <a:t>a</a:t>
            </a:r>
            <a:r>
              <a:rPr dirty="0" spc="-285"/>
              <a:t>n</a:t>
            </a:r>
            <a:r>
              <a:rPr dirty="0" spc="-395"/>
              <a:t>g</a:t>
            </a:r>
            <a:r>
              <a:rPr dirty="0" spc="-434"/>
              <a:t> </a:t>
            </a:r>
            <a:r>
              <a:rPr dirty="0" spc="-285"/>
              <a:t>d</a:t>
            </a:r>
            <a:r>
              <a:rPr dirty="0" spc="-190"/>
              <a:t>i</a:t>
            </a:r>
            <a:r>
              <a:rPr dirty="0" spc="-290"/>
              <a:t>b</a:t>
            </a:r>
            <a:r>
              <a:rPr dirty="0" spc="-245"/>
              <a:t>e</a:t>
            </a:r>
            <a:r>
              <a:rPr dirty="0" spc="-260"/>
              <a:t>r</a:t>
            </a:r>
            <a:r>
              <a:rPr dirty="0" spc="-190"/>
              <a:t>i</a:t>
            </a:r>
            <a:r>
              <a:rPr dirty="0" spc="-350"/>
              <a:t>k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275"/>
              <a:t>o</a:t>
            </a:r>
            <a:r>
              <a:rPr dirty="0" spc="-165"/>
              <a:t>l</a:t>
            </a:r>
            <a:r>
              <a:rPr dirty="0" spc="-245"/>
              <a:t>e</a:t>
            </a:r>
            <a:r>
              <a:rPr dirty="0" spc="-175"/>
              <a:t>h  </a:t>
            </a:r>
            <a:r>
              <a:rPr dirty="0" spc="-300"/>
              <a:t>pengguna.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pc="-265"/>
              <a:t>Penggunaan:</a:t>
            </a:r>
          </a:p>
          <a:p>
            <a:pPr marL="12700" marR="441959">
              <a:lnSpc>
                <a:spcPct val="115100"/>
              </a:lnSpc>
            </a:pPr>
            <a:r>
              <a:rPr dirty="0" spc="-484"/>
              <a:t>M</a:t>
            </a:r>
            <a:r>
              <a:rPr dirty="0" spc="-245"/>
              <a:t>e</a:t>
            </a:r>
            <a:r>
              <a:rPr dirty="0" spc="-390"/>
              <a:t>m</a:t>
            </a:r>
            <a:r>
              <a:rPr dirty="0" spc="-190"/>
              <a:t>i</a:t>
            </a:r>
            <a:r>
              <a:rPr dirty="0" spc="-285"/>
              <a:t>n</a:t>
            </a:r>
            <a:r>
              <a:rPr dirty="0" spc="-175"/>
              <a:t>t</a:t>
            </a:r>
            <a:r>
              <a:rPr dirty="0" spc="-170"/>
              <a:t>a</a:t>
            </a:r>
            <a:r>
              <a:rPr dirty="0" spc="-434"/>
              <a:t> </a:t>
            </a:r>
            <a:r>
              <a:rPr dirty="0" spc="-285"/>
              <a:t>n</a:t>
            </a:r>
            <a:r>
              <a:rPr dirty="0" spc="-204"/>
              <a:t>a</a:t>
            </a:r>
            <a:r>
              <a:rPr dirty="0" spc="-390"/>
              <a:t>m</a:t>
            </a:r>
            <a:r>
              <a:rPr dirty="0" spc="-170"/>
              <a:t>a</a:t>
            </a:r>
            <a:r>
              <a:rPr dirty="0" spc="-434"/>
              <a:t> </a:t>
            </a:r>
            <a:r>
              <a:rPr dirty="0" spc="-305"/>
              <a:t>f</a:t>
            </a:r>
            <a:r>
              <a:rPr dirty="0" spc="-190"/>
              <a:t>i</a:t>
            </a:r>
            <a:r>
              <a:rPr dirty="0" spc="-165"/>
              <a:t>l</a:t>
            </a:r>
            <a:r>
              <a:rPr dirty="0" spc="-210"/>
              <a:t>e</a:t>
            </a:r>
            <a:r>
              <a:rPr dirty="0" spc="-434"/>
              <a:t> </a:t>
            </a:r>
            <a:r>
              <a:rPr dirty="0" spc="-335"/>
              <a:t>s</a:t>
            </a:r>
            <a:r>
              <a:rPr dirty="0" spc="-295"/>
              <a:t>u</a:t>
            </a:r>
            <a:r>
              <a:rPr dirty="0" spc="-390"/>
              <a:t>m</a:t>
            </a:r>
            <a:r>
              <a:rPr dirty="0" spc="-290"/>
              <a:t>b</a:t>
            </a:r>
            <a:r>
              <a:rPr dirty="0" spc="-245"/>
              <a:t>e</a:t>
            </a:r>
            <a:r>
              <a:rPr dirty="0" spc="-225"/>
              <a:t>r</a:t>
            </a:r>
            <a:r>
              <a:rPr dirty="0" spc="-434"/>
              <a:t> </a:t>
            </a:r>
            <a:r>
              <a:rPr dirty="0" spc="-285"/>
              <a:t>d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175"/>
              <a:t>t</a:t>
            </a:r>
            <a:r>
              <a:rPr dirty="0" spc="-295"/>
              <a:t>u</a:t>
            </a:r>
            <a:r>
              <a:rPr dirty="0" spc="-235"/>
              <a:t>j</a:t>
            </a:r>
            <a:r>
              <a:rPr dirty="0" spc="-295"/>
              <a:t>u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285"/>
              <a:t>d</a:t>
            </a:r>
            <a:r>
              <a:rPr dirty="0" spc="-204"/>
              <a:t>a</a:t>
            </a:r>
            <a:r>
              <a:rPr dirty="0" spc="-260"/>
              <a:t>r</a:t>
            </a:r>
            <a:r>
              <a:rPr dirty="0" spc="-155"/>
              <a:t>i</a:t>
            </a:r>
            <a:r>
              <a:rPr dirty="0" spc="-434"/>
              <a:t> </a:t>
            </a:r>
            <a:r>
              <a:rPr dirty="0" spc="-285"/>
              <a:t>p</a:t>
            </a:r>
            <a:r>
              <a:rPr dirty="0" spc="-245"/>
              <a:t>e</a:t>
            </a:r>
            <a:r>
              <a:rPr dirty="0" spc="-285"/>
              <a:t>n</a:t>
            </a:r>
            <a:r>
              <a:rPr dirty="0" spc="-430"/>
              <a:t>gg</a:t>
            </a:r>
            <a:r>
              <a:rPr dirty="0" spc="-295"/>
              <a:t>u</a:t>
            </a:r>
            <a:r>
              <a:rPr dirty="0" spc="-285"/>
              <a:t>n</a:t>
            </a:r>
            <a:r>
              <a:rPr dirty="0" spc="-204"/>
              <a:t>a</a:t>
            </a:r>
            <a:r>
              <a:rPr dirty="0" spc="-240"/>
              <a:t>,</a:t>
            </a:r>
            <a:r>
              <a:rPr dirty="0" spc="-434"/>
              <a:t> </a:t>
            </a:r>
            <a:r>
              <a:rPr dirty="0" spc="-165"/>
              <a:t>l</a:t>
            </a:r>
            <a:r>
              <a:rPr dirty="0" spc="-204"/>
              <a:t>a</a:t>
            </a:r>
            <a:r>
              <a:rPr dirty="0" spc="-165"/>
              <a:t>l</a:t>
            </a:r>
            <a:r>
              <a:rPr dirty="0" spc="-175"/>
              <a:t>u  </a:t>
            </a:r>
            <a:r>
              <a:rPr dirty="0" spc="-390"/>
              <a:t>m</a:t>
            </a:r>
            <a:r>
              <a:rPr dirty="0" spc="-245"/>
              <a:t>e</a:t>
            </a:r>
            <a:r>
              <a:rPr dirty="0" spc="-390"/>
              <a:t>m</a:t>
            </a:r>
            <a:r>
              <a:rPr dirty="0" spc="-190"/>
              <a:t>i</a:t>
            </a:r>
            <a:r>
              <a:rPr dirty="0" spc="-285"/>
              <a:t>n</a:t>
            </a:r>
            <a:r>
              <a:rPr dirty="0" spc="-285"/>
              <a:t>d</a:t>
            </a:r>
            <a:r>
              <a:rPr dirty="0" spc="-204"/>
              <a:t>a</a:t>
            </a:r>
            <a:r>
              <a:rPr dirty="0" spc="-295"/>
              <a:t>h</a:t>
            </a:r>
            <a:r>
              <a:rPr dirty="0" spc="-350"/>
              <a:t>k</a:t>
            </a:r>
            <a:r>
              <a:rPr dirty="0" spc="-204"/>
              <a:t>a</a:t>
            </a:r>
            <a:r>
              <a:rPr dirty="0" spc="-250"/>
              <a:t>n</a:t>
            </a:r>
            <a:r>
              <a:rPr dirty="0" spc="-434"/>
              <a:t> </a:t>
            </a:r>
            <a:r>
              <a:rPr dirty="0" spc="-305"/>
              <a:t>f</a:t>
            </a:r>
            <a:r>
              <a:rPr dirty="0" spc="-190"/>
              <a:t>i</a:t>
            </a:r>
            <a:r>
              <a:rPr dirty="0" spc="-165"/>
              <a:t>l</a:t>
            </a:r>
            <a:r>
              <a:rPr dirty="0" spc="-210"/>
              <a:t>e</a:t>
            </a:r>
            <a:r>
              <a:rPr dirty="0" spc="-434"/>
              <a:t> </a:t>
            </a:r>
            <a:r>
              <a:rPr dirty="0" spc="-175"/>
              <a:t>t</a:t>
            </a:r>
            <a:r>
              <a:rPr dirty="0" spc="-245"/>
              <a:t>e</a:t>
            </a:r>
            <a:r>
              <a:rPr dirty="0" spc="-260"/>
              <a:t>r</a:t>
            </a:r>
            <a:r>
              <a:rPr dirty="0" spc="-335"/>
              <a:t>s</a:t>
            </a:r>
            <a:r>
              <a:rPr dirty="0" spc="-245"/>
              <a:t>e</a:t>
            </a:r>
            <a:r>
              <a:rPr dirty="0" spc="-290"/>
              <a:t>b</a:t>
            </a:r>
            <a:r>
              <a:rPr dirty="0" spc="-295"/>
              <a:t>u</a:t>
            </a:r>
            <a:r>
              <a:rPr dirty="0" spc="-175"/>
              <a:t>t</a:t>
            </a:r>
            <a:r>
              <a:rPr dirty="0" spc="-24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684212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7</a:t>
            </a:r>
            <a:r>
              <a:rPr dirty="0" baseline="-4145" sz="10050"/>
              <a:t>	</a:t>
            </a:r>
            <a:r>
              <a:rPr dirty="0" sz="7650" spc="-90"/>
              <a:t>k</a:t>
            </a:r>
            <a:r>
              <a:rPr dirty="0" sz="7650" spc="-470"/>
              <a:t>o</a:t>
            </a:r>
            <a:r>
              <a:rPr dirty="0" sz="7650" spc="-305"/>
              <a:t>m</a:t>
            </a:r>
            <a:r>
              <a:rPr dirty="0" sz="7650" spc="-310"/>
              <a:t>p</a:t>
            </a:r>
            <a:r>
              <a:rPr dirty="0" sz="7650" spc="55"/>
              <a:t>r</a:t>
            </a:r>
            <a:r>
              <a:rPr dirty="0" sz="7650" spc="-280"/>
              <a:t>e</a:t>
            </a:r>
            <a:r>
              <a:rPr dirty="0" sz="7650" spc="-865"/>
              <a:t>s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38860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mengompres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tersebut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menjadi</a:t>
            </a:r>
            <a:r>
              <a:rPr dirty="0" sz="315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05">
                <a:solidFill>
                  <a:srgbClr val="FFFFFF"/>
                </a:solidFill>
                <a:latin typeface="Verdana"/>
                <a:cs typeface="Verdana"/>
              </a:rPr>
              <a:t>.gz.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631698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8</a:t>
            </a:r>
            <a:r>
              <a:rPr dirty="0" baseline="-4145" sz="10050"/>
              <a:t>	</a:t>
            </a:r>
            <a:r>
              <a:rPr dirty="0" sz="7650" spc="-280"/>
              <a:t>e</a:t>
            </a:r>
            <a:r>
              <a:rPr dirty="0" sz="7650" spc="-90"/>
              <a:t>k</a:t>
            </a:r>
            <a:r>
              <a:rPr dirty="0" sz="7650" spc="-869"/>
              <a:t>s</a:t>
            </a:r>
            <a:r>
              <a:rPr dirty="0" sz="7650" spc="260"/>
              <a:t>t</a:t>
            </a:r>
            <a:r>
              <a:rPr dirty="0" sz="7650" spc="55"/>
              <a:t>r</a:t>
            </a:r>
            <a:r>
              <a:rPr dirty="0" sz="7650" spc="-305"/>
              <a:t>a</a:t>
            </a:r>
            <a:r>
              <a:rPr dirty="0" sz="7650" spc="-85"/>
              <a:t>k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97407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Fungsi: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Mengekstrak</a:t>
            </a:r>
            <a:r>
              <a:rPr dirty="0" sz="315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terkompres</a:t>
            </a:r>
            <a:r>
              <a:rPr dirty="0" sz="315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dengan</a:t>
            </a:r>
            <a:r>
              <a:rPr dirty="0" sz="31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80">
                <a:solidFill>
                  <a:srgbClr val="FFFFFF"/>
                </a:solidFill>
                <a:latin typeface="Trebuchet MS"/>
                <a:cs typeface="Trebuchet MS"/>
              </a:rPr>
              <a:t>gzip.</a:t>
            </a:r>
            <a:endParaRPr sz="3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Penggunaan: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Meminta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nama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terkompres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pengguna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15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mengekstraknya.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Vincentius Leonanda Prabowo</dc:creator>
  <cp:keywords>DAGHCIOBg0o,BAFmbbZAKAw</cp:keywords>
  <dc:title>White and Blue Simple Modern Abstract  IT Communication Keynote Presentation</dc:title>
  <dcterms:created xsi:type="dcterms:W3CDTF">2024-06-03T00:35:21Z</dcterms:created>
  <dcterms:modified xsi:type="dcterms:W3CDTF">2024-06-03T00:35:21Z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2024-06-03T00:00:00Z</vt:filetime>
  </property>
</Properties>
</file>