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6163" y="20211"/>
            <a:ext cx="10171837" cy="498743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35097" y="6554153"/>
            <a:ext cx="3960963" cy="37328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53A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95984" y="1"/>
            <a:ext cx="5691413" cy="84183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3256662"/>
            <a:ext cx="6043295" cy="1190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4442050"/>
            <a:ext cx="9792335" cy="3630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6032799"/>
            <a:ext cx="8175625" cy="3459479"/>
          </a:xfrm>
          <a:prstGeom prst="rect"/>
        </p:spPr>
        <p:txBody>
          <a:bodyPr wrap="square" lIns="0" tIns="235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dirty="0" sz="10000" spc="-1125">
                <a:solidFill>
                  <a:srgbClr val="000000"/>
                </a:solidFill>
              </a:rPr>
              <a:t>S</a:t>
            </a:r>
            <a:r>
              <a:rPr dirty="0" sz="10000" spc="-530">
                <a:solidFill>
                  <a:srgbClr val="000000"/>
                </a:solidFill>
              </a:rPr>
              <a:t>y</a:t>
            </a:r>
            <a:r>
              <a:rPr dirty="0" sz="10000" spc="-1130">
                <a:solidFill>
                  <a:srgbClr val="000000"/>
                </a:solidFill>
              </a:rPr>
              <a:t>s</a:t>
            </a:r>
            <a:r>
              <a:rPr dirty="0" sz="10000" spc="345">
                <a:solidFill>
                  <a:srgbClr val="000000"/>
                </a:solidFill>
              </a:rPr>
              <a:t>t</a:t>
            </a:r>
            <a:r>
              <a:rPr dirty="0" sz="10000" spc="-360">
                <a:solidFill>
                  <a:srgbClr val="000000"/>
                </a:solidFill>
              </a:rPr>
              <a:t>e</a:t>
            </a:r>
            <a:r>
              <a:rPr dirty="0" sz="10000" spc="-385">
                <a:solidFill>
                  <a:srgbClr val="000000"/>
                </a:solidFill>
              </a:rPr>
              <a:t>m</a:t>
            </a:r>
            <a:r>
              <a:rPr dirty="0" sz="10000" spc="-380">
                <a:solidFill>
                  <a:srgbClr val="000000"/>
                </a:solidFill>
              </a:rPr>
              <a:t> </a:t>
            </a:r>
            <a:r>
              <a:rPr dirty="0" sz="10000" spc="-325">
                <a:solidFill>
                  <a:srgbClr val="000000"/>
                </a:solidFill>
              </a:rPr>
              <a:t>O</a:t>
            </a:r>
            <a:r>
              <a:rPr dirty="0" sz="10000" spc="-400">
                <a:solidFill>
                  <a:srgbClr val="000000"/>
                </a:solidFill>
              </a:rPr>
              <a:t>p</a:t>
            </a:r>
            <a:r>
              <a:rPr dirty="0" sz="10000" spc="80">
                <a:solidFill>
                  <a:srgbClr val="000000"/>
                </a:solidFill>
              </a:rPr>
              <a:t>r</a:t>
            </a:r>
            <a:r>
              <a:rPr dirty="0" sz="10000" spc="-390">
                <a:solidFill>
                  <a:srgbClr val="000000"/>
                </a:solidFill>
              </a:rPr>
              <a:t>a</a:t>
            </a:r>
            <a:r>
              <a:rPr dirty="0" sz="10000" spc="-1130">
                <a:solidFill>
                  <a:srgbClr val="000000"/>
                </a:solidFill>
              </a:rPr>
              <a:t>s</a:t>
            </a:r>
            <a:r>
              <a:rPr dirty="0" sz="10000" spc="-185">
                <a:solidFill>
                  <a:srgbClr val="000000"/>
                </a:solidFill>
              </a:rPr>
              <a:t>i</a:t>
            </a:r>
            <a:endParaRPr sz="10000"/>
          </a:p>
          <a:p>
            <a:pPr marL="2560955" marR="417195" indent="-2462530">
              <a:lnSpc>
                <a:spcPts val="6670"/>
              </a:lnSpc>
              <a:spcBef>
                <a:spcPts val="110"/>
              </a:spcBef>
              <a:tabLst>
                <a:tab pos="1395730" algn="l"/>
                <a:tab pos="1724660" algn="l"/>
                <a:tab pos="4704715" algn="l"/>
                <a:tab pos="7417434" algn="l"/>
              </a:tabLst>
            </a:pPr>
            <a:r>
              <a:rPr dirty="0" sz="4800" spc="100" b="0">
                <a:solidFill>
                  <a:srgbClr val="1B53A2"/>
                </a:solidFill>
                <a:latin typeface="Times New Roman"/>
                <a:cs typeface="Times New Roman"/>
              </a:rPr>
              <a:t>o</a:t>
            </a:r>
            <a:r>
              <a:rPr dirty="0" sz="4800" spc="80" b="0">
                <a:solidFill>
                  <a:srgbClr val="1B53A2"/>
                </a:solidFill>
                <a:latin typeface="Times New Roman"/>
                <a:cs typeface="Times New Roman"/>
              </a:rPr>
              <a:t>l</a:t>
            </a:r>
            <a:r>
              <a:rPr dirty="0" sz="4800" spc="165" b="0">
                <a:solidFill>
                  <a:srgbClr val="1B53A2"/>
                </a:solidFill>
                <a:latin typeface="Times New Roman"/>
                <a:cs typeface="Times New Roman"/>
              </a:rPr>
              <a:t>e</a:t>
            </a:r>
            <a:r>
              <a:rPr dirty="0" sz="4800" spc="395" b="0">
                <a:solidFill>
                  <a:srgbClr val="1B53A2"/>
                </a:solidFill>
                <a:latin typeface="Times New Roman"/>
                <a:cs typeface="Times New Roman"/>
              </a:rPr>
              <a:t>h</a:t>
            </a:r>
            <a:r>
              <a:rPr dirty="0" sz="4800" spc="395" b="0">
                <a:solidFill>
                  <a:srgbClr val="1B53A2"/>
                </a:solidFill>
                <a:latin typeface="Times New Roman"/>
                <a:cs typeface="Times New Roman"/>
              </a:rPr>
              <a:t>	</a:t>
            </a:r>
            <a:r>
              <a:rPr dirty="0" sz="4800" spc="50" b="0">
                <a:solidFill>
                  <a:srgbClr val="1B53A2"/>
                </a:solidFill>
                <a:latin typeface="Times New Roman"/>
                <a:cs typeface="Times New Roman"/>
              </a:rPr>
              <a:t>:</a:t>
            </a:r>
            <a:r>
              <a:rPr dirty="0" sz="4800" spc="50" b="0">
                <a:solidFill>
                  <a:srgbClr val="1B53A2"/>
                </a:solidFill>
                <a:latin typeface="Times New Roman"/>
                <a:cs typeface="Times New Roman"/>
              </a:rPr>
              <a:t>	</a:t>
            </a:r>
            <a:r>
              <a:rPr dirty="0" sz="4800" spc="-520" b="0">
                <a:solidFill>
                  <a:srgbClr val="1B53A2"/>
                </a:solidFill>
                <a:latin typeface="Times New Roman"/>
                <a:cs typeface="Times New Roman"/>
              </a:rPr>
              <a:t>V</a:t>
            </a:r>
            <a:r>
              <a:rPr dirty="0" sz="4800" spc="80" b="0">
                <a:solidFill>
                  <a:srgbClr val="1B53A2"/>
                </a:solidFill>
                <a:latin typeface="Times New Roman"/>
                <a:cs typeface="Times New Roman"/>
              </a:rPr>
              <a:t>i</a:t>
            </a:r>
            <a:r>
              <a:rPr dirty="0" sz="4800" spc="370" b="0">
                <a:solidFill>
                  <a:srgbClr val="1B53A2"/>
                </a:solidFill>
                <a:latin typeface="Times New Roman"/>
                <a:cs typeface="Times New Roman"/>
              </a:rPr>
              <a:t>n</a:t>
            </a:r>
            <a:r>
              <a:rPr dirty="0" sz="4800" spc="30" b="0">
                <a:solidFill>
                  <a:srgbClr val="1B53A2"/>
                </a:solidFill>
                <a:latin typeface="Times New Roman"/>
                <a:cs typeface="Times New Roman"/>
              </a:rPr>
              <a:t>c</a:t>
            </a:r>
            <a:r>
              <a:rPr dirty="0" sz="4800" spc="165" b="0">
                <a:solidFill>
                  <a:srgbClr val="1B53A2"/>
                </a:solidFill>
                <a:latin typeface="Times New Roman"/>
                <a:cs typeface="Times New Roman"/>
              </a:rPr>
              <a:t>e</a:t>
            </a:r>
            <a:r>
              <a:rPr dirty="0" sz="4800" spc="370" b="0">
                <a:solidFill>
                  <a:srgbClr val="1B53A2"/>
                </a:solidFill>
                <a:latin typeface="Times New Roman"/>
                <a:cs typeface="Times New Roman"/>
              </a:rPr>
              <a:t>n</a:t>
            </a:r>
            <a:r>
              <a:rPr dirty="0" sz="4800" spc="405" b="0">
                <a:solidFill>
                  <a:srgbClr val="1B53A2"/>
                </a:solidFill>
                <a:latin typeface="Times New Roman"/>
                <a:cs typeface="Times New Roman"/>
              </a:rPr>
              <a:t>t</a:t>
            </a:r>
            <a:r>
              <a:rPr dirty="0" sz="4800" spc="80" b="0">
                <a:solidFill>
                  <a:srgbClr val="1B53A2"/>
                </a:solidFill>
                <a:latin typeface="Times New Roman"/>
                <a:cs typeface="Times New Roman"/>
              </a:rPr>
              <a:t>i</a:t>
            </a:r>
            <a:r>
              <a:rPr dirty="0" sz="4800" spc="325" b="0">
                <a:solidFill>
                  <a:srgbClr val="1B53A2"/>
                </a:solidFill>
                <a:latin typeface="Times New Roman"/>
                <a:cs typeface="Times New Roman"/>
              </a:rPr>
              <a:t>u</a:t>
            </a:r>
            <a:r>
              <a:rPr dirty="0" sz="4800" spc="135" b="0">
                <a:solidFill>
                  <a:srgbClr val="1B53A2"/>
                </a:solidFill>
                <a:latin typeface="Times New Roman"/>
                <a:cs typeface="Times New Roman"/>
              </a:rPr>
              <a:t>s</a:t>
            </a:r>
            <a:r>
              <a:rPr dirty="0" sz="4800" spc="135" b="0">
                <a:solidFill>
                  <a:srgbClr val="1B53A2"/>
                </a:solidFill>
                <a:latin typeface="Times New Roman"/>
                <a:cs typeface="Times New Roman"/>
              </a:rPr>
              <a:t>	</a:t>
            </a:r>
            <a:r>
              <a:rPr dirty="0" sz="4800" spc="-355" b="0">
                <a:solidFill>
                  <a:srgbClr val="1B53A2"/>
                </a:solidFill>
                <a:latin typeface="Times New Roman"/>
                <a:cs typeface="Times New Roman"/>
              </a:rPr>
              <a:t>L</a:t>
            </a:r>
            <a:r>
              <a:rPr dirty="0" sz="4800" spc="165" b="0">
                <a:solidFill>
                  <a:srgbClr val="1B53A2"/>
                </a:solidFill>
                <a:latin typeface="Times New Roman"/>
                <a:cs typeface="Times New Roman"/>
              </a:rPr>
              <a:t>e</a:t>
            </a:r>
            <a:r>
              <a:rPr dirty="0" sz="4800" spc="100" b="0">
                <a:solidFill>
                  <a:srgbClr val="1B53A2"/>
                </a:solidFill>
                <a:latin typeface="Times New Roman"/>
                <a:cs typeface="Times New Roman"/>
              </a:rPr>
              <a:t>o</a:t>
            </a:r>
            <a:r>
              <a:rPr dirty="0" sz="4800" spc="370" b="0">
                <a:solidFill>
                  <a:srgbClr val="1B53A2"/>
                </a:solidFill>
                <a:latin typeface="Times New Roman"/>
                <a:cs typeface="Times New Roman"/>
              </a:rPr>
              <a:t>n</a:t>
            </a:r>
            <a:r>
              <a:rPr dirty="0" sz="4800" spc="160" b="0">
                <a:solidFill>
                  <a:srgbClr val="1B53A2"/>
                </a:solidFill>
                <a:latin typeface="Times New Roman"/>
                <a:cs typeface="Times New Roman"/>
              </a:rPr>
              <a:t>a</a:t>
            </a:r>
            <a:r>
              <a:rPr dirty="0" sz="4800" spc="370" b="0">
                <a:solidFill>
                  <a:srgbClr val="1B53A2"/>
                </a:solidFill>
                <a:latin typeface="Times New Roman"/>
                <a:cs typeface="Times New Roman"/>
              </a:rPr>
              <a:t>n</a:t>
            </a:r>
            <a:r>
              <a:rPr dirty="0" sz="4800" spc="240" b="0">
                <a:solidFill>
                  <a:srgbClr val="1B53A2"/>
                </a:solidFill>
                <a:latin typeface="Times New Roman"/>
                <a:cs typeface="Times New Roman"/>
              </a:rPr>
              <a:t>d</a:t>
            </a:r>
            <a:r>
              <a:rPr dirty="0" sz="4800" spc="160" b="0">
                <a:solidFill>
                  <a:srgbClr val="1B53A2"/>
                </a:solidFill>
                <a:latin typeface="Times New Roman"/>
                <a:cs typeface="Times New Roman"/>
              </a:rPr>
              <a:t>a</a:t>
            </a:r>
            <a:r>
              <a:rPr dirty="0" sz="4800" spc="160" b="0">
                <a:solidFill>
                  <a:srgbClr val="1B53A2"/>
                </a:solidFill>
                <a:latin typeface="Times New Roman"/>
                <a:cs typeface="Times New Roman"/>
              </a:rPr>
              <a:t>	</a:t>
            </a:r>
            <a:r>
              <a:rPr dirty="0" sz="4800" spc="-35" b="0">
                <a:solidFill>
                  <a:srgbClr val="1B53A2"/>
                </a:solidFill>
                <a:latin typeface="Times New Roman"/>
                <a:cs typeface="Times New Roman"/>
              </a:rPr>
              <a:t>P  </a:t>
            </a:r>
            <a:r>
              <a:rPr dirty="0" sz="4800" spc="-254" b="0">
                <a:solidFill>
                  <a:srgbClr val="1B53A2"/>
                </a:solidFill>
                <a:latin typeface="Times New Roman"/>
                <a:cs typeface="Times New Roman"/>
              </a:rPr>
              <a:t>2341720149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282" y="3256662"/>
            <a:ext cx="6604634" cy="11906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90"/>
              <a:t>k</a:t>
            </a:r>
            <a:r>
              <a:rPr dirty="0" spc="-470"/>
              <a:t>o</a:t>
            </a:r>
            <a:r>
              <a:rPr dirty="0" spc="-305"/>
              <a:t>m</a:t>
            </a:r>
            <a:r>
              <a:rPr dirty="0" spc="-310"/>
              <a:t>p</a:t>
            </a:r>
            <a:r>
              <a:rPr dirty="0" spc="55"/>
              <a:t>r</a:t>
            </a:r>
            <a:r>
              <a:rPr dirty="0" spc="-280"/>
              <a:t>e</a:t>
            </a:r>
            <a:r>
              <a:rPr dirty="0" spc="-865"/>
              <a:t>s</a:t>
            </a:r>
            <a:r>
              <a:rPr dirty="0" spc="-295"/>
              <a:t> </a:t>
            </a:r>
            <a:r>
              <a:rPr dirty="0" spc="10"/>
              <a:t>f</a:t>
            </a:r>
            <a:r>
              <a:rPr dirty="0" spc="-470"/>
              <a:t>o</a:t>
            </a:r>
            <a:r>
              <a:rPr dirty="0" spc="5"/>
              <a:t>l</a:t>
            </a:r>
            <a:r>
              <a:rPr dirty="0" spc="-310"/>
              <a:t>d</a:t>
            </a:r>
            <a:r>
              <a:rPr dirty="0" spc="-280"/>
              <a:t>e</a:t>
            </a:r>
            <a:r>
              <a:rPr dirty="0" spc="6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3442146"/>
            <a:ext cx="1187450" cy="2130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700" spc="155" b="1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6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5"/>
              </a:spcBef>
            </a:pP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Fungsi: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5620826"/>
            <a:ext cx="9885045" cy="2452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2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gg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150" spc="-375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9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dirty="0" sz="3150" spc="-375">
                <a:solidFill>
                  <a:srgbClr val="FFFFFF"/>
                </a:solidFill>
                <a:latin typeface="Verdana"/>
                <a:cs typeface="Verdana"/>
              </a:rPr>
              <a:t>Penggunaan:</a:t>
            </a:r>
            <a:endParaRPr sz="3150">
              <a:latin typeface="Verdana"/>
              <a:cs typeface="Verdana"/>
            </a:endParaRPr>
          </a:p>
          <a:p>
            <a:pPr marL="12700" marR="5080">
              <a:lnSpc>
                <a:spcPct val="115100"/>
              </a:lnSpc>
            </a:pP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Meminta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80">
                <a:solidFill>
                  <a:srgbClr val="FFFFFF"/>
                </a:solidFill>
                <a:latin typeface="Verdana"/>
                <a:cs typeface="Verdana"/>
              </a:rPr>
              <a:t>nama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folder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0">
                <a:solidFill>
                  <a:srgbClr val="FFFFFF"/>
                </a:solidFill>
                <a:latin typeface="Verdana"/>
                <a:cs typeface="Verdana"/>
              </a:rPr>
              <a:t>dari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50">
                <a:solidFill>
                  <a:srgbClr val="FFFFFF"/>
                </a:solidFill>
                <a:latin typeface="Verdana"/>
                <a:cs typeface="Verdana"/>
              </a:rPr>
              <a:t>pengguna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05">
                <a:solidFill>
                  <a:srgbClr val="FFFFFF"/>
                </a:solidFill>
                <a:latin typeface="Verdana"/>
                <a:cs typeface="Verdana"/>
              </a:rPr>
              <a:t>dan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mengompres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folder </a:t>
            </a:r>
            <a:r>
              <a:rPr dirty="0" sz="3150" spc="-10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27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20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6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10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85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3150" spc="1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150" spc="-18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150" spc="-12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150" spc="-85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3150" spc="-35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3150" spc="-245" b="1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3150" spc="-39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256662"/>
            <a:ext cx="7539990" cy="11906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73200" algn="l"/>
              </a:tabLst>
            </a:pPr>
            <a:r>
              <a:rPr dirty="0" baseline="-4145" sz="10050" spc="232"/>
              <a:t>1</a:t>
            </a:r>
            <a:r>
              <a:rPr dirty="0" baseline="-4145" sz="10050" spc="240"/>
              <a:t>0</a:t>
            </a:r>
            <a:r>
              <a:rPr dirty="0" baseline="-4145" sz="10050"/>
              <a:t>	</a:t>
            </a:r>
            <a:r>
              <a:rPr dirty="0" sz="7650" spc="-280"/>
              <a:t>e</a:t>
            </a:r>
            <a:r>
              <a:rPr dirty="0" sz="7650" spc="-90"/>
              <a:t>k</a:t>
            </a:r>
            <a:r>
              <a:rPr dirty="0" sz="7650" spc="-869"/>
              <a:t>s</a:t>
            </a:r>
            <a:r>
              <a:rPr dirty="0" sz="7650" spc="260"/>
              <a:t>t</a:t>
            </a:r>
            <a:r>
              <a:rPr dirty="0" sz="7650" spc="55"/>
              <a:t>r</a:t>
            </a:r>
            <a:r>
              <a:rPr dirty="0" sz="7650" spc="-305"/>
              <a:t>a</a:t>
            </a:r>
            <a:r>
              <a:rPr dirty="0" sz="7650" spc="-85"/>
              <a:t>k</a:t>
            </a:r>
            <a:r>
              <a:rPr dirty="0" sz="7650" spc="-295"/>
              <a:t> </a:t>
            </a:r>
            <a:r>
              <a:rPr dirty="0" sz="7650" spc="10"/>
              <a:t>f</a:t>
            </a:r>
            <a:r>
              <a:rPr dirty="0" sz="7650" spc="-470"/>
              <a:t>o</a:t>
            </a:r>
            <a:r>
              <a:rPr dirty="0" sz="7650" spc="5"/>
              <a:t>l</a:t>
            </a:r>
            <a:r>
              <a:rPr dirty="0" sz="7650" spc="-310"/>
              <a:t>d</a:t>
            </a:r>
            <a:r>
              <a:rPr dirty="0" sz="7650" spc="-280"/>
              <a:t>e</a:t>
            </a:r>
            <a:r>
              <a:rPr dirty="0" sz="7650" spc="60"/>
              <a:t>r</a:t>
            </a:r>
            <a:endParaRPr sz="7650"/>
          </a:p>
        </p:txBody>
      </p:sp>
      <p:sp>
        <p:nvSpPr>
          <p:cNvPr id="3" name="object 3"/>
          <p:cNvSpPr txBox="1"/>
          <p:nvPr/>
        </p:nvSpPr>
        <p:spPr>
          <a:xfrm>
            <a:off x="1016000" y="4994501"/>
            <a:ext cx="8569960" cy="30784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Fungsi: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2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39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dirty="0" sz="3150" spc="-375">
                <a:solidFill>
                  <a:srgbClr val="FFFFFF"/>
                </a:solidFill>
                <a:latin typeface="Verdana"/>
                <a:cs typeface="Verdana"/>
              </a:rPr>
              <a:t>Penggunaan:</a:t>
            </a:r>
            <a:endParaRPr sz="3150">
              <a:latin typeface="Verdana"/>
              <a:cs typeface="Verdana"/>
            </a:endParaRPr>
          </a:p>
          <a:p>
            <a:pPr marL="12700" marR="5080">
              <a:lnSpc>
                <a:spcPct val="115100"/>
              </a:lnSpc>
            </a:pP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Meminta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80">
                <a:solidFill>
                  <a:srgbClr val="FFFFFF"/>
                </a:solidFill>
                <a:latin typeface="Verdana"/>
                <a:cs typeface="Verdana"/>
              </a:rPr>
              <a:t>nama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folder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terkompres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0">
                <a:solidFill>
                  <a:srgbClr val="FFFFFF"/>
                </a:solidFill>
                <a:latin typeface="Verdana"/>
                <a:cs typeface="Verdana"/>
              </a:rPr>
              <a:t>dari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50">
                <a:solidFill>
                  <a:srgbClr val="FFFFFF"/>
                </a:solidFill>
                <a:latin typeface="Verdana"/>
                <a:cs typeface="Verdana"/>
              </a:rPr>
              <a:t>pengguna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05">
                <a:solidFill>
                  <a:srgbClr val="FFFFFF"/>
                </a:solidFill>
                <a:latin typeface="Verdana"/>
                <a:cs typeface="Verdana"/>
              </a:rPr>
              <a:t>dan </a:t>
            </a:r>
            <a:r>
              <a:rPr dirty="0" sz="3150" spc="-10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mengekstraknya.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53A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04201" y="0"/>
            <a:ext cx="5783740" cy="83561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3256662"/>
            <a:ext cx="5925185" cy="11906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73200" algn="l"/>
              </a:tabLst>
            </a:pPr>
            <a:r>
              <a:rPr dirty="0" baseline="-4145" sz="10050" spc="232"/>
              <a:t>11	</a:t>
            </a:r>
            <a:r>
              <a:rPr dirty="0" sz="7650" spc="-125"/>
              <a:t>kalkulator</a:t>
            </a:r>
            <a:endParaRPr sz="7650"/>
          </a:p>
        </p:txBody>
      </p:sp>
      <p:sp>
        <p:nvSpPr>
          <p:cNvPr id="5" name="object 5"/>
          <p:cNvSpPr txBox="1"/>
          <p:nvPr/>
        </p:nvSpPr>
        <p:spPr>
          <a:xfrm>
            <a:off x="1016000" y="5027800"/>
            <a:ext cx="10384790" cy="334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Fungsi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calculator 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dalam </a:t>
            </a:r>
            <a:r>
              <a:rPr dirty="0" sz="3150" spc="-260">
                <a:solidFill>
                  <a:srgbClr val="FFFFFF"/>
                </a:solidFill>
                <a:latin typeface="Verdana"/>
                <a:cs typeface="Verdana"/>
              </a:rPr>
              <a:t>script </a:t>
            </a:r>
            <a:r>
              <a:rPr dirty="0" sz="3150" spc="-345">
                <a:solidFill>
                  <a:srgbClr val="FFFFFF"/>
                </a:solidFill>
                <a:latin typeface="Verdana"/>
                <a:cs typeface="Verdana"/>
              </a:rPr>
              <a:t>Bash </a:t>
            </a:r>
            <a:r>
              <a:rPr dirty="0" sz="3150" spc="-190">
                <a:solidFill>
                  <a:srgbClr val="FFFFFF"/>
                </a:solidFill>
                <a:latin typeface="Verdana"/>
                <a:cs typeface="Verdana"/>
              </a:rPr>
              <a:t>ini </a:t>
            </a:r>
            <a:r>
              <a:rPr dirty="0" sz="3150" spc="-310">
                <a:solidFill>
                  <a:srgbClr val="FFFFFF"/>
                </a:solidFill>
                <a:latin typeface="Verdana"/>
                <a:cs typeface="Verdana"/>
              </a:rPr>
              <a:t>berfungsi 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sebagai </a:t>
            </a:r>
            <a:r>
              <a:rPr dirty="0" sz="315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50" spc="-2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459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9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3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gg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245">
                <a:solidFill>
                  <a:srgbClr val="FFFFFF"/>
                </a:solidFill>
                <a:latin typeface="Verdana"/>
                <a:cs typeface="Verdana"/>
              </a:rPr>
              <a:t>k  </a:t>
            </a:r>
            <a:r>
              <a:rPr dirty="0" sz="3150" spc="-385">
                <a:solidFill>
                  <a:srgbClr val="FFFFFF"/>
                </a:solidFill>
                <a:latin typeface="Verdana"/>
                <a:cs typeface="Verdana"/>
              </a:rPr>
              <a:t>memasukkan </a:t>
            </a:r>
            <a:r>
              <a:rPr dirty="0" sz="3150" spc="-310">
                <a:solidFill>
                  <a:srgbClr val="FFFFFF"/>
                </a:solidFill>
                <a:latin typeface="Verdana"/>
                <a:cs typeface="Verdana"/>
              </a:rPr>
              <a:t>dua </a:t>
            </a:r>
            <a:r>
              <a:rPr dirty="0" sz="3150" spc="-360">
                <a:solidFill>
                  <a:srgbClr val="FFFFFF"/>
                </a:solidFill>
                <a:latin typeface="Verdana"/>
                <a:cs typeface="Verdana"/>
              </a:rPr>
              <a:t>angka </a:t>
            </a:r>
            <a:r>
              <a:rPr dirty="0" sz="3150" spc="-305">
                <a:solidFill>
                  <a:srgbClr val="FFFFFF"/>
                </a:solidFill>
                <a:latin typeface="Verdana"/>
                <a:cs typeface="Verdana"/>
              </a:rPr>
              <a:t>dan jenis 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operasi </a:t>
            </a:r>
            <a:r>
              <a:rPr dirty="0" sz="3150" spc="-350">
                <a:solidFill>
                  <a:srgbClr val="FFFFFF"/>
                </a:solidFill>
                <a:latin typeface="Verdana"/>
                <a:cs typeface="Verdana"/>
              </a:rPr>
              <a:t>matematika, </a:t>
            </a:r>
            <a:r>
              <a:rPr dirty="0" sz="315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30">
                <a:solidFill>
                  <a:srgbClr val="FFFFFF"/>
                </a:solidFill>
                <a:latin typeface="Verdana"/>
                <a:cs typeface="Verdana"/>
              </a:rPr>
              <a:t>kemudian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40">
                <a:solidFill>
                  <a:srgbClr val="FFFFFF"/>
                </a:solidFill>
                <a:latin typeface="Verdana"/>
                <a:cs typeface="Verdana"/>
              </a:rPr>
              <a:t>menghitung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05">
                <a:solidFill>
                  <a:srgbClr val="FFFFFF"/>
                </a:solidFill>
                <a:latin typeface="Verdana"/>
                <a:cs typeface="Verdana"/>
              </a:rPr>
              <a:t>dan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30">
                <a:solidFill>
                  <a:srgbClr val="FFFFFF"/>
                </a:solidFill>
                <a:latin typeface="Verdana"/>
                <a:cs typeface="Verdana"/>
              </a:rPr>
              <a:t>menampilkan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hasil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operasi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20">
                <a:solidFill>
                  <a:srgbClr val="FFFFFF"/>
                </a:solidFill>
                <a:latin typeface="Verdana"/>
                <a:cs typeface="Verdana"/>
              </a:rPr>
              <a:t>tersebut. </a:t>
            </a:r>
            <a:r>
              <a:rPr dirty="0" sz="3150" spc="-10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30">
                <a:solidFill>
                  <a:srgbClr val="FFFFFF"/>
                </a:solidFill>
                <a:latin typeface="Verdana"/>
                <a:cs typeface="Verdana"/>
              </a:rPr>
              <a:t>Ini </a:t>
            </a:r>
            <a:r>
              <a:rPr dirty="0" sz="3150" spc="-360">
                <a:solidFill>
                  <a:srgbClr val="FFFFFF"/>
                </a:solidFill>
                <a:latin typeface="Verdana"/>
                <a:cs typeface="Verdana"/>
              </a:rPr>
              <a:t>memanfaatkan </a:t>
            </a:r>
            <a:r>
              <a:rPr dirty="0" sz="3150" spc="-245">
                <a:solidFill>
                  <a:srgbClr val="FFFFFF"/>
                </a:solidFill>
                <a:latin typeface="Verdana"/>
                <a:cs typeface="Verdana"/>
              </a:rPr>
              <a:t>bc 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untuk </a:t>
            </a:r>
            <a:r>
              <a:rPr dirty="0" sz="3150" spc="-310">
                <a:solidFill>
                  <a:srgbClr val="FFFFFF"/>
                </a:solidFill>
                <a:latin typeface="Verdana"/>
                <a:cs typeface="Verdana"/>
              </a:rPr>
              <a:t>perhitungan </a:t>
            </a:r>
            <a:r>
              <a:rPr dirty="0" sz="3150" spc="-300">
                <a:solidFill>
                  <a:srgbClr val="FFFFFF"/>
                </a:solidFill>
                <a:latin typeface="Verdana"/>
                <a:cs typeface="Verdana"/>
              </a:rPr>
              <a:t>aritmatika 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dasar </a:t>
            </a:r>
            <a:r>
              <a:rPr dirty="0" sz="3150" spc="-305">
                <a:solidFill>
                  <a:srgbClr val="FFFFFF"/>
                </a:solidFill>
                <a:latin typeface="Verdana"/>
                <a:cs typeface="Verdana"/>
              </a:rPr>
              <a:t>dan </a:t>
            </a:r>
            <a:r>
              <a:rPr dirty="0" sz="315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10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459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9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ii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9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689589"/>
            <a:ext cx="6695440" cy="11906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42720" algn="l"/>
              </a:tabLst>
            </a:pPr>
            <a:r>
              <a:rPr dirty="0" baseline="-4145" sz="10050" spc="232"/>
              <a:t>01	</a:t>
            </a:r>
            <a:r>
              <a:rPr dirty="0" sz="7650" spc="-335"/>
              <a:t>show_menu</a:t>
            </a:r>
            <a:endParaRPr sz="7650"/>
          </a:p>
        </p:txBody>
      </p:sp>
      <p:sp>
        <p:nvSpPr>
          <p:cNvPr id="3" name="object 3"/>
          <p:cNvSpPr txBox="1"/>
          <p:nvPr/>
        </p:nvSpPr>
        <p:spPr>
          <a:xfrm>
            <a:off x="1016000" y="4994501"/>
            <a:ext cx="10518775" cy="30784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Fungsi: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3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gg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39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dirty="0" sz="3150" spc="-375">
                <a:solidFill>
                  <a:srgbClr val="FFFFFF"/>
                </a:solidFill>
                <a:latin typeface="Verdana"/>
                <a:cs typeface="Verdana"/>
              </a:rPr>
              <a:t>Penggunaan:</a:t>
            </a:r>
            <a:endParaRPr sz="3150">
              <a:latin typeface="Verdana"/>
              <a:cs typeface="Verdana"/>
            </a:endParaRPr>
          </a:p>
          <a:p>
            <a:pPr marL="12700" marR="5080" indent="75565">
              <a:lnSpc>
                <a:spcPct val="115100"/>
              </a:lnSpc>
            </a:pP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Fungsi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90">
                <a:solidFill>
                  <a:srgbClr val="FFFFFF"/>
                </a:solidFill>
                <a:latin typeface="Verdana"/>
                <a:cs typeface="Verdana"/>
              </a:rPr>
              <a:t>ini</a:t>
            </a:r>
            <a:r>
              <a:rPr dirty="0" sz="3150" spc="-5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70">
                <a:solidFill>
                  <a:srgbClr val="FFFFFF"/>
                </a:solidFill>
                <a:latin typeface="Verdana"/>
                <a:cs typeface="Verdana"/>
              </a:rPr>
              <a:t>dipanggil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85">
                <a:solidFill>
                  <a:srgbClr val="FFFFFF"/>
                </a:solidFill>
                <a:latin typeface="Verdana"/>
                <a:cs typeface="Verdana"/>
              </a:rPr>
              <a:t>setiap</a:t>
            </a:r>
            <a:r>
              <a:rPr dirty="0" sz="3150" spc="-5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kali</a:t>
            </a:r>
            <a:r>
              <a:rPr dirty="0" sz="3150" spc="-5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15">
                <a:solidFill>
                  <a:srgbClr val="FFFFFF"/>
                </a:solidFill>
                <a:latin typeface="Verdana"/>
                <a:cs typeface="Verdana"/>
              </a:rPr>
              <a:t>loop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05">
                <a:solidFill>
                  <a:srgbClr val="FFFFFF"/>
                </a:solidFill>
                <a:latin typeface="Verdana"/>
                <a:cs typeface="Verdana"/>
              </a:rPr>
              <a:t>berjalan</a:t>
            </a:r>
            <a:r>
              <a:rPr dirty="0" sz="3150" spc="-5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untuk</a:t>
            </a:r>
            <a:r>
              <a:rPr dirty="0" sz="3150" spc="-5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30">
                <a:solidFill>
                  <a:srgbClr val="FFFFFF"/>
                </a:solidFill>
                <a:latin typeface="Verdana"/>
                <a:cs typeface="Verdana"/>
              </a:rPr>
              <a:t>menampilkan </a:t>
            </a:r>
            <a:r>
              <a:rPr dirty="0" sz="3150" spc="-10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3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gg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39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689589"/>
            <a:ext cx="5014595" cy="11906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42720" algn="l"/>
              </a:tabLst>
            </a:pPr>
            <a:r>
              <a:rPr dirty="0" baseline="-4145" sz="10050" spc="232"/>
              <a:t>0</a:t>
            </a:r>
            <a:r>
              <a:rPr dirty="0" baseline="-4145" sz="10050" spc="240"/>
              <a:t>2</a:t>
            </a:r>
            <a:r>
              <a:rPr dirty="0" baseline="-4145" sz="10050"/>
              <a:t>	</a:t>
            </a:r>
            <a:r>
              <a:rPr dirty="0" sz="7650" spc="-290"/>
              <a:t>b</a:t>
            </a:r>
            <a:r>
              <a:rPr dirty="0" sz="7650" spc="-325"/>
              <a:t>u</a:t>
            </a:r>
            <a:r>
              <a:rPr dirty="0" sz="7650" spc="-305"/>
              <a:t>a</a:t>
            </a:r>
            <a:r>
              <a:rPr dirty="0" sz="7650" spc="265"/>
              <a:t>t</a:t>
            </a:r>
            <a:r>
              <a:rPr dirty="0" sz="7650" spc="-295"/>
              <a:t> </a:t>
            </a:r>
            <a:r>
              <a:rPr dirty="0" sz="7650" spc="10"/>
              <a:t>f</a:t>
            </a:r>
            <a:r>
              <a:rPr dirty="0" sz="7650" spc="-150"/>
              <a:t>i</a:t>
            </a:r>
            <a:r>
              <a:rPr dirty="0" sz="7650" spc="5"/>
              <a:t>l</a:t>
            </a:r>
            <a:r>
              <a:rPr dirty="0" sz="7650" spc="-275"/>
              <a:t>e</a:t>
            </a:r>
            <a:endParaRPr sz="7650"/>
          </a:p>
        </p:txBody>
      </p:sp>
      <p:sp>
        <p:nvSpPr>
          <p:cNvPr id="3" name="object 3"/>
          <p:cNvSpPr txBox="1"/>
          <p:nvPr/>
        </p:nvSpPr>
        <p:spPr>
          <a:xfrm>
            <a:off x="1016000" y="4994501"/>
            <a:ext cx="11015980" cy="30784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Fungsi: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Membuat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10">
                <a:solidFill>
                  <a:srgbClr val="FFFFFF"/>
                </a:solidFill>
                <a:latin typeface="Verdana"/>
                <a:cs typeface="Verdana"/>
              </a:rPr>
              <a:t>baru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40">
                <a:solidFill>
                  <a:srgbClr val="FFFFFF"/>
                </a:solidFill>
                <a:latin typeface="Verdana"/>
                <a:cs typeface="Verdana"/>
              </a:rPr>
              <a:t>dengan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80">
                <a:solidFill>
                  <a:srgbClr val="FFFFFF"/>
                </a:solidFill>
                <a:latin typeface="Verdana"/>
                <a:cs typeface="Verdana"/>
              </a:rPr>
              <a:t>nama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85">
                <a:solidFill>
                  <a:srgbClr val="FFFFFF"/>
                </a:solidFill>
                <a:latin typeface="Verdana"/>
                <a:cs typeface="Verdana"/>
              </a:rPr>
              <a:t>yang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80">
                <a:solidFill>
                  <a:srgbClr val="FFFFFF"/>
                </a:solidFill>
                <a:latin typeface="Verdana"/>
                <a:cs typeface="Verdana"/>
              </a:rPr>
              <a:t>diberikan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0">
                <a:solidFill>
                  <a:srgbClr val="FFFFFF"/>
                </a:solidFill>
                <a:latin typeface="Verdana"/>
                <a:cs typeface="Verdana"/>
              </a:rPr>
              <a:t>oleh</a:t>
            </a:r>
            <a:r>
              <a:rPr dirty="0" sz="3150" spc="-5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60">
                <a:solidFill>
                  <a:srgbClr val="FFFFFF"/>
                </a:solidFill>
                <a:latin typeface="Verdana"/>
                <a:cs typeface="Verdana"/>
              </a:rPr>
              <a:t>pengguna.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dirty="0" sz="3150" spc="-375">
                <a:solidFill>
                  <a:srgbClr val="FFFFFF"/>
                </a:solidFill>
                <a:latin typeface="Verdana"/>
                <a:cs typeface="Verdana"/>
              </a:rPr>
              <a:t>Penggunaan:</a:t>
            </a:r>
            <a:endParaRPr sz="3150">
              <a:latin typeface="Verdana"/>
              <a:cs typeface="Verdana"/>
            </a:endParaRPr>
          </a:p>
          <a:p>
            <a:pPr marL="12700" marR="5080" indent="75565">
              <a:lnSpc>
                <a:spcPct val="115100"/>
              </a:lnSpc>
            </a:pP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Meminta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80">
                <a:solidFill>
                  <a:srgbClr val="FFFFFF"/>
                </a:solidFill>
                <a:latin typeface="Verdana"/>
                <a:cs typeface="Verdana"/>
              </a:rPr>
              <a:t>nama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0">
                <a:solidFill>
                  <a:srgbClr val="FFFFFF"/>
                </a:solidFill>
                <a:latin typeface="Verdana"/>
                <a:cs typeface="Verdana"/>
              </a:rPr>
              <a:t>dari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50">
                <a:solidFill>
                  <a:srgbClr val="FFFFFF"/>
                </a:solidFill>
                <a:latin typeface="Verdana"/>
                <a:cs typeface="Verdana"/>
              </a:rPr>
              <a:t>pengguna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05">
                <a:solidFill>
                  <a:srgbClr val="FFFFFF"/>
                </a:solidFill>
                <a:latin typeface="Verdana"/>
                <a:cs typeface="Verdana"/>
              </a:rPr>
              <a:t>dan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65">
                <a:solidFill>
                  <a:srgbClr val="FFFFFF"/>
                </a:solidFill>
                <a:latin typeface="Verdana"/>
                <a:cs typeface="Verdana"/>
              </a:rPr>
              <a:t>membuat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30">
                <a:solidFill>
                  <a:srgbClr val="FFFFFF"/>
                </a:solidFill>
                <a:latin typeface="Verdana"/>
                <a:cs typeface="Verdana"/>
              </a:rPr>
              <a:t>kosong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40">
                <a:solidFill>
                  <a:srgbClr val="FFFFFF"/>
                </a:solidFill>
                <a:latin typeface="Verdana"/>
                <a:cs typeface="Verdana"/>
              </a:rPr>
              <a:t>dengan </a:t>
            </a:r>
            <a:r>
              <a:rPr dirty="0" sz="3150" spc="-10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80">
                <a:solidFill>
                  <a:srgbClr val="FFFFFF"/>
                </a:solidFill>
                <a:latin typeface="Verdana"/>
                <a:cs typeface="Verdana"/>
              </a:rPr>
              <a:t>nama</a:t>
            </a:r>
            <a:r>
              <a:rPr dirty="0" sz="3150" spc="-5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20">
                <a:solidFill>
                  <a:srgbClr val="FFFFFF"/>
                </a:solidFill>
                <a:latin typeface="Verdana"/>
                <a:cs typeface="Verdana"/>
              </a:rPr>
              <a:t>tersebut.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689589"/>
            <a:ext cx="4982210" cy="11906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42720" algn="l"/>
              </a:tabLst>
            </a:pPr>
            <a:r>
              <a:rPr dirty="0" baseline="-4145" sz="10050" spc="232"/>
              <a:t>03	</a:t>
            </a:r>
            <a:r>
              <a:rPr dirty="0" sz="7650" spc="-100"/>
              <a:t>lihat</a:t>
            </a:r>
            <a:r>
              <a:rPr dirty="0" sz="7650" spc="-375"/>
              <a:t> </a:t>
            </a:r>
            <a:r>
              <a:rPr dirty="0" sz="7650" spc="-100"/>
              <a:t>file</a:t>
            </a:r>
            <a:endParaRPr sz="7650"/>
          </a:p>
        </p:txBody>
      </p:sp>
      <p:sp>
        <p:nvSpPr>
          <p:cNvPr id="3" name="object 3"/>
          <p:cNvSpPr txBox="1"/>
          <p:nvPr/>
        </p:nvSpPr>
        <p:spPr>
          <a:xfrm>
            <a:off x="1016000" y="4994501"/>
            <a:ext cx="10506075" cy="30784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Fungsi: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2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47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10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aa</a:t>
            </a:r>
            <a:r>
              <a:rPr dirty="0" sz="3150" spc="-20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39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dirty="0" sz="3150" spc="-375">
                <a:solidFill>
                  <a:srgbClr val="FFFFFF"/>
                </a:solidFill>
                <a:latin typeface="Verdana"/>
                <a:cs typeface="Verdana"/>
              </a:rPr>
              <a:t>Penggunaan:</a:t>
            </a:r>
            <a:endParaRPr sz="3150">
              <a:latin typeface="Verdana"/>
              <a:cs typeface="Verdana"/>
            </a:endParaRPr>
          </a:p>
          <a:p>
            <a:pPr marL="12700" marR="5080" indent="75565">
              <a:lnSpc>
                <a:spcPct val="115100"/>
              </a:lnSpc>
            </a:pPr>
            <a:r>
              <a:rPr dirty="0" sz="3150" spc="-320">
                <a:solidFill>
                  <a:srgbClr val="FFFFFF"/>
                </a:solidFill>
                <a:latin typeface="Verdana"/>
                <a:cs typeface="Verdana"/>
              </a:rPr>
              <a:t>Menampilkan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daftar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04">
                <a:solidFill>
                  <a:srgbClr val="FFFFFF"/>
                </a:solidFill>
                <a:latin typeface="Verdana"/>
                <a:cs typeface="Verdana"/>
              </a:rPr>
              <a:t>isi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direktori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20">
                <a:solidFill>
                  <a:srgbClr val="FFFFFF"/>
                </a:solidFill>
                <a:latin typeface="Verdana"/>
                <a:cs typeface="Verdana"/>
              </a:rPr>
              <a:t>saat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90">
                <a:solidFill>
                  <a:srgbClr val="FFFFFF"/>
                </a:solidFill>
                <a:latin typeface="Verdana"/>
                <a:cs typeface="Verdana"/>
              </a:rPr>
              <a:t>ini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dalam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85">
                <a:solidFill>
                  <a:srgbClr val="FFFFFF"/>
                </a:solidFill>
                <a:latin typeface="Verdana"/>
                <a:cs typeface="Verdana"/>
              </a:rPr>
              <a:t>yang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lebih </a:t>
            </a:r>
            <a:r>
              <a:rPr dirty="0" sz="3150" spc="-10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70">
                <a:solidFill>
                  <a:srgbClr val="FFFFFF"/>
                </a:solidFill>
                <a:latin typeface="Verdana"/>
                <a:cs typeface="Verdana"/>
              </a:rPr>
              <a:t>detail.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083413"/>
            <a:ext cx="5506085" cy="11906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2072" sz="10050" spc="232"/>
              <a:t>0</a:t>
            </a:r>
            <a:r>
              <a:rPr dirty="0" baseline="-2072" sz="10050" spc="240"/>
              <a:t>4</a:t>
            </a:r>
            <a:r>
              <a:rPr dirty="0" baseline="-2072" sz="10050" spc="855"/>
              <a:t> </a:t>
            </a:r>
            <a:r>
              <a:rPr dirty="0" sz="7650" spc="-320"/>
              <a:t>h</a:t>
            </a:r>
            <a:r>
              <a:rPr dirty="0" sz="7650" spc="-305"/>
              <a:t>a</a:t>
            </a:r>
            <a:r>
              <a:rPr dirty="0" sz="7650" spc="-310"/>
              <a:t>p</a:t>
            </a:r>
            <a:r>
              <a:rPr dirty="0" sz="7650" spc="-325"/>
              <a:t>u</a:t>
            </a:r>
            <a:r>
              <a:rPr dirty="0" sz="7650" spc="-865"/>
              <a:t>s</a:t>
            </a:r>
            <a:r>
              <a:rPr dirty="0" sz="7650" spc="-295"/>
              <a:t> </a:t>
            </a:r>
            <a:r>
              <a:rPr dirty="0" sz="7650" spc="10"/>
              <a:t>f</a:t>
            </a:r>
            <a:r>
              <a:rPr dirty="0" sz="7650" spc="-150"/>
              <a:t>i</a:t>
            </a:r>
            <a:r>
              <a:rPr dirty="0" sz="7650" spc="5"/>
              <a:t>l</a:t>
            </a:r>
            <a:r>
              <a:rPr dirty="0" sz="7650" spc="-275"/>
              <a:t>e</a:t>
            </a:r>
            <a:endParaRPr sz="7650"/>
          </a:p>
        </p:txBody>
      </p:sp>
      <p:sp>
        <p:nvSpPr>
          <p:cNvPr id="3" name="object 3"/>
          <p:cNvSpPr txBox="1"/>
          <p:nvPr/>
        </p:nvSpPr>
        <p:spPr>
          <a:xfrm>
            <a:off x="1016000" y="4430377"/>
            <a:ext cx="10739120" cy="400748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Fungsi:</a:t>
            </a:r>
            <a:endParaRPr sz="3150">
              <a:latin typeface="Verdana"/>
              <a:cs typeface="Verdana"/>
            </a:endParaRPr>
          </a:p>
          <a:p>
            <a:pPr marL="12700" marR="866140">
              <a:lnSpc>
                <a:spcPct val="115100"/>
              </a:lnSpc>
            </a:pP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Menghapus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atau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folder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40">
                <a:solidFill>
                  <a:srgbClr val="FFFFFF"/>
                </a:solidFill>
                <a:latin typeface="Verdana"/>
                <a:cs typeface="Verdana"/>
              </a:rPr>
              <a:t>dengan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80">
                <a:solidFill>
                  <a:srgbClr val="FFFFFF"/>
                </a:solidFill>
                <a:latin typeface="Verdana"/>
                <a:cs typeface="Verdana"/>
              </a:rPr>
              <a:t>nama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85">
                <a:solidFill>
                  <a:srgbClr val="FFFFFF"/>
                </a:solidFill>
                <a:latin typeface="Verdana"/>
                <a:cs typeface="Verdana"/>
              </a:rPr>
              <a:t>yang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80">
                <a:solidFill>
                  <a:srgbClr val="FFFFFF"/>
                </a:solidFill>
                <a:latin typeface="Verdana"/>
                <a:cs typeface="Verdana"/>
              </a:rPr>
              <a:t>diberikan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0">
                <a:solidFill>
                  <a:srgbClr val="FFFFFF"/>
                </a:solidFill>
                <a:latin typeface="Verdana"/>
                <a:cs typeface="Verdana"/>
              </a:rPr>
              <a:t>oleh </a:t>
            </a:r>
            <a:r>
              <a:rPr dirty="0" sz="3150" spc="-10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60">
                <a:solidFill>
                  <a:srgbClr val="FFFFFF"/>
                </a:solidFill>
                <a:latin typeface="Verdana"/>
                <a:cs typeface="Verdana"/>
              </a:rPr>
              <a:t>pengguna.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3150" spc="-375">
                <a:solidFill>
                  <a:srgbClr val="FFFFFF"/>
                </a:solidFill>
                <a:latin typeface="Verdana"/>
                <a:cs typeface="Verdana"/>
              </a:rPr>
              <a:t>Penggunaan:</a:t>
            </a:r>
            <a:endParaRPr sz="3150">
              <a:latin typeface="Verdana"/>
              <a:cs typeface="Verdana"/>
            </a:endParaRPr>
          </a:p>
          <a:p>
            <a:pPr algn="just" marL="12700" marR="5080" indent="75565">
              <a:lnSpc>
                <a:spcPct val="115100"/>
              </a:lnSpc>
            </a:pP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Meminta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80">
                <a:solidFill>
                  <a:srgbClr val="FFFFFF"/>
                </a:solidFill>
                <a:latin typeface="Verdana"/>
                <a:cs typeface="Verdana"/>
              </a:rPr>
              <a:t>nama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atau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folder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0">
                <a:solidFill>
                  <a:srgbClr val="FFFFFF"/>
                </a:solidFill>
                <a:latin typeface="Verdana"/>
                <a:cs typeface="Verdana"/>
              </a:rPr>
              <a:t>dari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50">
                <a:solidFill>
                  <a:srgbClr val="FFFFFF"/>
                </a:solidFill>
                <a:latin typeface="Verdana"/>
                <a:cs typeface="Verdana"/>
              </a:rPr>
              <a:t>pengguna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05">
                <a:solidFill>
                  <a:srgbClr val="FFFFFF"/>
                </a:solidFill>
                <a:latin typeface="Verdana"/>
                <a:cs typeface="Verdana"/>
              </a:rPr>
              <a:t>dan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menghapusnya. </a:t>
            </a:r>
            <a:r>
              <a:rPr dirty="0" sz="3150" spc="-1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65">
                <a:solidFill>
                  <a:srgbClr val="FFFFFF"/>
                </a:solidFill>
                <a:latin typeface="Verdana"/>
                <a:cs typeface="Verdana"/>
              </a:rPr>
              <a:t>Menggunakan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95">
                <a:solidFill>
                  <a:srgbClr val="FFFFFF"/>
                </a:solidFill>
                <a:latin typeface="Verdana"/>
                <a:cs typeface="Verdana"/>
              </a:rPr>
              <a:t>rm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90">
                <a:solidFill>
                  <a:srgbClr val="FFFFFF"/>
                </a:solidFill>
                <a:latin typeface="Verdana"/>
                <a:cs typeface="Verdana"/>
              </a:rPr>
              <a:t>-r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untuk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folder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05">
                <a:solidFill>
                  <a:srgbClr val="FFFFFF"/>
                </a:solidFill>
                <a:latin typeface="Verdana"/>
                <a:cs typeface="Verdana"/>
              </a:rPr>
              <a:t>dan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95">
                <a:solidFill>
                  <a:srgbClr val="FFFFFF"/>
                </a:solidFill>
                <a:latin typeface="Verdana"/>
                <a:cs typeface="Verdana"/>
              </a:rPr>
              <a:t>rm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05">
                <a:solidFill>
                  <a:srgbClr val="FFFFFF"/>
                </a:solidFill>
                <a:latin typeface="Verdana"/>
                <a:cs typeface="Verdana"/>
              </a:rPr>
              <a:t>-i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untuk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agar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45">
                <a:solidFill>
                  <a:srgbClr val="FFFFFF"/>
                </a:solidFill>
                <a:latin typeface="Verdana"/>
                <a:cs typeface="Verdana"/>
              </a:rPr>
              <a:t>meminta </a:t>
            </a:r>
            <a:r>
              <a:rPr dirty="0" sz="3150" spc="-10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10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27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47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9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256662"/>
            <a:ext cx="5081905" cy="11906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73200" algn="l"/>
              </a:tabLst>
            </a:pPr>
            <a:r>
              <a:rPr dirty="0" baseline="-4145" sz="10050" spc="232"/>
              <a:t>0</a:t>
            </a:r>
            <a:r>
              <a:rPr dirty="0" baseline="-4145" sz="10050" spc="240"/>
              <a:t>5</a:t>
            </a:r>
            <a:r>
              <a:rPr dirty="0" baseline="-4145" sz="10050"/>
              <a:t>	</a:t>
            </a:r>
            <a:r>
              <a:rPr dirty="0" sz="7650" spc="-869"/>
              <a:t>s</a:t>
            </a:r>
            <a:r>
              <a:rPr dirty="0" sz="7650" spc="-305"/>
              <a:t>a</a:t>
            </a:r>
            <a:r>
              <a:rPr dirty="0" sz="7650" spc="5"/>
              <a:t>l</a:t>
            </a:r>
            <a:r>
              <a:rPr dirty="0" sz="7650" spc="-150"/>
              <a:t>i</a:t>
            </a:r>
            <a:r>
              <a:rPr dirty="0" sz="7650" spc="-345"/>
              <a:t>n</a:t>
            </a:r>
            <a:r>
              <a:rPr dirty="0" sz="7650" spc="-295"/>
              <a:t> </a:t>
            </a:r>
            <a:r>
              <a:rPr dirty="0" sz="7650" spc="10"/>
              <a:t>f</a:t>
            </a:r>
            <a:r>
              <a:rPr dirty="0" sz="7650" spc="-150"/>
              <a:t>i</a:t>
            </a:r>
            <a:r>
              <a:rPr dirty="0" sz="7650" spc="5"/>
              <a:t>l</a:t>
            </a:r>
            <a:r>
              <a:rPr dirty="0" sz="7650" spc="-275"/>
              <a:t>e</a:t>
            </a:r>
            <a:endParaRPr sz="7650"/>
          </a:p>
        </p:txBody>
      </p:sp>
      <p:sp>
        <p:nvSpPr>
          <p:cNvPr id="3" name="object 3"/>
          <p:cNvSpPr txBox="1"/>
          <p:nvPr/>
        </p:nvSpPr>
        <p:spPr>
          <a:xfrm>
            <a:off x="1016000" y="4442050"/>
            <a:ext cx="11011535" cy="3630929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Fungsi:</a:t>
            </a:r>
            <a:endParaRPr sz="3150">
              <a:latin typeface="Verdana"/>
              <a:cs typeface="Verdana"/>
            </a:endParaRPr>
          </a:p>
          <a:p>
            <a:pPr marL="12700" marR="2087880">
              <a:lnSpc>
                <a:spcPct val="115100"/>
              </a:lnSpc>
            </a:pP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459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10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27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2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36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459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9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27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210">
                <a:solidFill>
                  <a:srgbClr val="FFFFFF"/>
                </a:solidFill>
                <a:latin typeface="Verdana"/>
                <a:cs typeface="Verdana"/>
              </a:rPr>
              <a:t>h  </a:t>
            </a:r>
            <a:r>
              <a:rPr dirty="0" sz="3150" spc="-360">
                <a:solidFill>
                  <a:srgbClr val="FFFFFF"/>
                </a:solidFill>
                <a:latin typeface="Verdana"/>
                <a:cs typeface="Verdana"/>
              </a:rPr>
              <a:t>pengguna.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dirty="0" sz="3150" spc="-375">
                <a:solidFill>
                  <a:srgbClr val="FFFFFF"/>
                </a:solidFill>
                <a:latin typeface="Verdana"/>
                <a:cs typeface="Verdana"/>
              </a:rPr>
              <a:t>Penggunaan:</a:t>
            </a:r>
            <a:endParaRPr sz="3150">
              <a:latin typeface="Verdana"/>
              <a:cs typeface="Verdana"/>
            </a:endParaRPr>
          </a:p>
          <a:p>
            <a:pPr marL="12700" marR="5080" indent="75565">
              <a:lnSpc>
                <a:spcPct val="115100"/>
              </a:lnSpc>
            </a:pP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Meminta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80">
                <a:solidFill>
                  <a:srgbClr val="FFFFFF"/>
                </a:solidFill>
                <a:latin typeface="Verdana"/>
                <a:cs typeface="Verdana"/>
              </a:rPr>
              <a:t>nama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sumber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05">
                <a:solidFill>
                  <a:srgbClr val="FFFFFF"/>
                </a:solidFill>
                <a:latin typeface="Verdana"/>
                <a:cs typeface="Verdana"/>
              </a:rPr>
              <a:t>dan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20">
                <a:solidFill>
                  <a:srgbClr val="FFFFFF"/>
                </a:solidFill>
                <a:latin typeface="Verdana"/>
                <a:cs typeface="Verdana"/>
              </a:rPr>
              <a:t>tujuan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0">
                <a:solidFill>
                  <a:srgbClr val="FFFFFF"/>
                </a:solidFill>
                <a:latin typeface="Verdana"/>
                <a:cs typeface="Verdana"/>
              </a:rPr>
              <a:t>dari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60">
                <a:solidFill>
                  <a:srgbClr val="FFFFFF"/>
                </a:solidFill>
                <a:latin typeface="Verdana"/>
                <a:cs typeface="Verdana"/>
              </a:rPr>
              <a:t>pengguna,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20">
                <a:solidFill>
                  <a:srgbClr val="FFFFFF"/>
                </a:solidFill>
                <a:latin typeface="Verdana"/>
                <a:cs typeface="Verdana"/>
              </a:rPr>
              <a:t>lalu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20">
                <a:solidFill>
                  <a:srgbClr val="FFFFFF"/>
                </a:solidFill>
                <a:latin typeface="Verdana"/>
                <a:cs typeface="Verdana"/>
              </a:rPr>
              <a:t>menyalin </a:t>
            </a:r>
            <a:r>
              <a:rPr dirty="0" sz="3150" spc="-10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3150" spc="-5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20">
                <a:solidFill>
                  <a:srgbClr val="FFFFFF"/>
                </a:solidFill>
                <a:latin typeface="Verdana"/>
                <a:cs typeface="Verdana"/>
              </a:rPr>
              <a:t>tersebut.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73200" algn="l"/>
              </a:tabLst>
            </a:pPr>
            <a:r>
              <a:rPr dirty="0" baseline="-4145" sz="10050" spc="232"/>
              <a:t>0</a:t>
            </a:r>
            <a:r>
              <a:rPr dirty="0" baseline="-4145" sz="10050" spc="240"/>
              <a:t>6</a:t>
            </a:r>
            <a:r>
              <a:rPr dirty="0" baseline="-4145" sz="10050"/>
              <a:t>	</a:t>
            </a:r>
            <a:r>
              <a:rPr dirty="0" sz="7650" spc="-310"/>
              <a:t>p</a:t>
            </a:r>
            <a:r>
              <a:rPr dirty="0" sz="7650" spc="-150"/>
              <a:t>i</a:t>
            </a:r>
            <a:r>
              <a:rPr dirty="0" sz="7650" spc="-350"/>
              <a:t>n</a:t>
            </a:r>
            <a:r>
              <a:rPr dirty="0" sz="7650" spc="-310"/>
              <a:t>d</a:t>
            </a:r>
            <a:r>
              <a:rPr dirty="0" sz="7650" spc="-305"/>
              <a:t>a</a:t>
            </a:r>
            <a:r>
              <a:rPr dirty="0" sz="7650" spc="-315"/>
              <a:t>h</a:t>
            </a:r>
            <a:r>
              <a:rPr dirty="0" sz="7650" spc="-295"/>
              <a:t> </a:t>
            </a:r>
            <a:r>
              <a:rPr dirty="0" sz="7650" spc="10"/>
              <a:t>f</a:t>
            </a:r>
            <a:r>
              <a:rPr dirty="0" sz="7650" spc="-150"/>
              <a:t>i</a:t>
            </a:r>
            <a:r>
              <a:rPr dirty="0" sz="7650" spc="5"/>
              <a:t>l</a:t>
            </a:r>
            <a:r>
              <a:rPr dirty="0" sz="7650" spc="-275"/>
              <a:t>e</a:t>
            </a:r>
            <a:endParaRPr sz="76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pc="-370"/>
              <a:t>Fungsi:</a:t>
            </a:r>
          </a:p>
          <a:p>
            <a:pPr marL="12700" marR="5080">
              <a:lnSpc>
                <a:spcPct val="115100"/>
              </a:lnSpc>
            </a:pPr>
            <a:r>
              <a:rPr dirty="0" spc="-340"/>
              <a:t>Memindahkan</a:t>
            </a:r>
            <a:r>
              <a:rPr dirty="0" spc="-545"/>
              <a:t> </a:t>
            </a:r>
            <a:r>
              <a:rPr dirty="0" spc="-210"/>
              <a:t>file</a:t>
            </a:r>
            <a:r>
              <a:rPr dirty="0" spc="-545"/>
              <a:t> </a:t>
            </a:r>
            <a:r>
              <a:rPr dirty="0" spc="-260"/>
              <a:t>dari</a:t>
            </a:r>
            <a:r>
              <a:rPr dirty="0" spc="-545"/>
              <a:t> </a:t>
            </a:r>
            <a:r>
              <a:rPr dirty="0" spc="-355"/>
              <a:t>sumber</a:t>
            </a:r>
            <a:r>
              <a:rPr dirty="0" spc="-545"/>
              <a:t> </a:t>
            </a:r>
            <a:r>
              <a:rPr dirty="0" spc="-355"/>
              <a:t>ke</a:t>
            </a:r>
            <a:r>
              <a:rPr dirty="0" spc="-545"/>
              <a:t> </a:t>
            </a:r>
            <a:r>
              <a:rPr dirty="0" spc="-320"/>
              <a:t>tujuan</a:t>
            </a:r>
            <a:r>
              <a:rPr dirty="0" spc="-545"/>
              <a:t> </a:t>
            </a:r>
            <a:r>
              <a:rPr dirty="0" spc="-385"/>
              <a:t>yang</a:t>
            </a:r>
            <a:r>
              <a:rPr dirty="0" spc="-545"/>
              <a:t> </a:t>
            </a:r>
            <a:r>
              <a:rPr dirty="0" spc="-280"/>
              <a:t>diberikan</a:t>
            </a:r>
            <a:r>
              <a:rPr dirty="0" spc="-545"/>
              <a:t> </a:t>
            </a:r>
            <a:r>
              <a:rPr dirty="0" spc="-260"/>
              <a:t>oleh </a:t>
            </a:r>
            <a:r>
              <a:rPr dirty="0" spc="-1090"/>
              <a:t> </a:t>
            </a:r>
            <a:r>
              <a:rPr dirty="0" spc="-360"/>
              <a:t>pengguna.</a:t>
            </a: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dirty="0" spc="-375"/>
              <a:t>Penggunaan:</a:t>
            </a:r>
          </a:p>
          <a:p>
            <a:pPr marL="12700" marR="441959">
              <a:lnSpc>
                <a:spcPct val="115100"/>
              </a:lnSpc>
            </a:pPr>
            <a:r>
              <a:rPr dirty="0" spc="-335"/>
              <a:t>Meminta</a:t>
            </a:r>
            <a:r>
              <a:rPr dirty="0" spc="-545"/>
              <a:t> </a:t>
            </a:r>
            <a:r>
              <a:rPr dirty="0" spc="-380"/>
              <a:t>nama</a:t>
            </a:r>
            <a:r>
              <a:rPr dirty="0" spc="-540"/>
              <a:t> </a:t>
            </a:r>
            <a:r>
              <a:rPr dirty="0" spc="-210"/>
              <a:t>file</a:t>
            </a:r>
            <a:r>
              <a:rPr dirty="0" spc="-545"/>
              <a:t> </a:t>
            </a:r>
            <a:r>
              <a:rPr dirty="0" spc="-355"/>
              <a:t>sumber</a:t>
            </a:r>
            <a:r>
              <a:rPr dirty="0" spc="-540"/>
              <a:t> </a:t>
            </a:r>
            <a:r>
              <a:rPr dirty="0" spc="-305"/>
              <a:t>dan</a:t>
            </a:r>
            <a:r>
              <a:rPr dirty="0" spc="-545"/>
              <a:t> </a:t>
            </a:r>
            <a:r>
              <a:rPr dirty="0" spc="-320"/>
              <a:t>tujuan</a:t>
            </a:r>
            <a:r>
              <a:rPr dirty="0" spc="-540"/>
              <a:t> </a:t>
            </a:r>
            <a:r>
              <a:rPr dirty="0" spc="-260"/>
              <a:t>dari</a:t>
            </a:r>
            <a:r>
              <a:rPr dirty="0" spc="-540"/>
              <a:t> </a:t>
            </a:r>
            <a:r>
              <a:rPr dirty="0" spc="-360"/>
              <a:t>pengguna,</a:t>
            </a:r>
            <a:r>
              <a:rPr dirty="0" spc="-545"/>
              <a:t> </a:t>
            </a:r>
            <a:r>
              <a:rPr dirty="0" spc="-220"/>
              <a:t>lalu </a:t>
            </a:r>
            <a:r>
              <a:rPr dirty="0" spc="-1090"/>
              <a:t> </a:t>
            </a:r>
            <a:r>
              <a:rPr dirty="0" spc="-509"/>
              <a:t>m</a:t>
            </a:r>
            <a:r>
              <a:rPr dirty="0" spc="-370"/>
              <a:t>e</a:t>
            </a:r>
            <a:r>
              <a:rPr dirty="0" spc="-509"/>
              <a:t>m</a:t>
            </a:r>
            <a:r>
              <a:rPr dirty="0" spc="-140"/>
              <a:t>i</a:t>
            </a:r>
            <a:r>
              <a:rPr dirty="0" spc="-325"/>
              <a:t>n</a:t>
            </a:r>
            <a:r>
              <a:rPr dirty="0" spc="-265"/>
              <a:t>d</a:t>
            </a:r>
            <a:r>
              <a:rPr dirty="0" spc="-355"/>
              <a:t>a</a:t>
            </a:r>
            <a:r>
              <a:rPr dirty="0" spc="-335"/>
              <a:t>h</a:t>
            </a:r>
            <a:r>
              <a:rPr dirty="0" spc="-370"/>
              <a:t>k</a:t>
            </a:r>
            <a:r>
              <a:rPr dirty="0" spc="-355"/>
              <a:t>a</a:t>
            </a:r>
            <a:r>
              <a:rPr dirty="0" spc="-290"/>
              <a:t>n</a:t>
            </a:r>
            <a:r>
              <a:rPr dirty="0" spc="-545"/>
              <a:t> </a:t>
            </a:r>
            <a:r>
              <a:rPr dirty="0" spc="-254"/>
              <a:t>f</a:t>
            </a:r>
            <a:r>
              <a:rPr dirty="0" spc="-140"/>
              <a:t>i</a:t>
            </a:r>
            <a:r>
              <a:rPr dirty="0" spc="-114"/>
              <a:t>l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240"/>
              <a:t>t</a:t>
            </a:r>
            <a:r>
              <a:rPr dirty="0" spc="-370"/>
              <a:t>e</a:t>
            </a:r>
            <a:r>
              <a:rPr dirty="0" spc="-315"/>
              <a:t>r</a:t>
            </a:r>
            <a:r>
              <a:rPr dirty="0" spc="-370"/>
              <a:t>s</a:t>
            </a:r>
            <a:r>
              <a:rPr dirty="0" spc="-370"/>
              <a:t>e</a:t>
            </a:r>
            <a:r>
              <a:rPr dirty="0" spc="-270"/>
              <a:t>b</a:t>
            </a:r>
            <a:r>
              <a:rPr dirty="0" spc="-335"/>
              <a:t>u</a:t>
            </a:r>
            <a:r>
              <a:rPr dirty="0" spc="-240"/>
              <a:t>t</a:t>
            </a:r>
            <a:r>
              <a:rPr dirty="0" spc="-39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256662"/>
            <a:ext cx="6842125" cy="11906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73200" algn="l"/>
              </a:tabLst>
            </a:pPr>
            <a:r>
              <a:rPr dirty="0" baseline="-4145" sz="10050" spc="232"/>
              <a:t>0</a:t>
            </a:r>
            <a:r>
              <a:rPr dirty="0" baseline="-4145" sz="10050" spc="240"/>
              <a:t>7</a:t>
            </a:r>
            <a:r>
              <a:rPr dirty="0" baseline="-4145" sz="10050"/>
              <a:t>	</a:t>
            </a:r>
            <a:r>
              <a:rPr dirty="0" sz="7650" spc="-90"/>
              <a:t>k</a:t>
            </a:r>
            <a:r>
              <a:rPr dirty="0" sz="7650" spc="-470"/>
              <a:t>o</a:t>
            </a:r>
            <a:r>
              <a:rPr dirty="0" sz="7650" spc="-305"/>
              <a:t>m</a:t>
            </a:r>
            <a:r>
              <a:rPr dirty="0" sz="7650" spc="-310"/>
              <a:t>p</a:t>
            </a:r>
            <a:r>
              <a:rPr dirty="0" sz="7650" spc="55"/>
              <a:t>r</a:t>
            </a:r>
            <a:r>
              <a:rPr dirty="0" sz="7650" spc="-280"/>
              <a:t>e</a:t>
            </a:r>
            <a:r>
              <a:rPr dirty="0" sz="7650" spc="-865"/>
              <a:t>s</a:t>
            </a:r>
            <a:r>
              <a:rPr dirty="0" sz="7650" spc="-295"/>
              <a:t> </a:t>
            </a:r>
            <a:r>
              <a:rPr dirty="0" sz="7650" spc="10"/>
              <a:t>f</a:t>
            </a:r>
            <a:r>
              <a:rPr dirty="0" sz="7650" spc="-150"/>
              <a:t>i</a:t>
            </a:r>
            <a:r>
              <a:rPr dirty="0" sz="7650" spc="5"/>
              <a:t>l</a:t>
            </a:r>
            <a:r>
              <a:rPr dirty="0" sz="7650" spc="-275"/>
              <a:t>e</a:t>
            </a:r>
            <a:endParaRPr sz="7650"/>
          </a:p>
        </p:txBody>
      </p:sp>
      <p:sp>
        <p:nvSpPr>
          <p:cNvPr id="3" name="object 3"/>
          <p:cNvSpPr txBox="1"/>
          <p:nvPr/>
        </p:nvSpPr>
        <p:spPr>
          <a:xfrm>
            <a:off x="1016000" y="4994501"/>
            <a:ext cx="10388600" cy="30784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Fungsi: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gg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150" spc="-375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9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dirty="0" sz="3150" spc="-375">
                <a:solidFill>
                  <a:srgbClr val="FFFFFF"/>
                </a:solidFill>
                <a:latin typeface="Verdana"/>
                <a:cs typeface="Verdana"/>
              </a:rPr>
              <a:t>Penggunaan:</a:t>
            </a:r>
            <a:endParaRPr sz="3150">
              <a:latin typeface="Verdana"/>
              <a:cs typeface="Verdana"/>
            </a:endParaRPr>
          </a:p>
          <a:p>
            <a:pPr marL="12700" marR="5080">
              <a:lnSpc>
                <a:spcPct val="115100"/>
              </a:lnSpc>
            </a:pP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Meminta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80">
                <a:solidFill>
                  <a:srgbClr val="FFFFFF"/>
                </a:solidFill>
                <a:latin typeface="Verdana"/>
                <a:cs typeface="Verdana"/>
              </a:rPr>
              <a:t>nama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0">
                <a:solidFill>
                  <a:srgbClr val="FFFFFF"/>
                </a:solidFill>
                <a:latin typeface="Verdana"/>
                <a:cs typeface="Verdana"/>
              </a:rPr>
              <a:t>dari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50">
                <a:solidFill>
                  <a:srgbClr val="FFFFFF"/>
                </a:solidFill>
                <a:latin typeface="Verdana"/>
                <a:cs typeface="Verdana"/>
              </a:rPr>
              <a:t>pengguna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05">
                <a:solidFill>
                  <a:srgbClr val="FFFFFF"/>
                </a:solidFill>
                <a:latin typeface="Verdana"/>
                <a:cs typeface="Verdana"/>
              </a:rPr>
              <a:t>dan</a:t>
            </a:r>
            <a:r>
              <a:rPr dirty="0" sz="3150" spc="-5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mengompres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10">
                <a:solidFill>
                  <a:srgbClr val="FFFFFF"/>
                </a:solidFill>
                <a:latin typeface="Verdana"/>
                <a:cs typeface="Verdana"/>
              </a:rPr>
              <a:t>tersebut </a:t>
            </a:r>
            <a:r>
              <a:rPr dirty="0" sz="3150" spc="-10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30">
                <a:solidFill>
                  <a:srgbClr val="FFFFFF"/>
                </a:solidFill>
                <a:latin typeface="Verdana"/>
                <a:cs typeface="Verdana"/>
              </a:rPr>
              <a:t>menjadi</a:t>
            </a:r>
            <a:r>
              <a:rPr dirty="0" sz="3150" spc="-5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405">
                <a:solidFill>
                  <a:srgbClr val="FFFFFF"/>
                </a:solidFill>
                <a:latin typeface="Verdana"/>
                <a:cs typeface="Verdana"/>
              </a:rPr>
              <a:t>.gz.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256662"/>
            <a:ext cx="6316980" cy="11906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73200" algn="l"/>
              </a:tabLst>
            </a:pPr>
            <a:r>
              <a:rPr dirty="0" baseline="-4145" sz="10050" spc="232"/>
              <a:t>0</a:t>
            </a:r>
            <a:r>
              <a:rPr dirty="0" baseline="-4145" sz="10050" spc="240"/>
              <a:t>8</a:t>
            </a:r>
            <a:r>
              <a:rPr dirty="0" baseline="-4145" sz="10050"/>
              <a:t>	</a:t>
            </a:r>
            <a:r>
              <a:rPr dirty="0" sz="7650" spc="-280"/>
              <a:t>e</a:t>
            </a:r>
            <a:r>
              <a:rPr dirty="0" sz="7650" spc="-90"/>
              <a:t>k</a:t>
            </a:r>
            <a:r>
              <a:rPr dirty="0" sz="7650" spc="-869"/>
              <a:t>s</a:t>
            </a:r>
            <a:r>
              <a:rPr dirty="0" sz="7650" spc="260"/>
              <a:t>t</a:t>
            </a:r>
            <a:r>
              <a:rPr dirty="0" sz="7650" spc="55"/>
              <a:t>r</a:t>
            </a:r>
            <a:r>
              <a:rPr dirty="0" sz="7650" spc="-305"/>
              <a:t>a</a:t>
            </a:r>
            <a:r>
              <a:rPr dirty="0" sz="7650" spc="-85"/>
              <a:t>k</a:t>
            </a:r>
            <a:r>
              <a:rPr dirty="0" sz="7650" spc="-295"/>
              <a:t> </a:t>
            </a:r>
            <a:r>
              <a:rPr dirty="0" sz="7650" spc="10"/>
              <a:t>f</a:t>
            </a:r>
            <a:r>
              <a:rPr dirty="0" sz="7650" spc="-150"/>
              <a:t>i</a:t>
            </a:r>
            <a:r>
              <a:rPr dirty="0" sz="7650" spc="5"/>
              <a:t>l</a:t>
            </a:r>
            <a:r>
              <a:rPr dirty="0" sz="7650" spc="-275"/>
              <a:t>e</a:t>
            </a:r>
            <a:endParaRPr sz="7650"/>
          </a:p>
        </p:txBody>
      </p:sp>
      <p:sp>
        <p:nvSpPr>
          <p:cNvPr id="3" name="object 3"/>
          <p:cNvSpPr txBox="1"/>
          <p:nvPr/>
        </p:nvSpPr>
        <p:spPr>
          <a:xfrm>
            <a:off x="1016000" y="4994501"/>
            <a:ext cx="10974070" cy="30784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Fungsi: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150" spc="-25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50" spc="-50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3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150" spc="-3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43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150" spc="-375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150" spc="-39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150" spc="-375">
                <a:solidFill>
                  <a:srgbClr val="FFFFFF"/>
                </a:solidFill>
                <a:latin typeface="Verdana"/>
                <a:cs typeface="Verdana"/>
              </a:rPr>
              <a:t>Penggunaan: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Meminta</a:t>
            </a:r>
            <a:r>
              <a:rPr dirty="0" sz="315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80">
                <a:solidFill>
                  <a:srgbClr val="FFFFFF"/>
                </a:solidFill>
                <a:latin typeface="Verdana"/>
                <a:cs typeface="Verdana"/>
              </a:rPr>
              <a:t>nama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35">
                <a:solidFill>
                  <a:srgbClr val="FFFFFF"/>
                </a:solidFill>
                <a:latin typeface="Verdana"/>
                <a:cs typeface="Verdana"/>
              </a:rPr>
              <a:t>terkompres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60">
                <a:solidFill>
                  <a:srgbClr val="FFFFFF"/>
                </a:solidFill>
                <a:latin typeface="Verdana"/>
                <a:cs typeface="Verdana"/>
              </a:rPr>
              <a:t>dari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50">
                <a:solidFill>
                  <a:srgbClr val="FFFFFF"/>
                </a:solidFill>
                <a:latin typeface="Verdana"/>
                <a:cs typeface="Verdana"/>
              </a:rPr>
              <a:t>pengguna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05">
                <a:solidFill>
                  <a:srgbClr val="FFFFFF"/>
                </a:solidFill>
                <a:latin typeface="Verdana"/>
                <a:cs typeface="Verdana"/>
              </a:rPr>
              <a:t>dan</a:t>
            </a:r>
            <a:r>
              <a:rPr dirty="0" sz="31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70">
                <a:solidFill>
                  <a:srgbClr val="FFFFFF"/>
                </a:solidFill>
                <a:latin typeface="Verdana"/>
                <a:cs typeface="Verdana"/>
              </a:rPr>
              <a:t>mengekstraknya.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Vincentius Leonanda Prabowo</dc:creator>
  <cp:keywords>DAGHCIOBg0o,BAFmbbZAKAw</cp:keywords>
  <dc:title>White and Blue Simple Modern Abstract  IT Communication Keynote Presentation</dc:title>
  <dcterms:created xsi:type="dcterms:W3CDTF">2024-06-03T04:11:16Z</dcterms:created>
  <dcterms:modified xsi:type="dcterms:W3CDTF">2024-06-03T04:11:16Z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2024-06-03T00:00:00Z</vt:filetime>
  </property>
  <property fmtid="{D5CDD505-2E9C-101B-9397-08002B2CF9AE}" pid="3" name="Creator">
    <vt:lpwstr>Canva</vt:lpwstr>
  </property>
  <property fmtid="{D5CDD505-2E9C-101B-9397-08002B2CF9AE}" pid="4" name="LastSaved">
    <vt:filetime>2024-06-03T00:00:00Z</vt:filetime>
  </property>
</Properties>
</file>