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8" r:id="rId1"/>
  </p:sldMasterIdLst>
  <p:notesMasterIdLst>
    <p:notesMasterId r:id="rId9"/>
  </p:notesMasterIdLst>
  <p:sldIdLst>
    <p:sldId id="256" r:id="rId2"/>
    <p:sldId id="326" r:id="rId3"/>
    <p:sldId id="327" r:id="rId4"/>
    <p:sldId id="328" r:id="rId5"/>
    <p:sldId id="329" r:id="rId6"/>
    <p:sldId id="331" r:id="rId7"/>
    <p:sldId id="322" r:id="rId8"/>
  </p:sldIdLst>
  <p:sldSz cx="14630400" cy="8229600"/>
  <p:notesSz cx="8229600" cy="146304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Open Sans Bold" panose="020B0604020202020204" charset="0"/>
      <p:bold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292929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63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7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35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51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3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9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67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8915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848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298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418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889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7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47252" y="4630661"/>
            <a:ext cx="7556421" cy="739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noProof="0" dirty="0" err="1">
                <a:latin typeface="Century Gothic" panose="020B0502020202020204" pitchFamily="34" charset="0"/>
                <a:ea typeface="Instrument Sans Medium" pitchFamily="34" charset="-122"/>
                <a:cs typeface="Instrument Sans Medium" pitchFamily="34" charset="-120"/>
              </a:rPr>
              <a:t>Estructura</a:t>
            </a:r>
            <a:r>
              <a:rPr lang="en-US" sz="4451" noProof="0" dirty="0">
                <a:latin typeface="Century Gothic" panose="020B0502020202020204" pitchFamily="34" charset="0"/>
                <a:ea typeface="Instrument Sans Medium" pitchFamily="34" charset="-122"/>
                <a:cs typeface="Instrument Sans Medium" pitchFamily="34" charset="-120"/>
              </a:rPr>
              <a:t> de Datos ||</a:t>
            </a:r>
            <a:endParaRPr lang="en-US" sz="4451" noProof="0" dirty="0">
              <a:latin typeface="Century Gothic" panose="020B0502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047252" y="5691919"/>
            <a:ext cx="3913347" cy="1417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  <a:cs typeface="Open Sans Bold" pitchFamily="34" charset="-120"/>
              </a:rPr>
              <a:t>Jonathan López Londoño</a:t>
            </a:r>
          </a:p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</a:rPr>
              <a:t>jlopezl@uao.edu.co</a:t>
            </a:r>
          </a:p>
          <a:p>
            <a:pPr>
              <a:lnSpc>
                <a:spcPts val="3100"/>
              </a:lnSpc>
            </a:pPr>
            <a:r>
              <a:rPr lang="en-US" sz="2200" b="1" noProof="0" dirty="0">
                <a:ea typeface="Open Sans Bold" pitchFamily="34" charset="-122"/>
              </a:rPr>
              <a:t>315 926 5443</a:t>
            </a:r>
            <a:endParaRPr lang="en-US" sz="2200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BF5ED24-81FE-F35D-7C9A-508A55037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6" r="21369"/>
          <a:stretch/>
        </p:blipFill>
        <p:spPr bwMode="auto">
          <a:xfrm>
            <a:off x="8603673" y="1148945"/>
            <a:ext cx="5320146" cy="593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4ECE1-11A0-3DFE-E6BB-4F011F7E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9" y="599439"/>
            <a:ext cx="7835786" cy="1989838"/>
          </a:xfrm>
        </p:spPr>
        <p:txBody>
          <a:bodyPr>
            <a:normAutofit/>
          </a:bodyPr>
          <a:lstStyle/>
          <a:p>
            <a:r>
              <a:rPr lang="en-US" sz="5400" noProof="0" dirty="0"/>
              <a:t>Stacks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4152CEA7-AE6D-99A1-147D-61C29554E73C}"/>
              </a:ext>
            </a:extLst>
          </p:cNvPr>
          <p:cNvSpPr txBox="1">
            <a:spLocks/>
          </p:cNvSpPr>
          <p:nvPr/>
        </p:nvSpPr>
        <p:spPr>
          <a:xfrm>
            <a:off x="964387" y="2550161"/>
            <a:ext cx="6174168" cy="45207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09728" indent="-109728" algn="l" defTabSz="1097280" rtl="0" eaLnBrk="1" latinLnBrk="0" hangingPunct="1">
              <a:lnSpc>
                <a:spcPct val="85000"/>
              </a:lnSpc>
              <a:spcBef>
                <a:spcPts val="1560"/>
              </a:spcBef>
              <a:buFont typeface="Arial" pitchFamily="34" charset="0"/>
              <a:buChar char=" "/>
              <a:defRPr sz="288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6966" indent="-41148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58368" indent="-658368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216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87552" indent="-987552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16736" indent="-1316736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4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8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2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60000" indent="-274320" algn="l" defTabSz="1097280" rtl="0" eaLnBrk="1" latinLnBrk="0" hangingPunct="1">
              <a:lnSpc>
                <a:spcPct val="85000"/>
              </a:lnSpc>
              <a:spcBef>
                <a:spcPts val="720"/>
              </a:spcBef>
              <a:buFont typeface="Arial" pitchFamily="34" charset="0"/>
              <a:buChar char=" "/>
              <a:defRPr sz="192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noProof="0" dirty="0"/>
              <a:t>Most common example about stacks in programming is: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noProof="0" dirty="0"/>
              <a:t>Imagine that you have a stack of dinner plates to wash after you have dined with your family, and you are responsible to wash this stack of plates.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noProof="0" dirty="0"/>
              <a:t>How would you start it?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Well, the obvious answer is from the top</a:t>
            </a:r>
            <a:endParaRPr lang="en-US" sz="2400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E892FD-C8AC-B9CF-A113-B9EA447A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302" y="1268303"/>
            <a:ext cx="5680212" cy="56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1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82ECF-9D09-9FF1-E30F-3CBB2E8A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9529D2-9BCE-C142-0031-57702906F8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A structure of sequential and ordered elements.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 Is based on the principle of last in first out (LIFO). Always the last element that we add, will be the first that we take out</a:t>
            </a:r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282232-4A2A-5086-43C5-F2024BEA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287" y="1903378"/>
            <a:ext cx="4456090" cy="44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0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84BF-3572-AE76-0A2D-819F09E1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C489-38C5-87EE-BF25-20757350A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Stacks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8B3FF-DB56-1D10-41B9-2E5B03EDA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5" y="2397761"/>
            <a:ext cx="6700641" cy="5232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The history of Web browsers. Each new page that we visit is mounted on top of the previous one and they generate a stack of records, on which we can go back one by one.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 Stacks are useful when we need a data structure that we will end up displaying chronologically from most to least recent (such as a list of the latest tweets or articles). In this case, the most recently entered data is the first one that we will retrieve and display.</a:t>
            </a: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2F378C-5E74-AB70-5C58-12E8BBDD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892" y="3119881"/>
            <a:ext cx="5544107" cy="19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7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D9AE-7FDA-4DBC-09AF-A2EBE03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Methods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0F9EE-18E2-205E-60A8-52162BCE6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7" y="2397760"/>
            <a:ext cx="8103414" cy="5205421"/>
          </a:xfrm>
        </p:spPr>
        <p:txBody>
          <a:bodyPr>
            <a:normAutofit/>
          </a:bodyPr>
          <a:lstStyle/>
          <a:p>
            <a:r>
              <a:rPr lang="en-US" sz="1800" dirty="0"/>
              <a:t>A stack must have methods that allow adding new elements, removing them and reviewing them (one or more).</a:t>
            </a:r>
          </a:p>
          <a:p>
            <a:r>
              <a:rPr lang="en-US" sz="1800" dirty="0"/>
              <a:t>We can make our own implementation and call these methods in any way.</a:t>
            </a:r>
          </a:p>
          <a:p>
            <a:r>
              <a:rPr lang="en-US" sz="1800" dirty="0"/>
              <a:t>There is an agreed convention of using the following definitions: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push</a:t>
            </a:r>
            <a:r>
              <a:rPr lang="en-US" sz="1800" dirty="0"/>
              <a:t>: Adds a new value to the stack, placing it at the bottom of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: Returns the last value entered on the stack, popping it off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peek</a:t>
            </a:r>
            <a:r>
              <a:rPr lang="en-US" sz="1800" dirty="0"/>
              <a:t>: Returns the last value entered on the stack, without removing it from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 err="1"/>
              <a:t>isEmpty</a:t>
            </a:r>
            <a:r>
              <a:rPr lang="en-US" sz="1800" dirty="0"/>
              <a:t>: Returns true if the stack is empty.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size</a:t>
            </a:r>
            <a:r>
              <a:rPr lang="en-US" sz="1800" dirty="0"/>
              <a:t>: Returns the number of elements in the stack.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 </a:t>
            </a:r>
            <a:r>
              <a:rPr lang="en-US" sz="1800" b="1" dirty="0"/>
              <a:t>print:</a:t>
            </a:r>
            <a:r>
              <a:rPr lang="en-US" sz="1800" dirty="0"/>
              <a:t> Prints the contents of the stack.</a:t>
            </a:r>
            <a:endParaRPr lang="es-CO" sz="1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3D7227-5EC4-8587-893E-D636F669E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257" y="2668344"/>
            <a:ext cx="5124564" cy="46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539CC-3EF0-910E-2598-CB3C23F60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E7A6F-1213-2ABF-A341-50FA00B5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69" y="599439"/>
            <a:ext cx="7810017" cy="1989838"/>
          </a:xfrm>
        </p:spPr>
        <p:txBody>
          <a:bodyPr/>
          <a:lstStyle/>
          <a:p>
            <a:r>
              <a:rPr lang="en-US" dirty="0"/>
              <a:t>How to implement Stacks?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72132-0B16-6176-F813-6BE2F5440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987" y="2589277"/>
            <a:ext cx="6503214" cy="4520794"/>
          </a:xfrm>
        </p:spPr>
        <p:txBody>
          <a:bodyPr>
            <a:normAutofit/>
          </a:bodyPr>
          <a:lstStyle/>
          <a:p>
            <a:r>
              <a:rPr lang="en-US" sz="2000" b="1" dirty="0"/>
              <a:t>Peek</a:t>
            </a:r>
            <a:r>
              <a:rPr lang="en-US" sz="2000" dirty="0"/>
              <a:t> is the only one method we need to implement, the others come from Prototype in JavaScript</a:t>
            </a:r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0DB103-124F-B9CE-03B8-85A18938F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720" y="275834"/>
            <a:ext cx="6007821" cy="77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74C6-9897-CF3C-D15C-04D53DCEB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ABED8-C169-00ED-8233-D536D79E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CHALLENGE 08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52C62-6A41-CD13-EB58-22F2E7C5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8" y="2414017"/>
            <a:ext cx="5432948" cy="451942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Create and handle new stack of books. Every book must have its Name, ISBN, Author and Editorial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Fill the stack with some mock data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a new project in react, and implements a new screen with a form to create a new book, then add the book to the stack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000" noProof="0" dirty="0"/>
              <a:t>Print the books stack in screen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4C06F8-53C6-BDF7-C85F-600D358A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41" y="1"/>
            <a:ext cx="821056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4015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1954</TotalTime>
  <Words>430</Words>
  <Application>Microsoft Office PowerPoint</Application>
  <PresentationFormat>Personalizado</PresentationFormat>
  <Paragraphs>35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Century Gothic</vt:lpstr>
      <vt:lpstr>Wingdings</vt:lpstr>
      <vt:lpstr>Open Sans Bold</vt:lpstr>
      <vt:lpstr>Arial</vt:lpstr>
      <vt:lpstr>Metropolitano</vt:lpstr>
      <vt:lpstr>Presentación de PowerPoint</vt:lpstr>
      <vt:lpstr>Stacks</vt:lpstr>
      <vt:lpstr>Stacks</vt:lpstr>
      <vt:lpstr>Using Stacks</vt:lpstr>
      <vt:lpstr>Stacks Methods</vt:lpstr>
      <vt:lpstr>How to implement Stacks?</vt:lpstr>
      <vt:lpstr>CHALLENGE 08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López Londoño</cp:lastModifiedBy>
  <cp:revision>43</cp:revision>
  <dcterms:created xsi:type="dcterms:W3CDTF">2025-01-30T02:43:37Z</dcterms:created>
  <dcterms:modified xsi:type="dcterms:W3CDTF">2025-03-19T17:03:27Z</dcterms:modified>
</cp:coreProperties>
</file>