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8" r:id="rId1"/>
  </p:sldMasterIdLst>
  <p:notesMasterIdLst>
    <p:notesMasterId r:id="rId9"/>
  </p:notesMasterIdLst>
  <p:sldIdLst>
    <p:sldId id="256" r:id="rId2"/>
    <p:sldId id="326" r:id="rId3"/>
    <p:sldId id="327" r:id="rId4"/>
    <p:sldId id="328" r:id="rId5"/>
    <p:sldId id="329" r:id="rId6"/>
    <p:sldId id="331" r:id="rId7"/>
    <p:sldId id="322" r:id="rId8"/>
  </p:sldIdLst>
  <p:sldSz cx="14630400" cy="8229600"/>
  <p:notesSz cx="8229600" cy="146304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Open Sans Bold" panose="020B0604020202020204" charset="0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292929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63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205" y="924560"/>
            <a:ext cx="12938760" cy="402336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0560" spc="-144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15" y="5048251"/>
            <a:ext cx="11073841" cy="1975104"/>
          </a:xfrm>
        </p:spPr>
        <p:txBody>
          <a:bodyPr>
            <a:normAutofit/>
          </a:bodyPr>
          <a:lstStyle>
            <a:lvl1pPr marL="0" indent="0" algn="l">
              <a:buNone/>
              <a:defRPr sz="3840">
                <a:solidFill>
                  <a:schemeClr val="bg1"/>
                </a:solidFill>
                <a:latin typeface="+mj-lt"/>
              </a:defRPr>
            </a:lvl1pPr>
            <a:lvl2pPr marL="548640" indent="0" algn="ctr">
              <a:buNone/>
              <a:defRPr sz="336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7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235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92740" y="834390"/>
            <a:ext cx="3154680" cy="576072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" y="857251"/>
            <a:ext cx="9281160" cy="648081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19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34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96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05" y="920903"/>
            <a:ext cx="12936931" cy="402701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056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15" y="5045051"/>
            <a:ext cx="11071555" cy="1975104"/>
          </a:xfrm>
        </p:spPr>
        <p:txBody>
          <a:bodyPr anchor="t">
            <a:normAutofit/>
          </a:bodyPr>
          <a:lstStyle>
            <a:lvl1pPr marL="0" indent="0">
              <a:buNone/>
              <a:defRPr sz="384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467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87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596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915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7" y="2448560"/>
            <a:ext cx="5596128" cy="868080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987" y="3303701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9130" y="2446122"/>
            <a:ext cx="5596128" cy="866851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9130" y="3301188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848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298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418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13685" y="650738"/>
            <a:ext cx="4059936" cy="2304288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4864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1178" y="3014176"/>
            <a:ext cx="4078224" cy="3752384"/>
          </a:xfrm>
        </p:spPr>
        <p:txBody>
          <a:bodyPr>
            <a:norm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88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69" y="6502401"/>
            <a:ext cx="12936931" cy="735940"/>
          </a:xfrm>
        </p:spPr>
        <p:txBody>
          <a:bodyPr anchor="b">
            <a:normAutofit/>
          </a:bodyPr>
          <a:lstStyle>
            <a:lvl1pPr>
              <a:defRPr sz="384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4630400" cy="639714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960"/>
              </a:spcBef>
              <a:buNone/>
              <a:defRPr sz="38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7" y="7091682"/>
            <a:ext cx="11075213" cy="6400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97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669" y="599439"/>
            <a:ext cx="12927330" cy="1989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8" y="2414017"/>
            <a:ext cx="12904470" cy="45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7694936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865636"/>
            <a:ext cx="603504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6711" y="7051695"/>
            <a:ext cx="3511296" cy="16764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36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6480" kern="1200" spc="-144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85000"/>
        </a:lnSpc>
        <a:spcBef>
          <a:spcPts val="156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6966" indent="-41148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58368" indent="-658368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87552" indent="-987552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16736" indent="-1316736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44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68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92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6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47252" y="4630661"/>
            <a:ext cx="7556421" cy="739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1"/>
              </a:lnSpc>
            </a:pPr>
            <a:r>
              <a:rPr lang="en-US" sz="4451" noProof="0" dirty="0" err="1">
                <a:latin typeface="Century Gothic" panose="020B0502020202020204" pitchFamily="34" charset="0"/>
                <a:ea typeface="Instrument Sans Medium" pitchFamily="34" charset="-122"/>
                <a:cs typeface="Instrument Sans Medium" pitchFamily="34" charset="-120"/>
              </a:rPr>
              <a:t>Estructura</a:t>
            </a:r>
            <a:r>
              <a:rPr lang="en-US" sz="4451" noProof="0" dirty="0">
                <a:latin typeface="Century Gothic" panose="020B0502020202020204" pitchFamily="34" charset="0"/>
                <a:ea typeface="Instrument Sans Medium" pitchFamily="34" charset="-122"/>
                <a:cs typeface="Instrument Sans Medium" pitchFamily="34" charset="-120"/>
              </a:rPr>
              <a:t> de Datos ||</a:t>
            </a:r>
            <a:endParaRPr lang="en-US" sz="4451" noProof="0" dirty="0">
              <a:latin typeface="Century Gothic" panose="020B0502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47252" y="5691919"/>
            <a:ext cx="3913347" cy="1417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2200" b="1" noProof="0" dirty="0">
                <a:ea typeface="Open Sans Bold" pitchFamily="34" charset="-122"/>
                <a:cs typeface="Open Sans Bold" pitchFamily="34" charset="-120"/>
              </a:rPr>
              <a:t>Jonathan López Londoño</a:t>
            </a:r>
          </a:p>
          <a:p>
            <a:pPr>
              <a:lnSpc>
                <a:spcPts val="3100"/>
              </a:lnSpc>
            </a:pPr>
            <a:r>
              <a:rPr lang="en-US" sz="2200" b="1" noProof="0" dirty="0">
                <a:ea typeface="Open Sans Bold" pitchFamily="34" charset="-122"/>
              </a:rPr>
              <a:t>jlopezl@uao.edu.co</a:t>
            </a:r>
          </a:p>
          <a:p>
            <a:pPr>
              <a:lnSpc>
                <a:spcPts val="3100"/>
              </a:lnSpc>
            </a:pPr>
            <a:r>
              <a:rPr lang="en-US" sz="2200" b="1" noProof="0" dirty="0">
                <a:ea typeface="Open Sans Bold" pitchFamily="34" charset="-122"/>
              </a:rPr>
              <a:t>315 926 5443</a:t>
            </a:r>
            <a:endParaRPr lang="en-US" sz="2200" noProof="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BF5ED24-81FE-F35D-7C9A-508A55037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6" r="21369"/>
          <a:stretch/>
        </p:blipFill>
        <p:spPr bwMode="auto">
          <a:xfrm>
            <a:off x="8603673" y="1148945"/>
            <a:ext cx="5320146" cy="593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4ECE1-11A0-3DFE-E6BB-4F011F7E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69" y="599439"/>
            <a:ext cx="7835786" cy="1989838"/>
          </a:xfrm>
        </p:spPr>
        <p:txBody>
          <a:bodyPr>
            <a:normAutofit/>
          </a:bodyPr>
          <a:lstStyle/>
          <a:p>
            <a:r>
              <a:rPr lang="en-US" sz="5400" noProof="0" dirty="0"/>
              <a:t>Queues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152CEA7-AE6D-99A1-147D-61C29554E73C}"/>
              </a:ext>
            </a:extLst>
          </p:cNvPr>
          <p:cNvSpPr txBox="1">
            <a:spLocks/>
          </p:cNvSpPr>
          <p:nvPr/>
        </p:nvSpPr>
        <p:spPr>
          <a:xfrm>
            <a:off x="964387" y="2550161"/>
            <a:ext cx="6174168" cy="452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09728" indent="-109728" algn="l" defTabSz="1097280" rtl="0" eaLnBrk="1" latinLnBrk="0" hangingPunct="1">
              <a:lnSpc>
                <a:spcPct val="85000"/>
              </a:lnSpc>
              <a:spcBef>
                <a:spcPts val="1560"/>
              </a:spcBef>
              <a:buFont typeface="Arial" pitchFamily="34" charset="0"/>
              <a:buChar char=" "/>
              <a:defRPr sz="288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6966" indent="-411480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8368" indent="-658368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216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87552" indent="-987552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16736" indent="-1316736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40000" indent="-274320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80000" indent="-274320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20000" indent="-274320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0" indent="-274320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noProof="0" dirty="0"/>
              <a:t>Most common example about queues in programming is:</a:t>
            </a:r>
          </a:p>
          <a:p>
            <a:pPr>
              <a:lnSpc>
                <a:spcPct val="100000"/>
              </a:lnSpc>
            </a:pPr>
            <a:r>
              <a:rPr lang="en-US" sz="2400" noProof="0" dirty="0"/>
              <a:t>Imagine that we have a line of people to enter a specific restaurant.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noProof="0" dirty="0"/>
              <a:t> The last person to get in the line will be the last person to enter the restaurant, depending on the size of the line.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noProof="0" dirty="0"/>
              <a:t> The first person that got into line will be the first person to enter the restaurant.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3CA689-793B-38D6-41D9-3B1E3B72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72" y="1030152"/>
            <a:ext cx="5133541" cy="61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1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82ECF-9D09-9FF1-E30F-3CBB2E8A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noProof="0" dirty="0"/>
              <a:t>Queues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529D2-9BCE-C142-0031-57702906F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 structure of sequential and ordered elements.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Is based on the principle of last in first out (FIFO). Always the first element that we add, will be the first that we take out</a:t>
            </a:r>
            <a:endParaRPr lang="es-CO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68B22E-8271-D1E8-3F57-F4F27B3B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182" y="1961744"/>
            <a:ext cx="4378817" cy="43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384BF-3572-AE76-0A2D-819F09E1D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AC489-38C5-87EE-BF25-20757350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noProof="0" dirty="0"/>
              <a:t>Using Queues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8B3FF-DB56-1D10-41B9-2E5B03EDA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985" y="2397761"/>
            <a:ext cx="6700641" cy="5232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The most common uses of queues today are present in tools and processes that we see every day: task or job queues, such as messaging queues.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In these cases, it is necessary that the first data to enter is the first to leave and is ordered chronologically and in order of arrival.</a:t>
            </a:r>
            <a:endParaRPr lang="es-CO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74FE29-8697-7204-28A7-0414A3223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18" y="2397761"/>
            <a:ext cx="47136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7D9AE-7FDA-4DBC-09AF-A2EBE038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Methods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0F9EE-18E2-205E-60A8-52162BCE6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987" y="2397761"/>
            <a:ext cx="8228104" cy="5232400"/>
          </a:xfrm>
        </p:spPr>
        <p:txBody>
          <a:bodyPr>
            <a:normAutofit/>
          </a:bodyPr>
          <a:lstStyle/>
          <a:p>
            <a:r>
              <a:rPr lang="en-US" sz="1800" dirty="0"/>
              <a:t>A Queue must have methods that allow adding new elements, removing them and reviewing them (one or more).</a:t>
            </a:r>
          </a:p>
          <a:p>
            <a:r>
              <a:rPr lang="en-US" sz="1800" dirty="0"/>
              <a:t>We can make our own implementation and call these methods in any way.</a:t>
            </a:r>
          </a:p>
          <a:p>
            <a:r>
              <a:rPr lang="en-US" sz="1800" dirty="0"/>
              <a:t>There is an agreed convention of using the following definitions: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/>
              <a:t>enqueue</a:t>
            </a:r>
            <a:r>
              <a:rPr lang="en-US" sz="1800" dirty="0"/>
              <a:t>: Adds a new element to the queue, placing it at the end of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/>
              <a:t>dequeue</a:t>
            </a:r>
            <a:r>
              <a:rPr lang="en-US" sz="1800" dirty="0"/>
              <a:t>: Returns the first element of the queue, removing it from the queue.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/>
              <a:t>peek</a:t>
            </a:r>
            <a:r>
              <a:rPr lang="en-US" sz="1800" dirty="0"/>
              <a:t>: Returns the first element of the queue, without removing it from the queue.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/>
              <a:t>size</a:t>
            </a:r>
            <a:r>
              <a:rPr lang="en-US" sz="1800" dirty="0"/>
              <a:t>: Returns the number of elements in the queue.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 err="1"/>
              <a:t>isEmpty</a:t>
            </a:r>
            <a:r>
              <a:rPr lang="en-US" sz="1800" dirty="0"/>
              <a:t>: Returns true if the queue is empty.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/>
              <a:t>print</a:t>
            </a:r>
            <a:r>
              <a:rPr lang="en-US" sz="1800" dirty="0"/>
              <a:t>: Prints the contents of the queue.</a:t>
            </a:r>
            <a:endParaRPr lang="es-CO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F28914-3D9C-FFB9-B8D6-099AF6B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744" y="3195206"/>
            <a:ext cx="4972601" cy="34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539CC-3EF0-910E-2598-CB3C23F60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E7A6F-1213-2ABF-A341-50FA00B5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69" y="599439"/>
            <a:ext cx="7810017" cy="1989838"/>
          </a:xfrm>
        </p:spPr>
        <p:txBody>
          <a:bodyPr/>
          <a:lstStyle/>
          <a:p>
            <a:r>
              <a:rPr lang="en-US" dirty="0"/>
              <a:t>How to implement Queues?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72132-0B16-6176-F813-6BE2F5440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987" y="2589277"/>
            <a:ext cx="6503214" cy="4520794"/>
          </a:xfrm>
        </p:spPr>
        <p:txBody>
          <a:bodyPr>
            <a:normAutofit/>
          </a:bodyPr>
          <a:lstStyle/>
          <a:p>
            <a:r>
              <a:rPr lang="en-US" sz="2000" b="1" dirty="0"/>
              <a:t>Peek</a:t>
            </a:r>
            <a:r>
              <a:rPr lang="en-US" sz="2000" dirty="0"/>
              <a:t> is the only one method we need to implement, the others come from Prototype in JavaScript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EFC6E2-3911-5201-F858-89E7FE87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62" y="289796"/>
            <a:ext cx="4864569" cy="76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6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274C6-9897-CF3C-D15C-04D53DCEB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ABED8-C169-00ED-8233-D536D79E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noProof="0" dirty="0"/>
              <a:t>CHALLENGE 09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52C62-6A41-CD13-EB58-22F2E7C5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8" y="2414017"/>
            <a:ext cx="5432948" cy="45194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noProof="0" dirty="0"/>
              <a:t>Create and handle new queue of people in one ATM. Every person in the ATM must have its name and withdrawal amount.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noProof="0" dirty="0"/>
              <a:t>Fill the queue with some mock data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noProof="0" dirty="0"/>
              <a:t>Create a new project in react, and implements a new screen with a form to create a new person, then add the person to the queue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noProof="0" dirty="0"/>
              <a:t>Print the queue in screen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4C06F8-53C6-BDF7-C85F-600D358A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41" y="1"/>
            <a:ext cx="821056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4015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1947</TotalTime>
  <Words>408</Words>
  <Application>Microsoft Office PowerPoint</Application>
  <PresentationFormat>Personalizado</PresentationFormat>
  <Paragraphs>33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Century Gothic</vt:lpstr>
      <vt:lpstr>Wingdings</vt:lpstr>
      <vt:lpstr>Open Sans Bold</vt:lpstr>
      <vt:lpstr>Arial</vt:lpstr>
      <vt:lpstr>Metropolitano</vt:lpstr>
      <vt:lpstr>Presentación de PowerPoint</vt:lpstr>
      <vt:lpstr>Queues</vt:lpstr>
      <vt:lpstr>Queues</vt:lpstr>
      <vt:lpstr>Using Queues</vt:lpstr>
      <vt:lpstr>Queues Methods</vt:lpstr>
      <vt:lpstr>How to implement Queues?</vt:lpstr>
      <vt:lpstr>CHALLENGE 09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Jonathan López Londoño</cp:lastModifiedBy>
  <cp:revision>43</cp:revision>
  <dcterms:created xsi:type="dcterms:W3CDTF">2025-01-30T02:43:37Z</dcterms:created>
  <dcterms:modified xsi:type="dcterms:W3CDTF">2025-03-19T17:06:17Z</dcterms:modified>
</cp:coreProperties>
</file>