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56DDCA-6734-4171-9BCD-C50BD368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1648B0E-C15B-48F1-987C-BB84C8E2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2EDA45F-F5D4-4526-B3BF-0249B65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28A568C-9875-4CF7-B410-0B6D59F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60BD418-35C0-42D0-8311-284204D9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5335E8-361D-48C0-9D3D-5E19FB5E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6397229-28DC-45B2-9AE8-FF1FC6B9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0BA3E91-2390-4323-B24E-B657549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ABEF8F5-5555-4FDE-BE4E-AE09B87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2B82645-3B19-4FFA-925A-04994F7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9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96C4365-DBBA-4794-98FC-42D88E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4DE0B61-642E-4570-B935-F8F4F90F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8BCC4B4-6A64-41DE-AE10-1753DF5B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74AC368-C71D-4D5B-87C7-C3067242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D30B87D-7275-4180-B986-629D0B8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4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105EC55-9C87-438D-829B-B6A5944E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0029D22-253F-42E9-AFE0-F50C9BF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E75619-2937-4E7D-A2E4-FD016D7F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132C7E2-B73D-49BA-998E-24FB6847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3A0FE66-4B61-44CC-82EF-F7B3F6E1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47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26398F-2380-4D21-9F5A-90DDC86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C4EFD56-A806-4361-A62C-529F4AA1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3656BD4-F47D-4BF4-B694-66E950D3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E625EA1-37E0-4606-BAA8-544A5DF3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91E8F4-1A88-4FF5-BF98-7A789BD6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7E1DF-F392-4AAB-AA1B-C12FFFB8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4003B4A-6C50-4A11-823C-449FF6C2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1DBC4AF-4E41-4985-8532-B9E88AEA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6274F95-EF65-428D-ACFD-F2B78493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493AD29-3174-45FB-AAC6-7F128B61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34A6BEC-1FDB-473F-B825-2AFCAA10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0ED8E3-849A-48AE-979C-04D80342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B63DB3F-6A38-44B3-B4DE-64357AC2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ED08F3C-3E96-4F30-93F0-10F4C2BE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0E15126-FA49-4A0D-BE77-8195A1D96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F750ECB-8416-443F-9B88-BE8D82FF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F90CC661-FEA4-46F4-AB44-64007590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75976B3A-FDDC-4203-9C4A-40A1902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1E89205-1106-46BB-8C24-5284EB4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2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939B60-60A7-40E7-A540-E28E777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056138E-1C88-41AF-B5CC-EAF54BBE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8033577-F014-4A5A-B917-F8DECBC1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FBB64DA-7DBF-491E-8A2E-C9E3586F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6162319-5AF7-4440-A54C-323DA956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2886558-9EDC-467E-9145-E59E955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D3D94AD-08CC-483D-8775-F826DF5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06713C-9A31-4E7B-8AA6-57153D44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AFB0D96-5934-4301-8D6A-88D090CF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9BBDEEE-5889-490B-94A8-CAB5176E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4F60F7B-9519-497D-9341-AEF208B3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7843F05-58F9-4AF7-8884-1FCAEF9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956C9AB-D07D-4C51-8863-AC13DAA0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457EA2-794C-4814-BAA3-5B4FD1C7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BBF8135C-DFA8-4AC2-99CA-573D67F9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9F8BBD6-C85B-40D7-8AB7-B80EF5042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249B724-240F-470E-BE39-97772C56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13933DD-6A50-4532-901D-CAFA879F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E20F360-54C9-43A7-86C8-B60660A9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1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B10C9B0F-8C00-4B2F-9A36-299DBFD3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40765B4-B7DA-4038-AE22-BA095B77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160E5B9-6BC3-4B59-B07B-362A6FB71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2560-481D-4671-8A17-41C233A0EAC2}" type="datetimeFigureOut">
              <a:rPr lang="zh-TW" altLang="en-US" smtClean="0"/>
              <a:t>2017/9/8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7B7DC47-4DA6-4F88-AD89-8B79DEE5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55D5C31-CA54-431F-B136-B1DFFF2C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96AE-2105-4B0B-8A1C-808B6B217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EF17C5-FAD0-4525-8BE0-AF15E5D22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9DDA19E-3E70-4162-B95E-FC169C714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4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4500979" y="390617"/>
            <a:ext cx="21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婚姻狀況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flipH="1">
            <a:off x="1800000" y="1110617"/>
            <a:ext cx="3780979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8DEBE914-017A-42C2-9616-59032DF7AD38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5580979" y="1110617"/>
            <a:ext cx="0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EBD97592-96A3-4E51-A9C0-F6074458D6FB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5580979" y="1110617"/>
            <a:ext cx="3780979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375946" y="1175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單身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64B4B040-C84E-43AE-9519-B87A11670E28}"/>
              </a:ext>
            </a:extLst>
          </p:cNvPr>
          <p:cNvSpPr txBox="1"/>
          <p:nvPr/>
        </p:nvSpPr>
        <p:spPr>
          <a:xfrm>
            <a:off x="5523121" y="138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已婚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E1956A53-5E55-4E00-BD17-9AB0D7DE7391}"/>
              </a:ext>
            </a:extLst>
          </p:cNvPr>
          <p:cNvSpPr txBox="1"/>
          <p:nvPr/>
        </p:nvSpPr>
        <p:spPr>
          <a:xfrm>
            <a:off x="7223549" y="1181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離異</a:t>
            </a:r>
          </a:p>
        </p:txBody>
      </p:sp>
      <p:sp>
        <p:nvSpPr>
          <p:cNvPr id="26" name="流程圖: 結束點 25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4500979" y="1979720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無違約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177E3D93-0431-4CCC-B737-A029C144E031}"/>
              </a:ext>
            </a:extLst>
          </p:cNvPr>
          <p:cNvSpPr/>
          <p:nvPr/>
        </p:nvSpPr>
        <p:spPr>
          <a:xfrm>
            <a:off x="360000" y="1979720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有違約：</a:t>
            </a:r>
            <a:r>
              <a:rPr lang="en-US" altLang="zh-TW" dirty="0"/>
              <a:t>2</a:t>
            </a:r>
          </a:p>
          <a:p>
            <a:pPr algn="ctr"/>
            <a:r>
              <a:rPr lang="zh-TW" altLang="en-US" dirty="0"/>
              <a:t>無違約：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xmlns="" id="{69274376-8844-4BEE-A823-39DD1D1A93B4}"/>
              </a:ext>
            </a:extLst>
          </p:cNvPr>
          <p:cNvSpPr/>
          <p:nvPr/>
        </p:nvSpPr>
        <p:spPr>
          <a:xfrm>
            <a:off x="7921958" y="1979720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有違約：</a:t>
            </a:r>
            <a:r>
              <a:rPr lang="en-US" altLang="zh-TW" dirty="0"/>
              <a:t>1</a:t>
            </a:r>
          </a:p>
          <a:p>
            <a:pPr algn="ctr"/>
            <a:r>
              <a:rPr lang="zh-TW" altLang="en-US" dirty="0"/>
              <a:t>無違約：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60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流程圖: 結束點 26">
            <a:extLst>
              <a:ext uri="{FF2B5EF4-FFF2-40B4-BE49-F238E27FC236}">
                <a16:creationId xmlns:a16="http://schemas.microsoft.com/office/drawing/2014/main" xmlns="" id="{166D6304-A746-44E0-A424-44CB3518A8E3}"/>
              </a:ext>
            </a:extLst>
          </p:cNvPr>
          <p:cNvSpPr/>
          <p:nvPr/>
        </p:nvSpPr>
        <p:spPr>
          <a:xfrm>
            <a:off x="-809209" y="3604334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無違約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4421080" y="426128"/>
            <a:ext cx="21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婚姻狀況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1720102" y="1146128"/>
            <a:ext cx="3780978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8DEBE914-017A-42C2-9616-59032DF7AD38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5501080" y="1146128"/>
            <a:ext cx="0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EBD97592-96A3-4E51-A9C0-F6074458D6FB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5501080" y="1146128"/>
            <a:ext cx="3780979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296047" y="1211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單身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64B4B040-C84E-43AE-9519-B87A11670E28}"/>
              </a:ext>
            </a:extLst>
          </p:cNvPr>
          <p:cNvSpPr txBox="1"/>
          <p:nvPr/>
        </p:nvSpPr>
        <p:spPr>
          <a:xfrm>
            <a:off x="5443222" y="1417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已婚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E1956A53-5E55-4E00-BD17-9AB0D7DE7391}"/>
              </a:ext>
            </a:extLst>
          </p:cNvPr>
          <p:cNvSpPr txBox="1"/>
          <p:nvPr/>
        </p:nvSpPr>
        <p:spPr>
          <a:xfrm>
            <a:off x="7143650" y="1217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離異</a:t>
            </a:r>
          </a:p>
        </p:txBody>
      </p:sp>
      <p:sp>
        <p:nvSpPr>
          <p:cNvPr id="26" name="流程圖: 結束點 25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4421080" y="2015231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無違約</a:t>
            </a: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xmlns="" id="{69274376-8844-4BEE-A823-39DD1D1A93B4}"/>
              </a:ext>
            </a:extLst>
          </p:cNvPr>
          <p:cNvSpPr/>
          <p:nvPr/>
        </p:nvSpPr>
        <p:spPr>
          <a:xfrm>
            <a:off x="7842059" y="2015231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有違約：</a:t>
            </a:r>
            <a:r>
              <a:rPr lang="en-US" altLang="zh-TW" dirty="0"/>
              <a:t>1</a:t>
            </a:r>
          </a:p>
          <a:p>
            <a:pPr algn="ctr"/>
            <a:r>
              <a:rPr lang="zh-TW" altLang="en-US" dirty="0"/>
              <a:t>無違約：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xmlns="" id="{08D55576-68BF-474C-8F60-74940A67A9A5}"/>
              </a:ext>
            </a:extLst>
          </p:cNvPr>
          <p:cNvSpPr/>
          <p:nvPr/>
        </p:nvSpPr>
        <p:spPr>
          <a:xfrm>
            <a:off x="640102" y="2015231"/>
            <a:ext cx="216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貸款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09F0041C-C16D-424A-B034-F7A2C1A656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70791" y="2735231"/>
            <a:ext cx="1449311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0924BCD4-29CF-4EE8-942E-5A98EBC15595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720102" y="2735231"/>
            <a:ext cx="1080000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16B12648-3467-4441-9BEF-B845773D5FDD}"/>
              </a:ext>
            </a:extLst>
          </p:cNvPr>
          <p:cNvSpPr txBox="1"/>
          <p:nvPr/>
        </p:nvSpPr>
        <p:spPr>
          <a:xfrm>
            <a:off x="443281" y="2875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04A3D0EC-2AAB-42B1-A3F3-2F6A3C59AFEC}"/>
              </a:ext>
            </a:extLst>
          </p:cNvPr>
          <p:cNvSpPr txBox="1"/>
          <p:nvPr/>
        </p:nvSpPr>
        <p:spPr>
          <a:xfrm>
            <a:off x="2293309" y="29305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xmlns="" id="{260EBC10-3723-4FA0-8ED6-2ABC3CD9B817}"/>
              </a:ext>
            </a:extLst>
          </p:cNvPr>
          <p:cNvSpPr/>
          <p:nvPr/>
        </p:nvSpPr>
        <p:spPr>
          <a:xfrm>
            <a:off x="1360102" y="3604334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有違約：</a:t>
            </a:r>
            <a:r>
              <a:rPr lang="en-US" altLang="zh-TW" dirty="0"/>
              <a:t>2</a:t>
            </a:r>
          </a:p>
          <a:p>
            <a:pPr algn="ctr"/>
            <a:r>
              <a:rPr lang="zh-TW" altLang="en-US" dirty="0"/>
              <a:t>無違約：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6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40E49BF-7ED6-4315-A7FF-34B25B9B9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5" t="34306" r="43859" b="24013"/>
          <a:stretch/>
        </p:blipFill>
        <p:spPr>
          <a:xfrm>
            <a:off x="4367814" y="2352675"/>
            <a:ext cx="2476869" cy="28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4500979" y="390617"/>
            <a:ext cx="21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天氣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flipH="1">
            <a:off x="1800000" y="1110617"/>
            <a:ext cx="3780979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8DEBE914-017A-42C2-9616-59032DF7AD38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5580979" y="1110617"/>
            <a:ext cx="0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EBD97592-96A3-4E51-A9C0-F6074458D6FB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5580979" y="1110617"/>
            <a:ext cx="3780979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375946" y="1175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晴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64B4B040-C84E-43AE-9519-B87A11670E28}"/>
              </a:ext>
            </a:extLst>
          </p:cNvPr>
          <p:cNvSpPr txBox="1"/>
          <p:nvPr/>
        </p:nvSpPr>
        <p:spPr>
          <a:xfrm>
            <a:off x="5523121" y="138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陰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E1956A53-5E55-4E00-BD17-9AB0D7DE7391}"/>
              </a:ext>
            </a:extLst>
          </p:cNvPr>
          <p:cNvSpPr txBox="1"/>
          <p:nvPr/>
        </p:nvSpPr>
        <p:spPr>
          <a:xfrm>
            <a:off x="7223549" y="1181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雨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26" name="流程圖: 結束點 25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4500979" y="1979720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玩</a:t>
            </a:r>
            <a:endParaRPr lang="zh-TW" altLang="en-US" dirty="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177E3D93-0431-4CCC-B737-A029C144E031}"/>
              </a:ext>
            </a:extLst>
          </p:cNvPr>
          <p:cNvSpPr/>
          <p:nvPr/>
        </p:nvSpPr>
        <p:spPr>
          <a:xfrm>
            <a:off x="360000" y="1979720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玩</a:t>
            </a:r>
            <a:r>
              <a:rPr lang="zh-TW" altLang="en-US" dirty="0" smtClean="0"/>
              <a:t>：</a:t>
            </a:r>
            <a:r>
              <a:rPr lang="en-US" altLang="zh-TW" dirty="0"/>
              <a:t>2</a:t>
            </a:r>
          </a:p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玩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xmlns="" id="{69274376-8844-4BEE-A823-39DD1D1A93B4}"/>
              </a:ext>
            </a:extLst>
          </p:cNvPr>
          <p:cNvSpPr/>
          <p:nvPr/>
        </p:nvSpPr>
        <p:spPr>
          <a:xfrm>
            <a:off x="7921958" y="1979720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玩</a:t>
            </a:r>
            <a:r>
              <a:rPr lang="zh-TW" altLang="en-US" dirty="0" smtClean="0"/>
              <a:t>：</a:t>
            </a:r>
            <a:r>
              <a:rPr lang="en-US" altLang="zh-TW" dirty="0"/>
              <a:t>3</a:t>
            </a:r>
            <a:endParaRPr lang="en-US" altLang="zh-TW" dirty="0"/>
          </a:p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玩</a:t>
            </a:r>
            <a:r>
              <a:rPr lang="zh-TW" altLang="en-US" dirty="0" smtClean="0"/>
              <a:t>：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7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4500979" y="390617"/>
            <a:ext cx="21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天氣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1800001" y="1110617"/>
            <a:ext cx="3780978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8DEBE914-017A-42C2-9616-59032DF7AD38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5580979" y="1110617"/>
            <a:ext cx="0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EBD97592-96A3-4E51-A9C0-F6074458D6FB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5580979" y="1110617"/>
            <a:ext cx="3780979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375946" y="1175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晴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64B4B040-C84E-43AE-9519-B87A11670E28}"/>
              </a:ext>
            </a:extLst>
          </p:cNvPr>
          <p:cNvSpPr txBox="1"/>
          <p:nvPr/>
        </p:nvSpPr>
        <p:spPr>
          <a:xfrm>
            <a:off x="5523121" y="138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陰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E1956A53-5E55-4E00-BD17-9AB0D7DE7391}"/>
              </a:ext>
            </a:extLst>
          </p:cNvPr>
          <p:cNvSpPr txBox="1"/>
          <p:nvPr/>
        </p:nvSpPr>
        <p:spPr>
          <a:xfrm>
            <a:off x="7223549" y="1181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雨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26" name="流程圖: 結束點 25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4500979" y="1979720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玩</a:t>
            </a:r>
            <a:endParaRPr lang="zh-TW" altLang="en-US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xmlns="" id="{69274376-8844-4BEE-A823-39DD1D1A93B4}"/>
              </a:ext>
            </a:extLst>
          </p:cNvPr>
          <p:cNvSpPr/>
          <p:nvPr/>
        </p:nvSpPr>
        <p:spPr>
          <a:xfrm>
            <a:off x="7921958" y="1979720"/>
            <a:ext cx="2880000" cy="28800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玩</a:t>
            </a:r>
            <a:r>
              <a:rPr lang="zh-TW" altLang="en-US" dirty="0" smtClean="0"/>
              <a:t>：</a:t>
            </a:r>
            <a:r>
              <a:rPr lang="en-US" altLang="zh-TW" dirty="0"/>
              <a:t>3</a:t>
            </a:r>
            <a:endParaRPr lang="en-US" altLang="zh-TW" dirty="0"/>
          </a:p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玩</a:t>
            </a:r>
            <a:r>
              <a:rPr lang="zh-TW" altLang="en-US" dirty="0" smtClean="0"/>
              <a:t>：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720001" y="1979720"/>
            <a:ext cx="216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濕</a:t>
            </a:r>
            <a:r>
              <a:rPr lang="zh-TW" altLang="en-US" dirty="0"/>
              <a:t>度</a:t>
            </a:r>
            <a:endParaRPr lang="zh-TW" altLang="en-US" dirty="0"/>
          </a:p>
        </p:txBody>
      </p:sp>
      <p:sp>
        <p:nvSpPr>
          <p:cNvPr id="21" name="流程圖: 結束點 20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2480135" y="3568823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玩</a:t>
            </a:r>
            <a:endParaRPr lang="zh-TW" altLang="en-US" dirty="0"/>
          </a:p>
        </p:txBody>
      </p:sp>
      <p:sp>
        <p:nvSpPr>
          <p:cNvPr id="22" name="流程圖: 結束點 21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-1040134" y="3568823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不玩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9866" y="2699720"/>
            <a:ext cx="1760135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1800001" y="2699720"/>
            <a:ext cx="1760134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21280" y="287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高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2709940" y="2839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正常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4500979" y="390617"/>
            <a:ext cx="21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天氣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1800001" y="1110617"/>
            <a:ext cx="3780978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xmlns="" id="{8DEBE914-017A-42C2-9616-59032DF7AD38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80979" y="1110617"/>
            <a:ext cx="0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EBD97592-96A3-4E51-A9C0-F6074458D6FB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5580979" y="1110617"/>
            <a:ext cx="3780978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375946" y="1175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晴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64B4B040-C84E-43AE-9519-B87A11670E28}"/>
              </a:ext>
            </a:extLst>
          </p:cNvPr>
          <p:cNvSpPr txBox="1"/>
          <p:nvPr/>
        </p:nvSpPr>
        <p:spPr>
          <a:xfrm>
            <a:off x="5523121" y="138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陰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1956A53-5E55-4E00-BD17-9AB0D7DE7391}"/>
              </a:ext>
            </a:extLst>
          </p:cNvPr>
          <p:cNvSpPr txBox="1"/>
          <p:nvPr/>
        </p:nvSpPr>
        <p:spPr>
          <a:xfrm>
            <a:off x="7223549" y="1181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雨</a:t>
            </a:r>
            <a:r>
              <a:rPr lang="zh-TW" altLang="en-US" dirty="0"/>
              <a:t>天</a:t>
            </a:r>
            <a:endParaRPr lang="zh-TW" altLang="en-US" dirty="0"/>
          </a:p>
        </p:txBody>
      </p:sp>
      <p:sp>
        <p:nvSpPr>
          <p:cNvPr id="9" name="流程圖: 結束點 8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4500979" y="1979720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玩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720001" y="1979720"/>
            <a:ext cx="216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濕</a:t>
            </a:r>
            <a:r>
              <a:rPr lang="zh-TW" altLang="en-US" dirty="0"/>
              <a:t>度</a:t>
            </a:r>
            <a:endParaRPr lang="zh-TW" altLang="en-US" dirty="0"/>
          </a:p>
        </p:txBody>
      </p:sp>
      <p:sp>
        <p:nvSpPr>
          <p:cNvPr id="11" name="流程圖: 結束點 10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2480135" y="3568823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玩</a:t>
            </a:r>
            <a:endParaRPr lang="zh-TW" altLang="en-US" dirty="0"/>
          </a:p>
        </p:txBody>
      </p:sp>
      <p:sp>
        <p:nvSpPr>
          <p:cNvPr id="12" name="流程圖: 結束點 11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-1040134" y="3568823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不玩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39866" y="2699720"/>
            <a:ext cx="1760135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28AEB705-F1EA-4418-B168-CA0093BD140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800001" y="2699720"/>
            <a:ext cx="1760134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321280" y="287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高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2709940" y="2839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正常</a:t>
            </a:r>
            <a:endParaRPr lang="zh-TW" altLang="en-US" dirty="0"/>
          </a:p>
        </p:txBody>
      </p:sp>
      <p:sp>
        <p:nvSpPr>
          <p:cNvPr id="17" name="流程圖: 結束點 16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10042092" y="3568823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不玩</a:t>
            </a:r>
            <a:endParaRPr lang="zh-TW" altLang="en-US" dirty="0"/>
          </a:p>
        </p:txBody>
      </p:sp>
      <p:sp>
        <p:nvSpPr>
          <p:cNvPr id="18" name="流程圖: 結束點 17">
            <a:extLst>
              <a:ext uri="{FF2B5EF4-FFF2-40B4-BE49-F238E27FC236}">
                <a16:creationId xmlns:a16="http://schemas.microsoft.com/office/drawing/2014/main" xmlns="" id="{ACC7C4BA-9614-4406-8904-C94A904AB9FF}"/>
              </a:ext>
            </a:extLst>
          </p:cNvPr>
          <p:cNvSpPr/>
          <p:nvPr/>
        </p:nvSpPr>
        <p:spPr>
          <a:xfrm>
            <a:off x="6521823" y="3568823"/>
            <a:ext cx="2160000" cy="720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玩</a:t>
            </a:r>
            <a:endParaRPr lang="zh-TW" altLang="en-US" dirty="0"/>
          </a:p>
        </p:txBody>
      </p:sp>
      <p:sp>
        <p:nvSpPr>
          <p:cNvPr id="19" name="矩形: 圓角 9">
            <a:extLst>
              <a:ext uri="{FF2B5EF4-FFF2-40B4-BE49-F238E27FC236}">
                <a16:creationId xmlns:a16="http://schemas.microsoft.com/office/drawing/2014/main" xmlns="" id="{73EC108B-0092-4E8C-A884-218F2A9F47C6}"/>
              </a:ext>
            </a:extLst>
          </p:cNvPr>
          <p:cNvSpPr/>
          <p:nvPr/>
        </p:nvSpPr>
        <p:spPr>
          <a:xfrm>
            <a:off x="8281957" y="1979720"/>
            <a:ext cx="2160000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風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9" idx="2"/>
            <a:endCxn id="18" idx="0"/>
          </p:cNvCxnSpPr>
          <p:nvPr/>
        </p:nvCxnSpPr>
        <p:spPr>
          <a:xfrm flipH="1">
            <a:off x="7601823" y="2699720"/>
            <a:ext cx="1760134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17" idx="0"/>
          </p:cNvCxnSpPr>
          <p:nvPr/>
        </p:nvCxnSpPr>
        <p:spPr>
          <a:xfrm>
            <a:off x="9361957" y="2699720"/>
            <a:ext cx="1760135" cy="86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7790437" y="287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DD82043B-1CF4-4719-AA52-6927661D187B}"/>
              </a:ext>
            </a:extLst>
          </p:cNvPr>
          <p:cNvSpPr txBox="1"/>
          <p:nvPr/>
        </p:nvSpPr>
        <p:spPr>
          <a:xfrm>
            <a:off x="10242024" y="2875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6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</Words>
  <Application>Microsoft Office PowerPoint</Application>
  <PresentationFormat>寬螢幕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Sean Chen</cp:lastModifiedBy>
  <cp:revision>9</cp:revision>
  <dcterms:created xsi:type="dcterms:W3CDTF">2017-09-07T14:45:27Z</dcterms:created>
  <dcterms:modified xsi:type="dcterms:W3CDTF">2017-09-08T07:47:15Z</dcterms:modified>
</cp:coreProperties>
</file>