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14" r:id="rId3"/>
    <p:sldId id="409" r:id="rId4"/>
    <p:sldId id="415" r:id="rId5"/>
    <p:sldId id="416" r:id="rId6"/>
    <p:sldId id="417" r:id="rId7"/>
    <p:sldId id="418" r:id="rId9"/>
    <p:sldId id="428" r:id="rId10"/>
    <p:sldId id="419" r:id="rId11"/>
    <p:sldId id="420" r:id="rId12"/>
    <p:sldId id="421" r:id="rId13"/>
    <p:sldId id="41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A4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8"/>
        <p:guide pos="381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85695" y="4551045"/>
            <a:ext cx="794194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过关测试卷</a:t>
            </a:r>
            <a:r>
              <a:rPr lang="en-US" altLang="zh-C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 模块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五 第一章 测试卷</a:t>
            </a:r>
            <a:endParaRPr lang="zh-CN" alt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570" y="195580"/>
            <a:ext cx="1098740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4000"/>
              </a:lnSpc>
            </a:pP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Dear Lily,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algn="l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How is it going these days?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algn="l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algn="l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algn="l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algn="l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algn="l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algn="l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algn="l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8" algn="l" fontAlgn="auto">
              <a:lnSpc>
                <a:spcPts val="4000"/>
              </a:lnSpc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	Yours,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8" algn="l" fontAlgn="auto">
              <a:lnSpc>
                <a:spcPts val="4000"/>
              </a:lnSpc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    	                     Li Mei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69570" y="195580"/>
            <a:ext cx="2163445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8160" y="196850"/>
            <a:ext cx="213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Ⅷ. 书面表达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" y="1221740"/>
            <a:ext cx="10544175" cy="419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11200" algn="just" fontAlgn="auto">
              <a:lnSpc>
                <a:spcPts val="4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I am feeling so sad now. I didn’t pass my English exam last week. My parents were mad at me because they thought I didn’t work hard. But that was not true. I listened to the teacher carefully in class and spent most of my time in learning English. However, I still did badly in it. I don’t know why. I’m also not interested in some other subjects such as math and physics. I think they are too boring.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algn="just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can I do? Could you give me some advice?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570865" y="270510"/>
            <a:ext cx="158623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0865" y="271780"/>
            <a:ext cx="137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Ⅰ. 听力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0975" y="1056640"/>
            <a:ext cx="5580380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1-5 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6-10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11-15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16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17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18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19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20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1930" y="1057910"/>
            <a:ext cx="3712845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ACABB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ACCAB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ABCCB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yourself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highest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time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carefully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notes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60325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325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Ⅱ. 选择填空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1725" y="1535430"/>
            <a:ext cx="558038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1-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5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26-30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31-35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8155" y="1535430"/>
            <a:ext cx="30435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ABCBB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CACCA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BABBC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86995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995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Ⅲ. 完形填空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6640" y="1590675"/>
            <a:ext cx="55803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36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40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41-45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6160" y="1618615"/>
            <a:ext cx="37128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ACBAB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BCACB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70104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104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Ⅳ. 阅读理解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1725" y="1088390"/>
            <a:ext cx="558038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46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50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51-55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56-60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61-65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66-70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2275" y="1088390"/>
            <a:ext cx="335343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ACACD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DDBBC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BACAD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BABCD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DBCAE 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6450" y="1382395"/>
            <a:ext cx="110794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71. 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72. 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br>
              <a:rPr lang="en-US" sz="3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73. 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en-US" sz="36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4549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549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Ⅴ. 情景交际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2270" y="1382395"/>
            <a:ext cx="84410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What’s the matter with you?/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What’s wrong (with you)?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Jack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seems unhappy today./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Jack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doesn’t seem (to be) happy today.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does the fish/it taste?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1200" y="1366520"/>
            <a:ext cx="1107948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74. 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_______________________________________ 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75. 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4549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549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Ⅴ. 情景交际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0350" y="1366520"/>
            <a:ext cx="100679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Please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say thanks/thank you to your parents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 me.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kind of movie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do you like be</a:t>
            </a:r>
            <a:r>
              <a:rPr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2140" y="1074420"/>
            <a:ext cx="110832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76.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77.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78.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79. 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80.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1214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214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Ⅵ. 看图写话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6520" y="1075055"/>
            <a:ext cx="1082611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They felt/feel very happy to see the movie (together).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bottle is full of flowers.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Tom invited his friends/classmates to his birthday party.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man/He lost his wallet on his way home.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Helen’s mother is preparing food/dinner for her.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656590" y="271780"/>
            <a:ext cx="2163445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0720" y="283210"/>
            <a:ext cx="213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Ⅶ. 短文填空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3295" y="1123315"/>
            <a:ext cx="49295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81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82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83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84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7245" y="1112520"/>
            <a:ext cx="371284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However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too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upset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brought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145" y="1160145"/>
            <a:ext cx="49295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86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87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88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89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90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3285" y="1192530"/>
            <a:ext cx="371284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quickly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famous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beginning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matches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2556</Words>
  <Application>WPS 演示</Application>
  <PresentationFormat>宽屏</PresentationFormat>
  <Paragraphs>140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City</cp:lastModifiedBy>
  <cp:revision>241</cp:revision>
  <dcterms:created xsi:type="dcterms:W3CDTF">2019-06-19T02:08:00Z</dcterms:created>
  <dcterms:modified xsi:type="dcterms:W3CDTF">2022-01-10T00:35:13Z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636EA66FAAB546D78DFF8CABB4E3F2EC</vt:lpwstr>
  </property>
</Properties>
</file>