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14" r:id="rId3"/>
    <p:sldId id="409" r:id="rId4"/>
    <p:sldId id="415" r:id="rId5"/>
    <p:sldId id="416" r:id="rId6"/>
    <p:sldId id="417" r:id="rId7"/>
    <p:sldId id="418" r:id="rId9"/>
    <p:sldId id="424" r:id="rId10"/>
    <p:sldId id="419" r:id="rId11"/>
    <p:sldId id="425" r:id="rId12"/>
    <p:sldId id="420" r:id="rId13"/>
    <p:sldId id="421" r:id="rId14"/>
    <p:sldId id="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A4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0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85695" y="4551045"/>
            <a:ext cx="794194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过关测试卷</a:t>
            </a:r>
            <a:r>
              <a:rPr lang="en-US" altLang="zh-C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 模块八 第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一章 测试卷</a:t>
            </a:r>
            <a:endParaRPr lang="zh-CN" alt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656590" y="271780"/>
            <a:ext cx="2163445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0720" y="283210"/>
            <a:ext cx="213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Ⅶ. 短文填空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3295" y="1123315"/>
            <a:ext cx="49295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81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82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83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84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87245" y="1112520"/>
            <a:ext cx="371284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doing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environment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national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but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how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145" y="1160145"/>
            <a:ext cx="49295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86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87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88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89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90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3285" y="1192530"/>
            <a:ext cx="371284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like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dangerous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longer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feels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160" y="657225"/>
            <a:ext cx="105905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4000"/>
              </a:lnSpc>
            </a:pP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Sunday, May 16thSunny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812800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Last Sunday, I went shopping with my mother. 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4000"/>
              </a:lnSpc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                    	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69570" y="195580"/>
            <a:ext cx="2163445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8160" y="196850"/>
            <a:ext cx="213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Ⅷ. 书面表达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" y="1156335"/>
            <a:ext cx="11176635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11200" algn="just" fontAlgn="auto">
              <a:lnSpc>
                <a:spcPts val="4000"/>
              </a:lnSpc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First, we went to the Women’s Wear Section. My mother saw a beautiful scarf there. She liked it so much that she bought it. Then, we went to the Men’s Wear Section. My mother chose a cotton windbreaker for me. It made me look more handsome. After that, we went to the Shoes and Hats Section. There we bought a pair of leather shoes for my father. We were sure my father would look important in the shoes. 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711200" algn="just" fontAlgn="auto">
              <a:lnSpc>
                <a:spcPts val="4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we went back home we were tired, but we were very happy.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570865" y="270510"/>
            <a:ext cx="158623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0865" y="271780"/>
            <a:ext cx="137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Ⅰ. 听力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0975" y="1056640"/>
            <a:ext cx="5580380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1-5 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6-10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11-15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16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17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18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19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20  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1930" y="1057910"/>
            <a:ext cx="3712845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5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BBACA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BCAAB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CCBBC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English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100,000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international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Tying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5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songs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60325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325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Ⅱ. 选择填空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1725" y="1535430"/>
            <a:ext cx="558038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1-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5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26-30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31-35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8155" y="1535430"/>
            <a:ext cx="30435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BCCAB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CCBBC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BCCAC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86995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995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Ⅲ. 完形填空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6640" y="1590675"/>
            <a:ext cx="55803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36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40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41-45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6160" y="1618615"/>
            <a:ext cx="37128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CAACB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BCACB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70104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104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Ⅳ. 阅读理解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1725" y="1088390"/>
            <a:ext cx="558038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46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50</a:t>
            </a:r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51-55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56-60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61-65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66-70</a:t>
            </a:r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____________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2275" y="1088390"/>
            <a:ext cx="335343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CBCAC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CACBC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CACDB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BDBAC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BACDE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655" y="879475"/>
            <a:ext cx="105994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71. 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72.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br>
              <a:rPr lang="en-US" sz="3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73. 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__________________________________________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4549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549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Ⅴ. 情景交际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230" y="879475"/>
            <a:ext cx="1054036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Shall we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meet at my house/home at 3:00 p.m./this afternoon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How do you like this dress?/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What do you think of the dress?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Excuse me, could you tell me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where to buy a jacket/where I can buy a jacket?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615" y="1163955"/>
            <a:ext cx="1059942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74. 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75.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br>
              <a:rPr lang="en-US" sz="3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4549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549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Ⅴ. 情景交际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2925" y="1163955"/>
            <a:ext cx="94748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Does your business go well?/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How is your business going?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How much is this pair of shoes?/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How much are the shoes?</a:t>
            </a:r>
            <a:endParaRPr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2140" y="1074420"/>
            <a:ext cx="110832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76.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77.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78.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1214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214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Ⅵ. 看图写话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9245" y="1074420"/>
            <a:ext cx="1011618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desk is made of wood.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 is such a nice dress that the girl/she looks (very) beautiful (in it).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People can wear a sweater to keep warm./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Wearing a sweater will keep you warm.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2140" y="1074420"/>
            <a:ext cx="1108329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79.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80.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____________________________________________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__________________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12140" y="271780"/>
            <a:ext cx="2242820" cy="461645"/>
          </a:xfrm>
          <a:prstGeom prst="roundRect">
            <a:avLst>
              <a:gd name="adj" fmla="val 50000"/>
            </a:avLst>
          </a:prstGeom>
          <a:solidFill>
            <a:srgbClr val="ECCC8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2140" y="271780"/>
            <a:ext cx="199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Ⅵ. 看图写话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6520" y="1075055"/>
            <a:ext cx="103282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man/He succeeded in catching a fish. 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Sunglasses can protect your eyes from the sun./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6000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People wear sunglasses to protect their eyes from the sun.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WPS 演示</Application>
  <PresentationFormat>宽屏</PresentationFormat>
  <Paragraphs>146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City</cp:lastModifiedBy>
  <cp:revision>307</cp:revision>
  <dcterms:created xsi:type="dcterms:W3CDTF">2019-06-19T02:08:00Z</dcterms:created>
  <dcterms:modified xsi:type="dcterms:W3CDTF">2022-01-10T06:21:57Z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636EA66FAAB546D78DFF8CABB4E3F2EC</vt:lpwstr>
  </property>
</Properties>
</file>