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414" r:id="rId3"/>
    <p:sldId id="409" r:id="rId4"/>
    <p:sldId id="415" r:id="rId5"/>
    <p:sldId id="416" r:id="rId6"/>
    <p:sldId id="417" r:id="rId7"/>
    <p:sldId id="418" r:id="rId9"/>
    <p:sldId id="419" r:id="rId10"/>
    <p:sldId id="424" r:id="rId11"/>
    <p:sldId id="420" r:id="rId12"/>
    <p:sldId id="421" r:id="rId13"/>
    <p:sldId id="434" r:id="rId14"/>
    <p:sldId id="410"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3A43"/>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5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2.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3.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4.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5.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6.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67.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8.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9.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0.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1.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2385695" y="4551045"/>
            <a:ext cx="7941945" cy="1845310"/>
          </a:xfrm>
          <a:prstGeom prst="rect">
            <a:avLst/>
          </a:prstGeom>
          <a:noFill/>
        </p:spPr>
        <p:txBody>
          <a:bodyPr wrap="square" rtlCol="0">
            <a:spAutoFit/>
          </a:bodyPr>
          <a:p>
            <a:pPr algn="ctr"/>
            <a:r>
              <a:rPr lang="zh-CN" altLang="en-US" sz="66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rPr>
              <a:t>过关测试卷</a:t>
            </a:r>
            <a:r>
              <a:rPr lang="en-US" altLang="zh-CN" sz="66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rPr>
              <a:t> </a:t>
            </a:r>
            <a:endParaRPr lang="en-US" altLang="zh-CN" sz="54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endParaRPr>
          </a:p>
          <a:p>
            <a:pPr algn="ctr"/>
            <a:r>
              <a:rPr lang="zh-CN" altLang="en-US" sz="48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rPr>
              <a:t> </a:t>
            </a:r>
            <a:r>
              <a:rPr lang="zh-CN" altLang="en-US" sz="48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rPr>
              <a:t>期中测试卷</a:t>
            </a:r>
            <a:endParaRPr lang="zh-CN" altLang="en-US" sz="48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518160" y="657225"/>
            <a:ext cx="11097895" cy="4707890"/>
          </a:xfrm>
          <a:prstGeom prst="rect">
            <a:avLst/>
          </a:prstGeom>
          <a:noFill/>
        </p:spPr>
        <p:txBody>
          <a:bodyPr wrap="square" rtlCol="0">
            <a:spAutoFit/>
          </a:bodyPr>
          <a:p>
            <a:pPr indent="0" fontAlgn="auto">
              <a:lnSpc>
                <a:spcPts val="4000"/>
              </a:lnSpc>
            </a:pPr>
            <a:r>
              <a:rPr lang="en-US" altLang="zh-CN" sz="3200" b="1">
                <a:solidFill>
                  <a:schemeClr val="tx2"/>
                </a:solidFill>
                <a:latin typeface="Times New Roman" panose="02020603050405020304" charset="0"/>
                <a:cs typeface="Times New Roman" panose="02020603050405020304" charset="0"/>
                <a:sym typeface="+mn-ea"/>
              </a:rPr>
              <a:t>Dear Betty,</a:t>
            </a:r>
            <a:endParaRPr lang="en-US" altLang="zh-CN" sz="3200" b="1">
              <a:solidFill>
                <a:schemeClr val="tx2"/>
              </a:solidFill>
              <a:latin typeface="Times New Roman" panose="02020603050405020304" charset="0"/>
              <a:cs typeface="Times New Roman" panose="02020603050405020304" charset="0"/>
              <a:sym typeface="+mn-ea"/>
            </a:endParaRPr>
          </a:p>
          <a:p>
            <a:pPr indent="812800" algn="just" fontAlgn="auto">
              <a:lnSpc>
                <a:spcPts val="4000"/>
              </a:lnSpc>
              <a:extLst>
                <a:ext uri="{35155182-B16C-46BC-9424-99874614C6A1}">
                  <wpsdc:indentchars xmlns:wpsdc="http://www.wps.cn/officeDocument/2017/drawingmlCustomData" val="200" checksum="3877492575"/>
                </a:ext>
              </a:extLst>
            </a:pPr>
            <a:r>
              <a:rPr lang="en-US" altLang="zh-CN" sz="3200" b="1">
                <a:solidFill>
                  <a:schemeClr val="tx2"/>
                </a:solidFill>
                <a:latin typeface="Times New Roman" panose="02020603050405020304" charset="0"/>
                <a:cs typeface="Times New Roman" panose="02020603050405020304" charset="0"/>
                <a:sym typeface="+mn-ea"/>
              </a:rPr>
              <a:t>I’m sorry to hear that you didn’t do well in your Chinese exam.</a:t>
            </a:r>
            <a:endParaRPr lang="en-US" altLang="zh-CN" sz="3200" b="1">
              <a:solidFill>
                <a:schemeClr val="tx2"/>
              </a:solidFill>
              <a:latin typeface="Times New Roman" panose="02020603050405020304" charset="0"/>
              <a:cs typeface="Times New Roman" panose="02020603050405020304" charset="0"/>
              <a:sym typeface="+mn-ea"/>
            </a:endParaRPr>
          </a:p>
          <a:p>
            <a:pPr indent="0" fontAlgn="auto">
              <a:lnSpc>
                <a:spcPts val="4000"/>
              </a:lnSpc>
            </a:pPr>
            <a:endParaRPr lang="en-US" altLang="zh-CN" sz="3200" b="1">
              <a:solidFill>
                <a:schemeClr val="tx2"/>
              </a:solidFill>
              <a:latin typeface="Times New Roman" panose="02020603050405020304" charset="0"/>
              <a:cs typeface="Times New Roman" panose="02020603050405020304" charset="0"/>
              <a:sym typeface="+mn-ea"/>
            </a:endParaRPr>
          </a:p>
          <a:p>
            <a:pPr indent="0" fontAlgn="auto">
              <a:lnSpc>
                <a:spcPts val="4000"/>
              </a:lnSpc>
            </a:pPr>
            <a:endParaRPr lang="en-US" altLang="zh-CN" sz="3200" b="1">
              <a:solidFill>
                <a:schemeClr val="tx2"/>
              </a:solidFill>
              <a:latin typeface="Times New Roman" panose="02020603050405020304" charset="0"/>
              <a:cs typeface="Times New Roman" panose="02020603050405020304" charset="0"/>
              <a:sym typeface="+mn-ea"/>
            </a:endParaRPr>
          </a:p>
          <a:p>
            <a:pPr indent="0" fontAlgn="auto">
              <a:lnSpc>
                <a:spcPts val="4000"/>
              </a:lnSpc>
            </a:pPr>
            <a:endParaRPr lang="en-US" altLang="zh-CN" sz="3200" b="1">
              <a:solidFill>
                <a:schemeClr val="tx2"/>
              </a:solidFill>
              <a:latin typeface="Times New Roman" panose="02020603050405020304" charset="0"/>
              <a:cs typeface="Times New Roman" panose="02020603050405020304" charset="0"/>
              <a:sym typeface="+mn-ea"/>
            </a:endParaRPr>
          </a:p>
          <a:p>
            <a:pPr indent="0" fontAlgn="auto">
              <a:lnSpc>
                <a:spcPts val="4000"/>
              </a:lnSpc>
            </a:pPr>
            <a:endParaRPr lang="en-US" altLang="zh-CN" sz="3200" b="1">
              <a:solidFill>
                <a:schemeClr val="tx2"/>
              </a:solidFill>
              <a:latin typeface="Times New Roman" panose="02020603050405020304" charset="0"/>
              <a:cs typeface="Times New Roman" panose="02020603050405020304" charset="0"/>
              <a:sym typeface="+mn-ea"/>
            </a:endParaRPr>
          </a:p>
          <a:p>
            <a:pPr indent="0" fontAlgn="auto">
              <a:lnSpc>
                <a:spcPts val="4000"/>
              </a:lnSpc>
            </a:pPr>
            <a:endParaRPr lang="en-US" altLang="zh-CN" sz="3200" b="1">
              <a:solidFill>
                <a:schemeClr val="tx2"/>
              </a:solidFill>
              <a:latin typeface="Times New Roman" panose="02020603050405020304" charset="0"/>
              <a:cs typeface="Times New Roman" panose="02020603050405020304" charset="0"/>
              <a:sym typeface="+mn-ea"/>
            </a:endParaRPr>
          </a:p>
          <a:p>
            <a:pPr indent="0" fontAlgn="auto">
              <a:lnSpc>
                <a:spcPts val="4000"/>
              </a:lnSpc>
            </a:pPr>
            <a:endParaRPr lang="en-US" altLang="zh-CN" sz="3200" b="1">
              <a:solidFill>
                <a:schemeClr val="tx2"/>
              </a:solidFill>
              <a:latin typeface="Times New Roman" panose="02020603050405020304" charset="0"/>
              <a:cs typeface="Times New Roman" panose="02020603050405020304" charset="0"/>
              <a:sym typeface="+mn-ea"/>
            </a:endParaRPr>
          </a:p>
        </p:txBody>
      </p:sp>
      <p:sp>
        <p:nvSpPr>
          <p:cNvPr id="17" name="矩形: 圆角 16"/>
          <p:cNvSpPr/>
          <p:nvPr/>
        </p:nvSpPr>
        <p:spPr>
          <a:xfrm>
            <a:off x="369570" y="195580"/>
            <a:ext cx="2163445"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518160" y="196850"/>
            <a:ext cx="2130425"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Ⅷ. 书面表达</a:t>
            </a:r>
            <a:endParaRPr lang="zh-CN" altLang="en-US" sz="24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575310" y="1673225"/>
            <a:ext cx="11041380" cy="4194810"/>
          </a:xfrm>
          <a:prstGeom prst="rect">
            <a:avLst/>
          </a:prstGeom>
          <a:noFill/>
        </p:spPr>
        <p:txBody>
          <a:bodyPr wrap="square" rtlCol="0">
            <a:spAutoFit/>
          </a:bodyPr>
          <a:p>
            <a:pPr indent="711200" algn="just" fontAlgn="auto">
              <a:lnSpc>
                <a:spcPts val="4000"/>
              </a:lnSpc>
            </a:pPr>
            <a:r>
              <a:rPr lang="en-US" altLang="zh-CN" sz="3200" b="1">
                <a:solidFill>
                  <a:srgbClr val="FF0000"/>
                </a:solidFill>
                <a:latin typeface="Times New Roman" panose="02020603050405020304" charset="0"/>
                <a:cs typeface="Times New Roman" panose="02020603050405020304" charset="0"/>
                <a:sym typeface="+mn-ea"/>
              </a:rPr>
              <a:t>    As we know, Chinese is difficult to learn, so just take it easy. Here are my suggestions on learning Chinese well. First, you should listen to the teacher more carefully in class. Second, reading is important for learning a language, so read as much as you can. You can begin with some interesting novels like Journey to the West. Third, don’t be shy and practice speaking Chinese as often as possible. </a:t>
            </a:r>
            <a:endParaRPr lang="en-US" altLang="zh-CN" sz="3200" b="1">
              <a:solidFill>
                <a:srgbClr val="FF0000"/>
              </a:solidFill>
              <a:latin typeface="Times New Roman" panose="02020603050405020304" charset="0"/>
              <a:cs typeface="Times New Roman" panose="02020603050405020304" charset="0"/>
              <a:sym typeface="+mn-ea"/>
            </a:endParaRPr>
          </a:p>
          <a:p>
            <a:pPr indent="711200" algn="just" fontAlgn="auto">
              <a:lnSpc>
                <a:spcPts val="4000"/>
              </a:lnSpc>
            </a:pPr>
            <a:endParaRPr lang="en-US" altLang="zh-CN" sz="3200" b="1">
              <a:solidFill>
                <a:srgbClr val="FF0000"/>
              </a:solidFill>
              <a:latin typeface="Times New Roman" panose="02020603050405020304" charset="0"/>
              <a:cs typeface="Times New Roman" panose="02020603050405020304" charset="0"/>
              <a:sym typeface="+mn-ea"/>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518160" y="657225"/>
            <a:ext cx="11097895" cy="3681730"/>
          </a:xfrm>
          <a:prstGeom prst="rect">
            <a:avLst/>
          </a:prstGeom>
          <a:noFill/>
        </p:spPr>
        <p:txBody>
          <a:bodyPr wrap="square" rtlCol="0">
            <a:spAutoFit/>
          </a:bodyPr>
          <a:p>
            <a:pPr indent="0" fontAlgn="auto">
              <a:lnSpc>
                <a:spcPts val="4000"/>
              </a:lnSpc>
            </a:pPr>
            <a:endParaRPr lang="en-US" altLang="zh-CN" sz="3200" b="1">
              <a:solidFill>
                <a:schemeClr val="tx2"/>
              </a:solidFill>
              <a:latin typeface="Times New Roman" panose="02020603050405020304" charset="0"/>
              <a:cs typeface="Times New Roman" panose="02020603050405020304" charset="0"/>
              <a:sym typeface="+mn-ea"/>
            </a:endParaRPr>
          </a:p>
          <a:p>
            <a:pPr indent="0" fontAlgn="auto">
              <a:lnSpc>
                <a:spcPts val="4000"/>
              </a:lnSpc>
            </a:pPr>
            <a:endParaRPr lang="en-US" altLang="zh-CN" sz="3200" b="1">
              <a:solidFill>
                <a:schemeClr val="tx2"/>
              </a:solidFill>
              <a:latin typeface="Times New Roman" panose="02020603050405020304" charset="0"/>
              <a:cs typeface="Times New Roman" panose="02020603050405020304" charset="0"/>
              <a:sym typeface="+mn-ea"/>
            </a:endParaRPr>
          </a:p>
          <a:p>
            <a:pPr indent="0" fontAlgn="auto">
              <a:lnSpc>
                <a:spcPts val="4000"/>
              </a:lnSpc>
            </a:pPr>
            <a:endParaRPr lang="en-US" altLang="zh-CN" sz="3200" b="1">
              <a:solidFill>
                <a:schemeClr val="tx2"/>
              </a:solidFill>
              <a:latin typeface="Times New Roman" panose="02020603050405020304" charset="0"/>
              <a:cs typeface="Times New Roman" panose="02020603050405020304" charset="0"/>
              <a:sym typeface="+mn-ea"/>
            </a:endParaRPr>
          </a:p>
          <a:p>
            <a:pPr indent="0" fontAlgn="auto">
              <a:lnSpc>
                <a:spcPts val="4000"/>
              </a:lnSpc>
            </a:pPr>
            <a:endParaRPr lang="en-US" altLang="zh-CN" sz="3200" b="1">
              <a:solidFill>
                <a:schemeClr val="tx2"/>
              </a:solidFill>
              <a:latin typeface="Times New Roman" panose="02020603050405020304" charset="0"/>
              <a:cs typeface="Times New Roman" panose="02020603050405020304" charset="0"/>
              <a:sym typeface="+mn-ea"/>
            </a:endParaRPr>
          </a:p>
          <a:p>
            <a:pPr indent="0" fontAlgn="auto">
              <a:lnSpc>
                <a:spcPts val="4000"/>
              </a:lnSpc>
            </a:pPr>
            <a:endParaRPr lang="en-US" altLang="zh-CN" sz="3200" b="1">
              <a:solidFill>
                <a:schemeClr val="tx2"/>
              </a:solidFill>
              <a:latin typeface="Times New Roman" panose="02020603050405020304" charset="0"/>
              <a:cs typeface="Times New Roman" panose="02020603050405020304" charset="0"/>
              <a:sym typeface="+mn-ea"/>
            </a:endParaRPr>
          </a:p>
          <a:p>
            <a:pPr lvl="8" indent="0" fontAlgn="auto">
              <a:lnSpc>
                <a:spcPts val="4000"/>
              </a:lnSpc>
            </a:pPr>
            <a:r>
              <a:rPr lang="en-US" altLang="zh-CN" sz="3200" b="1">
                <a:solidFill>
                  <a:schemeClr val="tx2"/>
                </a:solidFill>
                <a:latin typeface="Times New Roman" panose="02020603050405020304" charset="0"/>
                <a:cs typeface="Times New Roman" panose="02020603050405020304" charset="0"/>
                <a:sym typeface="+mn-ea"/>
              </a:rPr>
              <a:t>                                                   Yours,</a:t>
            </a:r>
            <a:endParaRPr lang="en-US" altLang="zh-CN" sz="3200" b="1">
              <a:solidFill>
                <a:schemeClr val="tx2"/>
              </a:solidFill>
              <a:latin typeface="Times New Roman" panose="02020603050405020304" charset="0"/>
              <a:cs typeface="Times New Roman" panose="02020603050405020304" charset="0"/>
              <a:sym typeface="+mn-ea"/>
            </a:endParaRPr>
          </a:p>
          <a:p>
            <a:pPr lvl="8" indent="0" fontAlgn="auto">
              <a:lnSpc>
                <a:spcPts val="4000"/>
              </a:lnSpc>
            </a:pPr>
            <a:r>
              <a:rPr lang="en-US" altLang="zh-CN" sz="3200" b="1">
                <a:solidFill>
                  <a:schemeClr val="tx2"/>
                </a:solidFill>
                <a:latin typeface="Times New Roman" panose="02020603050405020304" charset="0"/>
                <a:cs typeface="Times New Roman" panose="02020603050405020304" charset="0"/>
                <a:sym typeface="+mn-ea"/>
              </a:rPr>
              <a:t>                                                    Anna</a:t>
            </a:r>
            <a:endParaRPr lang="en-US" altLang="zh-CN" sz="3200" b="1">
              <a:solidFill>
                <a:schemeClr val="tx2"/>
              </a:solidFill>
              <a:latin typeface="Times New Roman" panose="02020603050405020304" charset="0"/>
              <a:cs typeface="Times New Roman" panose="02020603050405020304" charset="0"/>
              <a:sym typeface="+mn-ea"/>
            </a:endParaRPr>
          </a:p>
        </p:txBody>
      </p:sp>
      <p:sp>
        <p:nvSpPr>
          <p:cNvPr id="17" name="矩形: 圆角 16"/>
          <p:cNvSpPr/>
          <p:nvPr/>
        </p:nvSpPr>
        <p:spPr>
          <a:xfrm>
            <a:off x="369570" y="195580"/>
            <a:ext cx="2163445"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518160" y="196850"/>
            <a:ext cx="2130425"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Ⅷ. 书面表达</a:t>
            </a:r>
            <a:endParaRPr lang="zh-CN" altLang="en-US" sz="24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575310" y="1673225"/>
            <a:ext cx="11041380" cy="1116965"/>
          </a:xfrm>
          <a:prstGeom prst="rect">
            <a:avLst/>
          </a:prstGeom>
          <a:noFill/>
        </p:spPr>
        <p:txBody>
          <a:bodyPr wrap="square" rtlCol="0">
            <a:spAutoFit/>
          </a:bodyPr>
          <a:p>
            <a:pPr indent="711200" algn="just" fontAlgn="auto">
              <a:lnSpc>
                <a:spcPts val="4000"/>
              </a:lnSpc>
            </a:pPr>
            <a:r>
              <a:rPr lang="en-US" altLang="zh-CN" sz="3200" b="1">
                <a:solidFill>
                  <a:srgbClr val="FF0000"/>
                </a:solidFill>
                <a:latin typeface="Times New Roman" panose="02020603050405020304" charset="0"/>
                <a:cs typeface="Times New Roman" panose="02020603050405020304" charset="0"/>
                <a:sym typeface="+mn-ea"/>
              </a:rPr>
              <a:t>I’m sure if you work much harder at Chinese, you’ll do better next time. Believe in yourself.</a:t>
            </a:r>
            <a:endParaRPr lang="en-US" altLang="zh-CN" sz="3200" b="1">
              <a:solidFill>
                <a:srgbClr val="FF0000"/>
              </a:solidFill>
              <a:latin typeface="Times New Roman" panose="02020603050405020304" charset="0"/>
              <a:cs typeface="Times New Roman" panose="02020603050405020304" charset="0"/>
              <a:sym typeface="+mn-ea"/>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7" name="矩形: 圆角 16"/>
          <p:cNvSpPr/>
          <p:nvPr/>
        </p:nvSpPr>
        <p:spPr>
          <a:xfrm>
            <a:off x="570865" y="270510"/>
            <a:ext cx="158623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570865" y="271780"/>
            <a:ext cx="1370965"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Ⅰ. 听力</a:t>
            </a:r>
            <a:endParaRPr lang="zh-CN" altLang="en-US" sz="24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2720975" y="1056640"/>
            <a:ext cx="5580380" cy="5220970"/>
          </a:xfrm>
          <a:prstGeom prst="rect">
            <a:avLst/>
          </a:prstGeom>
          <a:noFill/>
        </p:spPr>
        <p:txBody>
          <a:bodyPr wrap="square" rtlCol="0">
            <a:spAutoFit/>
          </a:bodyPr>
          <a:p>
            <a:pPr fontAlgn="auto">
              <a:lnSpc>
                <a:spcPts val="5000"/>
              </a:lnSpc>
            </a:pPr>
            <a:r>
              <a:rPr lang="zh-CN" altLang="en-US" sz="3600" b="1">
                <a:latin typeface="Times New Roman" panose="02020603050405020304" charset="0"/>
                <a:cs typeface="Times New Roman" panose="02020603050405020304" charset="0"/>
              </a:rPr>
              <a:t>1-5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6-10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11-15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16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17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18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19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20      ____________</a:t>
            </a:r>
            <a:endParaRPr lang="en-US" altLang="zh-CN" sz="3600" b="1">
              <a:latin typeface="Times New Roman" panose="02020603050405020304" charset="0"/>
              <a:cs typeface="Times New Roman" panose="02020603050405020304" charset="0"/>
            </a:endParaRPr>
          </a:p>
        </p:txBody>
      </p:sp>
      <p:sp>
        <p:nvSpPr>
          <p:cNvPr id="3" name="文本框 2"/>
          <p:cNvSpPr txBox="1"/>
          <p:nvPr/>
        </p:nvSpPr>
        <p:spPr>
          <a:xfrm>
            <a:off x="4011930" y="1057910"/>
            <a:ext cx="3712845" cy="5220970"/>
          </a:xfrm>
          <a:prstGeom prst="rect">
            <a:avLst/>
          </a:prstGeom>
          <a:noFill/>
        </p:spPr>
        <p:txBody>
          <a:bodyPr wrap="square" rtlCol="0">
            <a:spAutoFit/>
          </a:bodyPr>
          <a:p>
            <a:pPr fontAlgn="auto">
              <a:lnSpc>
                <a:spcPts val="5000"/>
              </a:lnSpc>
            </a:pPr>
            <a:r>
              <a:rPr lang="en-US"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CCBBA</a:t>
            </a:r>
            <a:endParaRPr sz="3600" b="1">
              <a:solidFill>
                <a:srgbClr val="FF0000"/>
              </a:solidFill>
              <a:latin typeface="Times New Roman" panose="02020603050405020304" charset="0"/>
              <a:cs typeface="Times New Roman" panose="02020603050405020304" charset="0"/>
            </a:endParaRPr>
          </a:p>
          <a:p>
            <a:pPr fontAlgn="auto">
              <a:lnSpc>
                <a:spcPts val="5000"/>
              </a:lnSpc>
            </a:pPr>
            <a:r>
              <a:rPr lang="en-US"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ACBAB</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CCABB</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April</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practiced</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ten/10</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ice</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hardest</a:t>
            </a:r>
            <a:endParaRPr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7" name="矩形: 圆角 16"/>
          <p:cNvSpPr/>
          <p:nvPr/>
        </p:nvSpPr>
        <p:spPr>
          <a:xfrm>
            <a:off x="60325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60325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Ⅱ. 选择填空</a:t>
            </a:r>
            <a:endParaRPr lang="zh-CN" altLang="en-US" sz="24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2371725" y="1535430"/>
            <a:ext cx="5580380" cy="2399665"/>
          </a:xfrm>
          <a:prstGeom prst="rect">
            <a:avLst/>
          </a:prstGeom>
          <a:noFill/>
        </p:spPr>
        <p:txBody>
          <a:bodyPr wrap="square" rtlCol="0">
            <a:spAutoFit/>
          </a:bodyPr>
          <a:p>
            <a:pPr fontAlgn="auto">
              <a:lnSpc>
                <a:spcPts val="6000"/>
              </a:lnSpc>
            </a:pPr>
            <a:r>
              <a:rPr lang="en-US" altLang="zh-CN" sz="3600" b="1">
                <a:latin typeface="Times New Roman" panose="02020603050405020304" charset="0"/>
                <a:cs typeface="Times New Roman" panose="02020603050405020304" charset="0"/>
              </a:rPr>
              <a:t>2</a:t>
            </a:r>
            <a:r>
              <a:rPr lang="zh-CN" altLang="en-US" sz="3600" b="1">
                <a:latin typeface="Times New Roman" panose="02020603050405020304" charset="0"/>
                <a:cs typeface="Times New Roman" panose="02020603050405020304" charset="0"/>
              </a:rPr>
              <a:t>1-</a:t>
            </a:r>
            <a:r>
              <a:rPr lang="en-US" altLang="zh-CN" sz="3600" b="1">
                <a:latin typeface="Times New Roman" panose="02020603050405020304" charset="0"/>
                <a:cs typeface="Times New Roman" panose="02020603050405020304" charset="0"/>
              </a:rPr>
              <a:t>2</a:t>
            </a:r>
            <a:r>
              <a:rPr lang="zh-CN" altLang="en-US" sz="3600" b="1">
                <a:latin typeface="Times New Roman" panose="02020603050405020304" charset="0"/>
                <a:cs typeface="Times New Roman" panose="02020603050405020304" charset="0"/>
              </a:rPr>
              <a:t>5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000"/>
              </a:lnSpc>
            </a:pPr>
            <a:r>
              <a:rPr lang="en-US" altLang="zh-CN" sz="3600" b="1">
                <a:latin typeface="Times New Roman" panose="02020603050405020304" charset="0"/>
                <a:cs typeface="Times New Roman" panose="02020603050405020304" charset="0"/>
              </a:rPr>
              <a:t>26-30   ____________</a:t>
            </a:r>
            <a:endParaRPr lang="en-US" altLang="zh-CN" sz="3600" b="1">
              <a:latin typeface="Times New Roman" panose="02020603050405020304" charset="0"/>
              <a:cs typeface="Times New Roman" panose="02020603050405020304" charset="0"/>
            </a:endParaRPr>
          </a:p>
          <a:p>
            <a:pPr fontAlgn="auto">
              <a:lnSpc>
                <a:spcPts val="6000"/>
              </a:lnSpc>
            </a:pPr>
            <a:r>
              <a:rPr lang="en-US" altLang="zh-CN" sz="3600" b="1">
                <a:latin typeface="Times New Roman" panose="02020603050405020304" charset="0"/>
                <a:cs typeface="Times New Roman" panose="02020603050405020304" charset="0"/>
              </a:rPr>
              <a:t>31-35   ____________</a:t>
            </a:r>
            <a:endParaRPr lang="en-US" altLang="zh-CN" sz="3600" b="1">
              <a:latin typeface="Times New Roman" panose="02020603050405020304" charset="0"/>
              <a:cs typeface="Times New Roman" panose="02020603050405020304" charset="0"/>
            </a:endParaRPr>
          </a:p>
        </p:txBody>
      </p:sp>
      <p:sp>
        <p:nvSpPr>
          <p:cNvPr id="3" name="文本框 2"/>
          <p:cNvSpPr txBox="1"/>
          <p:nvPr/>
        </p:nvSpPr>
        <p:spPr>
          <a:xfrm>
            <a:off x="4288155" y="1535430"/>
            <a:ext cx="3043555" cy="2399665"/>
          </a:xfrm>
          <a:prstGeom prst="rect">
            <a:avLst/>
          </a:prstGeom>
          <a:noFill/>
        </p:spPr>
        <p:txBody>
          <a:bodyPr wrap="square" rtlCol="0">
            <a:spAutoFit/>
          </a:bodyPr>
          <a:p>
            <a:pPr fontAlgn="auto">
              <a:lnSpc>
                <a:spcPts val="6000"/>
              </a:lnSpc>
            </a:pPr>
            <a:r>
              <a:rPr sz="3600" b="1">
                <a:solidFill>
                  <a:srgbClr val="FF0000"/>
                </a:solidFill>
                <a:latin typeface="Times New Roman" panose="02020603050405020304" charset="0"/>
                <a:cs typeface="Times New Roman" panose="02020603050405020304" charset="0"/>
              </a:rPr>
              <a:t>BAABA</a:t>
            </a:r>
            <a:endParaRPr sz="3600" b="1">
              <a:solidFill>
                <a:srgbClr val="FF0000"/>
              </a:solidFill>
              <a:latin typeface="Times New Roman" panose="02020603050405020304" charset="0"/>
              <a:cs typeface="Times New Roman" panose="02020603050405020304" charset="0"/>
            </a:endParaRPr>
          </a:p>
          <a:p>
            <a:pPr fontAlgn="auto">
              <a:lnSpc>
                <a:spcPts val="6000"/>
              </a:lnSpc>
            </a:pPr>
            <a:r>
              <a:rPr sz="3600" b="1">
                <a:solidFill>
                  <a:srgbClr val="FF0000"/>
                </a:solidFill>
                <a:latin typeface="Times New Roman" panose="02020603050405020304" charset="0"/>
                <a:cs typeface="Times New Roman" panose="02020603050405020304" charset="0"/>
              </a:rPr>
              <a:t>BBCAC</a:t>
            </a:r>
            <a:endParaRPr sz="3600" b="1">
              <a:solidFill>
                <a:srgbClr val="FF0000"/>
              </a:solidFill>
              <a:latin typeface="Times New Roman" panose="02020603050405020304" charset="0"/>
              <a:cs typeface="Times New Roman" panose="02020603050405020304" charset="0"/>
            </a:endParaRPr>
          </a:p>
          <a:p>
            <a:pPr fontAlgn="auto">
              <a:lnSpc>
                <a:spcPts val="6000"/>
              </a:lnSpc>
            </a:pPr>
            <a:r>
              <a:rPr sz="3600" b="1">
                <a:solidFill>
                  <a:srgbClr val="FF0000"/>
                </a:solidFill>
                <a:latin typeface="Times New Roman" panose="02020603050405020304" charset="0"/>
                <a:cs typeface="Times New Roman" panose="02020603050405020304" charset="0"/>
              </a:rPr>
              <a:t>BBCAC</a:t>
            </a:r>
            <a:endParaRPr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7" name="矩形: 圆角 16"/>
          <p:cNvSpPr/>
          <p:nvPr/>
        </p:nvSpPr>
        <p:spPr>
          <a:xfrm>
            <a:off x="86995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86995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Ⅲ. 完形填空</a:t>
            </a:r>
            <a:endParaRPr lang="zh-CN" altLang="en-US" sz="24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2326640" y="1590675"/>
            <a:ext cx="5580380" cy="1630045"/>
          </a:xfrm>
          <a:prstGeom prst="rect">
            <a:avLst/>
          </a:prstGeom>
          <a:noFill/>
        </p:spPr>
        <p:txBody>
          <a:bodyPr wrap="square" rtlCol="0">
            <a:spAutoFit/>
          </a:bodyPr>
          <a:p>
            <a:pPr fontAlgn="auto">
              <a:lnSpc>
                <a:spcPts val="6000"/>
              </a:lnSpc>
            </a:pPr>
            <a:r>
              <a:rPr lang="en-US" sz="3600" b="1">
                <a:latin typeface="Times New Roman" panose="02020603050405020304" charset="0"/>
                <a:cs typeface="Times New Roman" panose="02020603050405020304" charset="0"/>
              </a:rPr>
              <a:t>36</a:t>
            </a:r>
            <a:r>
              <a:rPr lang="zh-CN" altLang="en-US" sz="3600" b="1">
                <a:latin typeface="Times New Roman" panose="02020603050405020304" charset="0"/>
                <a:cs typeface="Times New Roman" panose="02020603050405020304" charset="0"/>
              </a:rPr>
              <a:t>-</a:t>
            </a:r>
            <a:r>
              <a:rPr lang="en-US" altLang="zh-CN" sz="3600" b="1">
                <a:latin typeface="Times New Roman" panose="02020603050405020304" charset="0"/>
                <a:cs typeface="Times New Roman" panose="02020603050405020304" charset="0"/>
              </a:rPr>
              <a:t>40</a:t>
            </a:r>
            <a:r>
              <a:rPr lang="zh-CN" altLang="en-US" sz="3600" b="1">
                <a:latin typeface="Times New Roman" panose="02020603050405020304" charset="0"/>
                <a:cs typeface="Times New Roman" panose="02020603050405020304" charset="0"/>
              </a:rPr>
              <a:t>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000"/>
              </a:lnSpc>
            </a:pPr>
            <a:r>
              <a:rPr lang="en-US" altLang="zh-CN" sz="3600" b="1">
                <a:latin typeface="Times New Roman" panose="02020603050405020304" charset="0"/>
                <a:cs typeface="Times New Roman" panose="02020603050405020304" charset="0"/>
              </a:rPr>
              <a:t>41-45    ____________</a:t>
            </a:r>
            <a:endParaRPr lang="en-US" altLang="zh-CN" sz="3600" b="1">
              <a:latin typeface="Times New Roman" panose="02020603050405020304" charset="0"/>
              <a:cs typeface="Times New Roman" panose="02020603050405020304" charset="0"/>
            </a:endParaRPr>
          </a:p>
        </p:txBody>
      </p:sp>
      <p:sp>
        <p:nvSpPr>
          <p:cNvPr id="5" name="文本框 4"/>
          <p:cNvSpPr txBox="1"/>
          <p:nvPr/>
        </p:nvSpPr>
        <p:spPr>
          <a:xfrm>
            <a:off x="3566160" y="1618615"/>
            <a:ext cx="3712845" cy="1630045"/>
          </a:xfrm>
          <a:prstGeom prst="rect">
            <a:avLst/>
          </a:prstGeom>
          <a:noFill/>
        </p:spPr>
        <p:txBody>
          <a:bodyPr wrap="square" rtlCol="0">
            <a:spAutoFit/>
          </a:bodyPr>
          <a:p>
            <a:pPr fontAlgn="auto">
              <a:lnSpc>
                <a:spcPts val="6000"/>
              </a:lnSpc>
            </a:pPr>
            <a:r>
              <a:rPr lang="en-US"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ABBBC</a:t>
            </a:r>
            <a:endParaRPr sz="3600" b="1">
              <a:solidFill>
                <a:srgbClr val="FF0000"/>
              </a:solidFill>
              <a:latin typeface="Times New Roman" panose="02020603050405020304" charset="0"/>
              <a:cs typeface="Times New Roman" panose="02020603050405020304" charset="0"/>
            </a:endParaRPr>
          </a:p>
          <a:p>
            <a:pPr fontAlgn="auto">
              <a:lnSpc>
                <a:spcPts val="6000"/>
              </a:lnSpc>
            </a:pPr>
            <a:r>
              <a:rPr sz="3600" b="1">
                <a:solidFill>
                  <a:srgbClr val="FF0000"/>
                </a:solidFill>
                <a:latin typeface="Times New Roman" panose="02020603050405020304" charset="0"/>
                <a:cs typeface="Times New Roman" panose="02020603050405020304" charset="0"/>
              </a:rPr>
              <a:t>       ABCAC</a:t>
            </a:r>
            <a:endParaRPr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7" name="矩形: 圆角 16"/>
          <p:cNvSpPr/>
          <p:nvPr/>
        </p:nvSpPr>
        <p:spPr>
          <a:xfrm>
            <a:off x="70104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70104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Ⅳ. 阅读理解</a:t>
            </a:r>
            <a:endParaRPr lang="zh-CN" altLang="en-US" sz="24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2371725" y="1088390"/>
            <a:ext cx="5580380" cy="3938270"/>
          </a:xfrm>
          <a:prstGeom prst="rect">
            <a:avLst/>
          </a:prstGeom>
          <a:noFill/>
        </p:spPr>
        <p:txBody>
          <a:bodyPr wrap="square" rtlCol="0">
            <a:spAutoFit/>
          </a:bodyPr>
          <a:p>
            <a:pPr fontAlgn="auto">
              <a:lnSpc>
                <a:spcPts val="6000"/>
              </a:lnSpc>
            </a:pPr>
            <a:r>
              <a:rPr lang="en-US" sz="3600" b="1">
                <a:latin typeface="Times New Roman" panose="02020603050405020304" charset="0"/>
                <a:cs typeface="Times New Roman" panose="02020603050405020304" charset="0"/>
              </a:rPr>
              <a:t>46</a:t>
            </a:r>
            <a:r>
              <a:rPr lang="zh-CN" altLang="en-US" sz="3600" b="1">
                <a:latin typeface="Times New Roman" panose="02020603050405020304" charset="0"/>
                <a:cs typeface="Times New Roman" panose="02020603050405020304" charset="0"/>
              </a:rPr>
              <a:t>-</a:t>
            </a:r>
            <a:r>
              <a:rPr lang="en-US" altLang="zh-CN" sz="3600" b="1">
                <a:latin typeface="Times New Roman" panose="02020603050405020304" charset="0"/>
                <a:cs typeface="Times New Roman" panose="02020603050405020304" charset="0"/>
              </a:rPr>
              <a:t>50</a:t>
            </a:r>
            <a:r>
              <a:rPr lang="zh-CN" altLang="en-US" sz="3600" b="1">
                <a:latin typeface="Times New Roman" panose="02020603050405020304" charset="0"/>
                <a:cs typeface="Times New Roman" panose="02020603050405020304" charset="0"/>
              </a:rPr>
              <a:t>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000"/>
              </a:lnSpc>
            </a:pPr>
            <a:r>
              <a:rPr lang="en-US" altLang="zh-CN" sz="3600" b="1">
                <a:latin typeface="Times New Roman" panose="02020603050405020304" charset="0"/>
                <a:cs typeface="Times New Roman" panose="02020603050405020304" charset="0"/>
              </a:rPr>
              <a:t>51-55    ____________</a:t>
            </a:r>
            <a:endParaRPr lang="en-US" altLang="zh-CN" sz="3600" b="1">
              <a:latin typeface="Times New Roman" panose="02020603050405020304" charset="0"/>
              <a:cs typeface="Times New Roman" panose="02020603050405020304" charset="0"/>
            </a:endParaRPr>
          </a:p>
          <a:p>
            <a:pPr fontAlgn="auto">
              <a:lnSpc>
                <a:spcPts val="6000"/>
              </a:lnSpc>
            </a:pPr>
            <a:r>
              <a:rPr lang="en-US" altLang="zh-CN" sz="3600" b="1">
                <a:latin typeface="Times New Roman" panose="02020603050405020304" charset="0"/>
                <a:cs typeface="Times New Roman" panose="02020603050405020304" charset="0"/>
                <a:sym typeface="+mn-ea"/>
              </a:rPr>
              <a:t>56-60    ____________</a:t>
            </a:r>
            <a:endParaRPr lang="en-US" altLang="zh-CN" sz="3600" b="1">
              <a:latin typeface="Times New Roman" panose="02020603050405020304" charset="0"/>
              <a:cs typeface="Times New Roman" panose="02020603050405020304" charset="0"/>
              <a:sym typeface="+mn-ea"/>
            </a:endParaRPr>
          </a:p>
          <a:p>
            <a:pPr fontAlgn="auto">
              <a:lnSpc>
                <a:spcPts val="6000"/>
              </a:lnSpc>
            </a:pPr>
            <a:r>
              <a:rPr lang="en-US" altLang="zh-CN" sz="3600" b="1">
                <a:latin typeface="Times New Roman" panose="02020603050405020304" charset="0"/>
                <a:cs typeface="Times New Roman" panose="02020603050405020304" charset="0"/>
                <a:sym typeface="+mn-ea"/>
              </a:rPr>
              <a:t>61-65    ____________</a:t>
            </a:r>
            <a:endParaRPr lang="en-US" altLang="zh-CN" sz="3600" b="1">
              <a:latin typeface="Times New Roman" panose="02020603050405020304" charset="0"/>
              <a:cs typeface="Times New Roman" panose="02020603050405020304" charset="0"/>
              <a:sym typeface="+mn-ea"/>
            </a:endParaRPr>
          </a:p>
          <a:p>
            <a:pPr fontAlgn="auto">
              <a:lnSpc>
                <a:spcPts val="6000"/>
              </a:lnSpc>
            </a:pPr>
            <a:r>
              <a:rPr lang="en-US" altLang="zh-CN" sz="3600" b="1">
                <a:latin typeface="Times New Roman" panose="02020603050405020304" charset="0"/>
                <a:cs typeface="Times New Roman" panose="02020603050405020304" charset="0"/>
              </a:rPr>
              <a:t>66-70</a:t>
            </a:r>
            <a:r>
              <a:rPr lang="en-US" altLang="zh-CN" sz="3600" b="1">
                <a:latin typeface="Times New Roman" panose="02020603050405020304" charset="0"/>
                <a:cs typeface="Times New Roman" panose="02020603050405020304" charset="0"/>
                <a:sym typeface="+mn-ea"/>
              </a:rPr>
              <a:t>    ____________</a:t>
            </a:r>
            <a:endParaRPr lang="en-US" altLang="zh-CN" sz="3600" b="1">
              <a:latin typeface="Times New Roman" panose="02020603050405020304" charset="0"/>
              <a:cs typeface="Times New Roman" panose="02020603050405020304" charset="0"/>
            </a:endParaRPr>
          </a:p>
        </p:txBody>
      </p:sp>
      <p:sp>
        <p:nvSpPr>
          <p:cNvPr id="6" name="文本框 5"/>
          <p:cNvSpPr txBox="1"/>
          <p:nvPr/>
        </p:nvSpPr>
        <p:spPr>
          <a:xfrm>
            <a:off x="4250055" y="1088390"/>
            <a:ext cx="3353435" cy="3938270"/>
          </a:xfrm>
          <a:prstGeom prst="rect">
            <a:avLst/>
          </a:prstGeom>
          <a:noFill/>
        </p:spPr>
        <p:txBody>
          <a:bodyPr wrap="square" rtlCol="0">
            <a:spAutoFit/>
          </a:bodyPr>
          <a:p>
            <a:pPr fontAlgn="auto">
              <a:lnSpc>
                <a:spcPts val="6000"/>
              </a:lnSpc>
            </a:pPr>
            <a:r>
              <a:rPr lang="en-US" altLang="zh-CN" sz="3600" b="1">
                <a:solidFill>
                  <a:srgbClr val="FF0000"/>
                </a:solidFill>
                <a:latin typeface="Times New Roman" panose="02020603050405020304" charset="0"/>
                <a:cs typeface="Times New Roman" panose="02020603050405020304" charset="0"/>
              </a:rPr>
              <a:t> DAABC</a:t>
            </a:r>
            <a:endParaRPr lang="en-US" altLang="zh-CN" sz="3600" b="1">
              <a:solidFill>
                <a:srgbClr val="FF0000"/>
              </a:solidFill>
              <a:latin typeface="Times New Roman" panose="02020603050405020304" charset="0"/>
              <a:cs typeface="Times New Roman" panose="02020603050405020304" charset="0"/>
            </a:endParaRPr>
          </a:p>
          <a:p>
            <a:pPr fontAlgn="auto">
              <a:lnSpc>
                <a:spcPts val="6000"/>
              </a:lnSpc>
            </a:pPr>
            <a:r>
              <a:rPr lang="en-US" altLang="zh-CN" sz="3600" b="1">
                <a:solidFill>
                  <a:srgbClr val="FF0000"/>
                </a:solidFill>
                <a:latin typeface="Times New Roman" panose="02020603050405020304" charset="0"/>
                <a:cs typeface="Times New Roman" panose="02020603050405020304" charset="0"/>
              </a:rPr>
              <a:t> DBDBA</a:t>
            </a:r>
            <a:endParaRPr lang="en-US" altLang="zh-CN" sz="3600" b="1">
              <a:solidFill>
                <a:srgbClr val="FF0000"/>
              </a:solidFill>
              <a:latin typeface="Times New Roman" panose="02020603050405020304" charset="0"/>
              <a:cs typeface="Times New Roman" panose="02020603050405020304" charset="0"/>
            </a:endParaRPr>
          </a:p>
          <a:p>
            <a:pPr fontAlgn="auto">
              <a:lnSpc>
                <a:spcPts val="6000"/>
              </a:lnSpc>
            </a:pPr>
            <a:r>
              <a:rPr lang="en-US" altLang="zh-CN" sz="3600" b="1">
                <a:solidFill>
                  <a:srgbClr val="FF0000"/>
                </a:solidFill>
                <a:latin typeface="Times New Roman" panose="02020603050405020304" charset="0"/>
                <a:cs typeface="Times New Roman" panose="02020603050405020304" charset="0"/>
              </a:rPr>
              <a:t> CBADB</a:t>
            </a:r>
            <a:endParaRPr lang="en-US" altLang="zh-CN" sz="3600" b="1">
              <a:solidFill>
                <a:srgbClr val="FF0000"/>
              </a:solidFill>
              <a:latin typeface="Times New Roman" panose="02020603050405020304" charset="0"/>
              <a:cs typeface="Times New Roman" panose="02020603050405020304" charset="0"/>
            </a:endParaRPr>
          </a:p>
          <a:p>
            <a:pPr fontAlgn="auto">
              <a:lnSpc>
                <a:spcPts val="6000"/>
              </a:lnSpc>
            </a:pPr>
            <a:r>
              <a:rPr lang="en-US" altLang="zh-CN" sz="3600" b="1">
                <a:solidFill>
                  <a:srgbClr val="FF0000"/>
                </a:solidFill>
                <a:latin typeface="Times New Roman" panose="02020603050405020304" charset="0"/>
                <a:cs typeface="Times New Roman" panose="02020603050405020304" charset="0"/>
              </a:rPr>
              <a:t> ABBCD</a:t>
            </a:r>
            <a:endParaRPr lang="en-US" altLang="zh-CN" sz="3600" b="1">
              <a:solidFill>
                <a:srgbClr val="FF0000"/>
              </a:solidFill>
              <a:latin typeface="Times New Roman" panose="02020603050405020304" charset="0"/>
              <a:cs typeface="Times New Roman" panose="02020603050405020304" charset="0"/>
            </a:endParaRPr>
          </a:p>
          <a:p>
            <a:pPr fontAlgn="auto">
              <a:lnSpc>
                <a:spcPts val="6000"/>
              </a:lnSpc>
            </a:pPr>
            <a:r>
              <a:rPr lang="en-US" altLang="zh-CN" sz="3600" b="1">
                <a:solidFill>
                  <a:srgbClr val="FF0000"/>
                </a:solidFill>
                <a:latin typeface="Times New Roman" panose="02020603050405020304" charset="0"/>
                <a:cs typeface="Times New Roman" panose="02020603050405020304" charset="0"/>
              </a:rPr>
              <a:t> DAEBC</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360680" y="732155"/>
            <a:ext cx="11079480" cy="5477510"/>
          </a:xfrm>
          <a:prstGeom prst="rect">
            <a:avLst/>
          </a:prstGeom>
          <a:noFill/>
        </p:spPr>
        <p:txBody>
          <a:bodyPr wrap="square" rtlCol="0">
            <a:spAutoFit/>
          </a:bodyPr>
          <a:p>
            <a:pPr fontAlgn="auto">
              <a:lnSpc>
                <a:spcPts val="6000"/>
              </a:lnSpc>
            </a:pPr>
            <a:r>
              <a:rPr lang="en-US" sz="3600" b="1">
                <a:latin typeface="Times New Roman" panose="02020603050405020304" charset="0"/>
                <a:cs typeface="Times New Roman" panose="02020603050405020304" charset="0"/>
              </a:rPr>
              <a:t>71. __</a:t>
            </a:r>
            <a:r>
              <a:rPr lang="en-US" sz="3600" b="1">
                <a:latin typeface="Times New Roman" panose="02020603050405020304" charset="0"/>
                <a:cs typeface="Times New Roman" panose="02020603050405020304" charset="0"/>
                <a:sym typeface="+mn-ea"/>
              </a:rPr>
              <a:t>_</a:t>
            </a:r>
            <a:r>
              <a:rPr lang="en-US" sz="3600" b="1">
                <a:latin typeface="Times New Roman" panose="02020603050405020304" charset="0"/>
                <a:cs typeface="Times New Roman" panose="02020603050405020304" charset="0"/>
              </a:rPr>
              <a:t>____________________________</a:t>
            </a:r>
            <a:r>
              <a:rPr lang="en-US" sz="3600" b="1">
                <a:latin typeface="Times New Roman" panose="02020603050405020304" charset="0"/>
                <a:cs typeface="Times New Roman" panose="02020603050405020304" charset="0"/>
                <a:sym typeface="+mn-ea"/>
              </a:rPr>
              <a:t>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72. ____________________________________________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73.  ________________</a:t>
            </a:r>
            <a:r>
              <a:rPr lang="en-US" sz="3600" b="1">
                <a:latin typeface="Times New Roman" panose="02020603050405020304" charset="0"/>
                <a:cs typeface="Times New Roman" panose="02020603050405020304" charset="0"/>
                <a:sym typeface="+mn-ea"/>
              </a:rPr>
              <a:t>____________________________</a:t>
            </a:r>
            <a:r>
              <a:rPr lang="en-US" sz="3600" b="1">
                <a:latin typeface="Times New Roman" panose="02020603050405020304" charset="0"/>
                <a:cs typeface="Times New Roman" panose="02020603050405020304" charset="0"/>
              </a:rPr>
              <a:t>   </a:t>
            </a:r>
            <a:br>
              <a:rPr lang="en-US" sz="3600" b="1">
                <a:latin typeface="Times New Roman" panose="02020603050405020304" charset="0"/>
                <a:cs typeface="Times New Roman" panose="02020603050405020304" charset="0"/>
              </a:rPr>
            </a:br>
            <a:r>
              <a:rPr lang="en-US" sz="3600" b="1">
                <a:latin typeface="Times New Roman" panose="02020603050405020304" charset="0"/>
                <a:cs typeface="Times New Roman" panose="02020603050405020304" charset="0"/>
              </a:rPr>
              <a:t>74. _________________________</a:t>
            </a:r>
            <a:r>
              <a:rPr lang="en-US" sz="3600" b="1">
                <a:latin typeface="Times New Roman" panose="02020603050405020304" charset="0"/>
                <a:cs typeface="Times New Roman" panose="02020603050405020304" charset="0"/>
                <a:sym typeface="+mn-ea"/>
              </a:rPr>
              <a:t>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      ___________________________________</a:t>
            </a:r>
            <a:r>
              <a:rPr lang="en-US" sz="3600" b="1">
                <a:latin typeface="Times New Roman" panose="02020603050405020304" charset="0"/>
                <a:cs typeface="Times New Roman" panose="02020603050405020304" charset="0"/>
                <a:sym typeface="+mn-ea"/>
              </a:rPr>
              <a:t>_________</a:t>
            </a:r>
            <a:r>
              <a:rPr lang="en-US" sz="3600" b="1">
                <a:latin typeface="Times New Roman" panose="02020603050405020304" charset="0"/>
                <a:cs typeface="Times New Roman" panose="02020603050405020304" charset="0"/>
              </a:rPr>
              <a:t> </a:t>
            </a:r>
            <a:br>
              <a:rPr lang="en-US" sz="3600" b="1">
                <a:latin typeface="Times New Roman" panose="02020603050405020304" charset="0"/>
                <a:cs typeface="Times New Roman" panose="02020603050405020304" charset="0"/>
              </a:rPr>
            </a:br>
            <a:r>
              <a:rPr lang="en-US" sz="3600" b="1">
                <a:latin typeface="Times New Roman" panose="02020603050405020304" charset="0"/>
                <a:cs typeface="Times New Roman" panose="02020603050405020304" charset="0"/>
                <a:sym typeface="+mn-ea"/>
              </a:rPr>
              <a:t>75. ____________________________________________</a:t>
            </a:r>
            <a:endParaRPr lang="en-US" sz="3600" b="1">
              <a:latin typeface="Times New Roman" panose="02020603050405020304" charset="0"/>
              <a:cs typeface="Times New Roman" panose="02020603050405020304" charset="0"/>
              <a:sym typeface="+mn-ea"/>
            </a:endParaRPr>
          </a:p>
          <a:p>
            <a:pPr fontAlgn="auto">
              <a:lnSpc>
                <a:spcPts val="6000"/>
              </a:lnSpc>
            </a:pPr>
            <a:r>
              <a:rPr lang="en-US" sz="3600" b="1">
                <a:latin typeface="Times New Roman" panose="02020603050405020304" charset="0"/>
                <a:cs typeface="Times New Roman" panose="02020603050405020304" charset="0"/>
                <a:sym typeface="+mn-ea"/>
              </a:rPr>
              <a:t>      ____________________________________________ </a:t>
            </a:r>
            <a:endParaRPr lang="en-US" sz="3600" b="1">
              <a:latin typeface="Times New Roman" panose="02020603050405020304" charset="0"/>
              <a:cs typeface="Times New Roman" panose="02020603050405020304" charset="0"/>
            </a:endParaRPr>
          </a:p>
        </p:txBody>
      </p:sp>
      <p:sp>
        <p:nvSpPr>
          <p:cNvPr id="17" name="矩形: 圆角 16"/>
          <p:cNvSpPr/>
          <p:nvPr/>
        </p:nvSpPr>
        <p:spPr>
          <a:xfrm>
            <a:off x="74549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74549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Ⅴ. 情景交际</a:t>
            </a:r>
            <a:endParaRPr lang="zh-CN" altLang="en-US" sz="24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118870" y="733425"/>
            <a:ext cx="10481310" cy="5477510"/>
          </a:xfrm>
          <a:prstGeom prst="rect">
            <a:avLst/>
          </a:prstGeom>
          <a:noFill/>
        </p:spPr>
        <p:txBody>
          <a:bodyPr wrap="square" rtlCol="0">
            <a:spAutoFit/>
          </a:bodyPr>
          <a:p>
            <a:pPr fontAlgn="auto">
              <a:lnSpc>
                <a:spcPts val="6000"/>
              </a:lnSpc>
            </a:pPr>
            <a:r>
              <a:rPr sz="3600" b="1">
                <a:solidFill>
                  <a:srgbClr val="FF0000"/>
                </a:solidFill>
                <a:latin typeface="Times New Roman" panose="02020603050405020304" charset="0"/>
                <a:cs typeface="Times New Roman" panose="02020603050405020304" charset="0"/>
              </a:rPr>
              <a:t>Why does Tom look unhappy?</a:t>
            </a:r>
            <a:endParaRPr sz="3600" b="1">
              <a:solidFill>
                <a:srgbClr val="FF0000"/>
              </a:solidFill>
              <a:latin typeface="Times New Roman" panose="02020603050405020304" charset="0"/>
              <a:cs typeface="Times New Roman" panose="02020603050405020304" charset="0"/>
            </a:endParaRPr>
          </a:p>
          <a:p>
            <a:pPr fontAlgn="auto">
              <a:lnSpc>
                <a:spcPts val="6000"/>
              </a:lnSpc>
            </a:pPr>
            <a:r>
              <a:rPr lang="en-US" sz="3600" b="1">
                <a:solidFill>
                  <a:srgbClr val="FF0000"/>
                </a:solidFill>
                <a:latin typeface="Times New Roman" panose="02020603050405020304" charset="0"/>
                <a:cs typeface="Times New Roman" panose="02020603050405020304" charset="0"/>
                <a:sym typeface="+mn-ea"/>
              </a:rPr>
              <a:t>How do you like/What do you think of </a:t>
            </a:r>
            <a:r>
              <a:rPr lang="en-US" sz="3600" b="1">
                <a:solidFill>
                  <a:schemeClr val="tx1"/>
                </a:solidFill>
                <a:latin typeface="Times New Roman" panose="02020603050405020304" charset="0"/>
                <a:cs typeface="Times New Roman" panose="02020603050405020304" charset="0"/>
                <a:sym typeface="+mn-ea"/>
              </a:rPr>
              <a:t>the song, Bob?</a:t>
            </a:r>
            <a:endParaRPr lang="en-US" sz="3600" b="1">
              <a:solidFill>
                <a:srgbClr val="FF0000"/>
              </a:solidFill>
              <a:latin typeface="Times New Roman" panose="02020603050405020304" charset="0"/>
              <a:cs typeface="Times New Roman" panose="02020603050405020304" charset="0"/>
              <a:sym typeface="+mn-ea"/>
            </a:endParaRPr>
          </a:p>
          <a:p>
            <a:pPr fontAlgn="auto">
              <a:lnSpc>
                <a:spcPts val="6000"/>
              </a:lnSpc>
            </a:pPr>
            <a:r>
              <a:rPr lang="en-US" sz="3600" b="1">
                <a:solidFill>
                  <a:srgbClr val="FF0000"/>
                </a:solidFill>
                <a:latin typeface="Times New Roman" panose="02020603050405020304" charset="0"/>
                <a:cs typeface="Times New Roman" panose="02020603050405020304" charset="0"/>
                <a:sym typeface="+mn-ea"/>
              </a:rPr>
              <a:t>How much does it cost </a:t>
            </a:r>
            <a:r>
              <a:rPr lang="en-US" sz="3600" b="1">
                <a:solidFill>
                  <a:schemeClr val="tx1"/>
                </a:solidFill>
                <a:latin typeface="Times New Roman" panose="02020603050405020304" charset="0"/>
                <a:cs typeface="Times New Roman" panose="02020603050405020304" charset="0"/>
                <a:sym typeface="+mn-ea"/>
              </a:rPr>
              <a:t>to get to Shenyang by plane?</a:t>
            </a:r>
            <a:endParaRPr lang="en-US" sz="3600" b="1">
              <a:solidFill>
                <a:schemeClr val="tx1"/>
              </a:solidFill>
              <a:latin typeface="Times New Roman" panose="02020603050405020304" charset="0"/>
              <a:cs typeface="Times New Roman" panose="02020603050405020304" charset="0"/>
              <a:sym typeface="+mn-ea"/>
            </a:endParaRPr>
          </a:p>
          <a:p>
            <a:pPr fontAlgn="auto">
              <a:lnSpc>
                <a:spcPts val="6000"/>
              </a:lnSpc>
            </a:pPr>
            <a:r>
              <a:rPr lang="en-US" sz="3600" b="1">
                <a:solidFill>
                  <a:schemeClr val="tx1"/>
                </a:solidFill>
                <a:latin typeface="Times New Roman" panose="02020603050405020304" charset="0"/>
                <a:cs typeface="Times New Roman" panose="02020603050405020304" charset="0"/>
                <a:sym typeface="+mn-ea"/>
              </a:rPr>
              <a:t>Can you tell me</a:t>
            </a:r>
            <a:r>
              <a:rPr lang="en-US" sz="3600" b="1">
                <a:solidFill>
                  <a:srgbClr val="FF0000"/>
                </a:solidFill>
                <a:latin typeface="Times New Roman" panose="02020603050405020304" charset="0"/>
                <a:cs typeface="Times New Roman" panose="02020603050405020304" charset="0"/>
                <a:sym typeface="+mn-ea"/>
              </a:rPr>
              <a:t> how to deal with the/these old newspapers?</a:t>
            </a:r>
            <a:endParaRPr lang="en-US" sz="3600" b="1">
              <a:solidFill>
                <a:srgbClr val="FF0000"/>
              </a:solidFill>
              <a:latin typeface="Times New Roman" panose="02020603050405020304" charset="0"/>
              <a:cs typeface="Times New Roman" panose="02020603050405020304" charset="0"/>
              <a:sym typeface="+mn-ea"/>
            </a:endParaRPr>
          </a:p>
          <a:p>
            <a:pPr fontAlgn="auto">
              <a:lnSpc>
                <a:spcPts val="6000"/>
              </a:lnSpc>
            </a:pPr>
            <a:r>
              <a:rPr lang="en-US" sz="3600" b="1">
                <a:solidFill>
                  <a:schemeClr val="tx1"/>
                </a:solidFill>
                <a:latin typeface="Times New Roman" panose="02020603050405020304" charset="0"/>
                <a:cs typeface="Times New Roman" panose="02020603050405020304" charset="0"/>
                <a:sym typeface="+mn-ea"/>
              </a:rPr>
              <a:t>You should </a:t>
            </a:r>
            <a:r>
              <a:rPr lang="en-US" sz="3600" b="1">
                <a:solidFill>
                  <a:srgbClr val="FF0000"/>
                </a:solidFill>
                <a:latin typeface="Times New Roman" panose="02020603050405020304" charset="0"/>
                <a:cs typeface="Times New Roman" panose="02020603050405020304" charset="0"/>
                <a:sym typeface="+mn-ea"/>
              </a:rPr>
              <a:t>wear a helmet when riding/when you ride a bike.</a:t>
            </a:r>
            <a:endParaRPr lang="en-US" sz="3600" b="1">
              <a:solidFill>
                <a:srgbClr val="FF0000"/>
              </a:solidFill>
              <a:latin typeface="Times New Roman" panose="02020603050405020304" charset="0"/>
              <a:cs typeface="Times New Roman" panose="02020603050405020304" charset="0"/>
              <a:sym typeface="+mn-ea"/>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505460" y="1075055"/>
            <a:ext cx="11419840" cy="3938270"/>
          </a:xfrm>
          <a:prstGeom prst="rect">
            <a:avLst/>
          </a:prstGeom>
          <a:noFill/>
        </p:spPr>
        <p:txBody>
          <a:bodyPr wrap="square" rtlCol="0">
            <a:spAutoFit/>
          </a:bodyPr>
          <a:p>
            <a:pPr fontAlgn="auto">
              <a:lnSpc>
                <a:spcPts val="6000"/>
              </a:lnSpc>
            </a:pPr>
            <a:r>
              <a:rPr lang="en-US" sz="3600" b="1">
                <a:latin typeface="Times New Roman" panose="02020603050405020304" charset="0"/>
                <a:cs typeface="Times New Roman" panose="02020603050405020304" charset="0"/>
              </a:rPr>
              <a:t>76. ___________________________________________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sym typeface="+mn-ea"/>
              </a:rPr>
              <a:t>77. ___________________________________________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78. ___________________________________________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sym typeface="+mn-ea"/>
              </a:rPr>
              <a:t>      _________________________</a:t>
            </a:r>
            <a:r>
              <a:rPr lang="en-US" sz="3600" b="1">
                <a:latin typeface="Times New Roman" panose="02020603050405020304" charset="0"/>
                <a:cs typeface="Times New Roman" panose="02020603050405020304" charset="0"/>
                <a:sym typeface="+mn-ea"/>
              </a:rPr>
              <a:t>__________________</a:t>
            </a:r>
            <a:r>
              <a:rPr lang="en-US" sz="3600" b="1">
                <a:latin typeface="Times New Roman" panose="02020603050405020304" charset="0"/>
                <a:cs typeface="Times New Roman" panose="02020603050405020304" charset="0"/>
              </a:rPr>
              <a:t> </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    </a:t>
            </a:r>
            <a:endParaRPr lang="en-US" sz="3600" b="1">
              <a:latin typeface="Times New Roman" panose="02020603050405020304" charset="0"/>
              <a:cs typeface="Times New Roman" panose="02020603050405020304" charset="0"/>
            </a:endParaRPr>
          </a:p>
        </p:txBody>
      </p:sp>
      <p:sp>
        <p:nvSpPr>
          <p:cNvPr id="17" name="矩形: 圆角 16"/>
          <p:cNvSpPr/>
          <p:nvPr/>
        </p:nvSpPr>
        <p:spPr>
          <a:xfrm>
            <a:off x="61214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61214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Ⅵ. 看图写话</a:t>
            </a:r>
            <a:endParaRPr lang="zh-CN" altLang="en-US" sz="2400" b="1"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241425" y="1075055"/>
            <a:ext cx="10169525" cy="3938270"/>
          </a:xfrm>
          <a:prstGeom prst="rect">
            <a:avLst/>
          </a:prstGeom>
          <a:noFill/>
        </p:spPr>
        <p:txBody>
          <a:bodyPr wrap="square" rtlCol="0">
            <a:spAutoFit/>
          </a:bodyPr>
          <a:p>
            <a:pPr fontAlgn="auto">
              <a:lnSpc>
                <a:spcPts val="6000"/>
              </a:lnSpc>
            </a:pPr>
            <a:r>
              <a:rPr lang="en-US" sz="3600" b="1">
                <a:solidFill>
                  <a:srgbClr val="FF0000"/>
                </a:solidFill>
                <a:latin typeface="Times New Roman" panose="02020603050405020304" charset="0"/>
                <a:cs typeface="Times New Roman" panose="02020603050405020304" charset="0"/>
              </a:rPr>
              <a:t>The box is full of books. </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r>
              <a:rPr lang="en-US" sz="3600" b="1">
                <a:solidFill>
                  <a:srgbClr val="FF0000"/>
                </a:solidFill>
                <a:latin typeface="Times New Roman" panose="02020603050405020304" charset="0"/>
                <a:cs typeface="Times New Roman" panose="02020603050405020304" charset="0"/>
              </a:rPr>
              <a:t>The girl/She heard from her parents yesterday.</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r>
              <a:rPr lang="en-US" sz="3600" b="1">
                <a:solidFill>
                  <a:srgbClr val="FF0000"/>
                </a:solidFill>
                <a:latin typeface="Times New Roman" panose="02020603050405020304" charset="0"/>
                <a:cs typeface="Times New Roman" panose="02020603050405020304" charset="0"/>
              </a:rPr>
              <a:t>Listening to music makes the boy relaxed./</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r>
              <a:rPr lang="en-US" sz="3600" b="1">
                <a:solidFill>
                  <a:srgbClr val="FF0000"/>
                </a:solidFill>
                <a:latin typeface="Times New Roman" panose="02020603050405020304" charset="0"/>
                <a:cs typeface="Times New Roman" panose="02020603050405020304" charset="0"/>
              </a:rPr>
              <a:t>Music can make him relaxed.</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endParaRPr lang="en-US"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505460" y="1075055"/>
            <a:ext cx="11419840" cy="3938270"/>
          </a:xfrm>
          <a:prstGeom prst="rect">
            <a:avLst/>
          </a:prstGeom>
          <a:noFill/>
        </p:spPr>
        <p:txBody>
          <a:bodyPr wrap="square" rtlCol="0">
            <a:spAutoFit/>
          </a:bodyPr>
          <a:p>
            <a:pPr fontAlgn="auto">
              <a:lnSpc>
                <a:spcPts val="6000"/>
              </a:lnSpc>
            </a:pPr>
            <a:r>
              <a:rPr lang="en-US" sz="3600" b="1">
                <a:latin typeface="Times New Roman" panose="02020603050405020304" charset="0"/>
                <a:cs typeface="Times New Roman" panose="02020603050405020304" charset="0"/>
              </a:rPr>
              <a:t>79. ______________________________________________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sym typeface="+mn-ea"/>
              </a:rPr>
              <a:t>      ______________________________________________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80. ______________________________________________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sym typeface="+mn-ea"/>
              </a:rPr>
              <a:t>      ____________________________</a:t>
            </a:r>
            <a:r>
              <a:rPr lang="en-US" sz="3600" b="1">
                <a:latin typeface="Times New Roman" panose="02020603050405020304" charset="0"/>
                <a:cs typeface="Times New Roman" panose="02020603050405020304" charset="0"/>
                <a:sym typeface="+mn-ea"/>
              </a:rPr>
              <a:t>__________________</a:t>
            </a:r>
            <a:r>
              <a:rPr lang="en-US" sz="3600" b="1">
                <a:latin typeface="Times New Roman" panose="02020603050405020304" charset="0"/>
                <a:cs typeface="Times New Roman" panose="02020603050405020304" charset="0"/>
              </a:rPr>
              <a:t> </a:t>
            </a:r>
            <a:endParaRPr lang="en-US" sz="3600" b="1">
              <a:latin typeface="Times New Roman" panose="02020603050405020304" charset="0"/>
              <a:cs typeface="Times New Roman" panose="02020603050405020304" charset="0"/>
            </a:endParaRPr>
          </a:p>
          <a:p>
            <a:pPr fontAlgn="auto">
              <a:lnSpc>
                <a:spcPts val="6000"/>
              </a:lnSpc>
            </a:pPr>
            <a:endParaRPr lang="en-US" sz="3600" b="1">
              <a:latin typeface="Times New Roman" panose="02020603050405020304" charset="0"/>
              <a:cs typeface="Times New Roman" panose="02020603050405020304" charset="0"/>
            </a:endParaRPr>
          </a:p>
        </p:txBody>
      </p:sp>
      <p:sp>
        <p:nvSpPr>
          <p:cNvPr id="17" name="矩形: 圆角 16"/>
          <p:cNvSpPr/>
          <p:nvPr/>
        </p:nvSpPr>
        <p:spPr>
          <a:xfrm>
            <a:off x="61214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61214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Ⅵ. 看图写话</a:t>
            </a:r>
            <a:endParaRPr lang="zh-CN" altLang="en-US" sz="2400" b="1"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418590" y="1075055"/>
            <a:ext cx="9991090" cy="3169285"/>
          </a:xfrm>
          <a:prstGeom prst="rect">
            <a:avLst/>
          </a:prstGeom>
          <a:noFill/>
        </p:spPr>
        <p:txBody>
          <a:bodyPr wrap="square" rtlCol="0">
            <a:spAutoFit/>
          </a:bodyPr>
          <a:p>
            <a:pPr fontAlgn="auto">
              <a:lnSpc>
                <a:spcPts val="6000"/>
              </a:lnSpc>
            </a:pPr>
            <a:r>
              <a:rPr lang="en-US" sz="3600" b="1">
                <a:solidFill>
                  <a:srgbClr val="FF0000"/>
                </a:solidFill>
                <a:latin typeface="Times New Roman" panose="02020603050405020304" charset="0"/>
                <a:cs typeface="Times New Roman" panose="02020603050405020304" charset="0"/>
              </a:rPr>
              <a:t>The mother looks/is worried because her daughter is ill (in bed). </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r>
              <a:rPr lang="en-US" sz="3600" b="1">
                <a:solidFill>
                  <a:srgbClr val="FF0000"/>
                </a:solidFill>
                <a:latin typeface="Times New Roman" panose="02020603050405020304" charset="0"/>
                <a:cs typeface="Times New Roman" panose="02020603050405020304" charset="0"/>
              </a:rPr>
              <a:t>The man/He didn’t (go to) sleep until 11 o’clock (last night).</a:t>
            </a:r>
            <a:endParaRPr lang="en-US"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7" name="矩形: 圆角 16"/>
          <p:cNvSpPr/>
          <p:nvPr/>
        </p:nvSpPr>
        <p:spPr>
          <a:xfrm>
            <a:off x="656590" y="271780"/>
            <a:ext cx="2163445"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680720" y="283210"/>
            <a:ext cx="2130425"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Ⅶ. 短文填空</a:t>
            </a:r>
            <a:endParaRPr lang="zh-CN" altLang="en-US" sz="24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963295" y="1123315"/>
            <a:ext cx="4929505" cy="4258945"/>
          </a:xfrm>
          <a:prstGeom prst="rect">
            <a:avLst/>
          </a:prstGeom>
          <a:noFill/>
        </p:spPr>
        <p:txBody>
          <a:bodyPr wrap="square" rtlCol="0">
            <a:spAutoFit/>
          </a:bodyPr>
          <a:p>
            <a:pPr fontAlgn="auto">
              <a:lnSpc>
                <a:spcPts val="6500"/>
              </a:lnSpc>
            </a:pPr>
            <a:r>
              <a:rPr lang="en-US" altLang="zh-CN" sz="3600" b="1">
                <a:latin typeface="Times New Roman" panose="02020603050405020304" charset="0"/>
                <a:cs typeface="Times New Roman" panose="02020603050405020304" charset="0"/>
              </a:rPr>
              <a:t>81</a:t>
            </a:r>
            <a:r>
              <a:rPr lang="en-US" altLang="zh-CN" sz="3600" b="1">
                <a:latin typeface="Times New Roman" panose="02020603050405020304" charset="0"/>
                <a:cs typeface="Times New Roman" panose="02020603050405020304" charset="0"/>
                <a:sym typeface="+mn-ea"/>
              </a:rPr>
              <a:t>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rPr>
              <a:t>82</a:t>
            </a:r>
            <a:r>
              <a:rPr lang="en-US" altLang="zh-CN" sz="3600" b="1">
                <a:latin typeface="Times New Roman" panose="02020603050405020304" charset="0"/>
                <a:cs typeface="Times New Roman" panose="02020603050405020304" charset="0"/>
                <a:sym typeface="+mn-ea"/>
              </a:rPr>
              <a:t>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rPr>
              <a:t>83</a:t>
            </a:r>
            <a:r>
              <a:rPr lang="en-US" altLang="zh-CN" sz="3600" b="1">
                <a:latin typeface="Times New Roman" panose="02020603050405020304" charset="0"/>
                <a:cs typeface="Times New Roman" panose="02020603050405020304" charset="0"/>
                <a:sym typeface="+mn-ea"/>
              </a:rPr>
              <a:t>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rPr>
              <a:t>84    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rPr>
              <a:t>85    ____________</a:t>
            </a:r>
            <a:endParaRPr lang="en-US" altLang="zh-CN" sz="3600" b="1">
              <a:latin typeface="Times New Roman" panose="02020603050405020304" charset="0"/>
              <a:cs typeface="Times New Roman" panose="02020603050405020304" charset="0"/>
            </a:endParaRPr>
          </a:p>
        </p:txBody>
      </p:sp>
      <p:sp>
        <p:nvSpPr>
          <p:cNvPr id="3" name="文本框 2"/>
          <p:cNvSpPr txBox="1"/>
          <p:nvPr/>
        </p:nvSpPr>
        <p:spPr>
          <a:xfrm>
            <a:off x="2179955" y="1112520"/>
            <a:ext cx="3712845" cy="4258945"/>
          </a:xfrm>
          <a:prstGeom prst="rect">
            <a:avLst/>
          </a:prstGeom>
          <a:noFill/>
        </p:spPr>
        <p:txBody>
          <a:bodyPr wrap="square" rtlCol="0">
            <a:spAutoFit/>
          </a:bodyPr>
          <a:p>
            <a:pPr fontAlgn="auto">
              <a:lnSpc>
                <a:spcPts val="6500"/>
              </a:lnSpc>
            </a:pPr>
            <a:r>
              <a:rPr lang="en-US" sz="3600" b="1">
                <a:solidFill>
                  <a:srgbClr val="FF0000"/>
                </a:solidFill>
                <a:latin typeface="Times New Roman" panose="02020603050405020304" charset="0"/>
                <a:cs typeface="Times New Roman" panose="02020603050405020304" charset="0"/>
              </a:rPr>
              <a:t>common</a:t>
            </a:r>
            <a:endParaRPr lang="en-US" sz="3600" b="1">
              <a:solidFill>
                <a:srgbClr val="FF0000"/>
              </a:solidFill>
              <a:latin typeface="Times New Roman" panose="02020603050405020304" charset="0"/>
              <a:cs typeface="Times New Roman" panose="02020603050405020304" charset="0"/>
            </a:endParaRPr>
          </a:p>
          <a:p>
            <a:pPr fontAlgn="auto">
              <a:lnSpc>
                <a:spcPts val="6500"/>
              </a:lnSpc>
            </a:pPr>
            <a:r>
              <a:rPr lang="en-US" sz="3600" b="1">
                <a:solidFill>
                  <a:srgbClr val="FF0000"/>
                </a:solidFill>
                <a:latin typeface="Times New Roman" panose="02020603050405020304" charset="0"/>
                <a:cs typeface="Times New Roman" panose="02020603050405020304" charset="0"/>
              </a:rPr>
              <a:t>so/and</a:t>
            </a:r>
            <a:endParaRPr lang="en-US" sz="3600" b="1">
              <a:solidFill>
                <a:srgbClr val="FF0000"/>
              </a:solidFill>
              <a:latin typeface="Times New Roman" panose="02020603050405020304" charset="0"/>
              <a:cs typeface="Times New Roman" panose="02020603050405020304" charset="0"/>
            </a:endParaRPr>
          </a:p>
          <a:p>
            <a:pPr fontAlgn="auto">
              <a:lnSpc>
                <a:spcPts val="6500"/>
              </a:lnSpc>
            </a:pPr>
            <a:r>
              <a:rPr lang="en-US" sz="3600" b="1">
                <a:solidFill>
                  <a:srgbClr val="FF0000"/>
                </a:solidFill>
                <a:latin typeface="Times New Roman" panose="02020603050405020304" charset="0"/>
                <a:cs typeface="Times New Roman" panose="02020603050405020304" charset="0"/>
              </a:rPr>
              <a:t>a</a:t>
            </a:r>
            <a:endParaRPr lang="en-US" sz="3600" b="1">
              <a:solidFill>
                <a:srgbClr val="FF0000"/>
              </a:solidFill>
              <a:latin typeface="Times New Roman" panose="02020603050405020304" charset="0"/>
              <a:cs typeface="Times New Roman" panose="02020603050405020304" charset="0"/>
            </a:endParaRPr>
          </a:p>
          <a:p>
            <a:pPr fontAlgn="auto">
              <a:lnSpc>
                <a:spcPts val="6500"/>
              </a:lnSpc>
            </a:pPr>
            <a:r>
              <a:rPr lang="en-US" sz="3600" b="1">
                <a:solidFill>
                  <a:srgbClr val="FF0000"/>
                </a:solidFill>
                <a:latin typeface="Times New Roman" panose="02020603050405020304" charset="0"/>
                <a:cs typeface="Times New Roman" panose="02020603050405020304" charset="0"/>
              </a:rPr>
              <a:t>slowly</a:t>
            </a:r>
            <a:endParaRPr lang="en-US" sz="3600" b="1">
              <a:solidFill>
                <a:srgbClr val="FF0000"/>
              </a:solidFill>
              <a:latin typeface="Times New Roman" panose="02020603050405020304" charset="0"/>
              <a:cs typeface="Times New Roman" panose="02020603050405020304" charset="0"/>
            </a:endParaRPr>
          </a:p>
          <a:p>
            <a:pPr fontAlgn="auto">
              <a:lnSpc>
                <a:spcPts val="6500"/>
              </a:lnSpc>
            </a:pPr>
            <a:r>
              <a:rPr sz="3600" b="1">
                <a:solidFill>
                  <a:srgbClr val="FF0000"/>
                </a:solidFill>
                <a:latin typeface="Times New Roman" panose="02020603050405020304" charset="0"/>
                <a:cs typeface="Times New Roman" panose="02020603050405020304" charset="0"/>
              </a:rPr>
              <a:t>as</a:t>
            </a:r>
            <a:endParaRPr sz="3600" b="1">
              <a:solidFill>
                <a:srgbClr val="FF0000"/>
              </a:solidFill>
              <a:latin typeface="Times New Roman" panose="02020603050405020304" charset="0"/>
              <a:cs typeface="Times New Roman" panose="02020603050405020304" charset="0"/>
            </a:endParaRPr>
          </a:p>
        </p:txBody>
      </p:sp>
      <p:sp>
        <p:nvSpPr>
          <p:cNvPr id="5" name="文本框 4"/>
          <p:cNvSpPr txBox="1"/>
          <p:nvPr/>
        </p:nvSpPr>
        <p:spPr>
          <a:xfrm>
            <a:off x="6113145" y="1160145"/>
            <a:ext cx="4929505" cy="4258945"/>
          </a:xfrm>
          <a:prstGeom prst="rect">
            <a:avLst/>
          </a:prstGeom>
          <a:noFill/>
        </p:spPr>
        <p:txBody>
          <a:bodyPr wrap="square" rtlCol="0">
            <a:spAutoFit/>
          </a:bodyPr>
          <a:p>
            <a:pPr fontAlgn="auto">
              <a:lnSpc>
                <a:spcPts val="6500"/>
              </a:lnSpc>
            </a:pPr>
            <a:r>
              <a:rPr lang="en-US" altLang="zh-CN" sz="3600" b="1">
                <a:latin typeface="Times New Roman" panose="02020603050405020304" charset="0"/>
                <a:cs typeface="Times New Roman" panose="02020603050405020304" charset="0"/>
              </a:rPr>
              <a:t>86    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rPr>
              <a:t>87    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sym typeface="+mn-ea"/>
              </a:rPr>
              <a:t>88    ____________</a:t>
            </a:r>
            <a:endParaRPr lang="en-US" altLang="zh-CN" sz="3600" b="1">
              <a:latin typeface="Times New Roman" panose="02020603050405020304" charset="0"/>
              <a:cs typeface="Times New Roman" panose="02020603050405020304" charset="0"/>
              <a:sym typeface="+mn-ea"/>
            </a:endParaRPr>
          </a:p>
          <a:p>
            <a:pPr fontAlgn="auto">
              <a:lnSpc>
                <a:spcPts val="6500"/>
              </a:lnSpc>
            </a:pPr>
            <a:r>
              <a:rPr lang="en-US" altLang="zh-CN" sz="3600" b="1">
                <a:latin typeface="Times New Roman" panose="02020603050405020304" charset="0"/>
                <a:cs typeface="Times New Roman" panose="02020603050405020304" charset="0"/>
                <a:sym typeface="+mn-ea"/>
              </a:rPr>
              <a:t>89    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sym typeface="+mn-ea"/>
              </a:rPr>
              <a:t>90    ____________</a:t>
            </a:r>
            <a:endParaRPr lang="en-US" altLang="zh-CN" sz="3600" b="1">
              <a:latin typeface="Times New Roman" panose="02020603050405020304" charset="0"/>
              <a:cs typeface="Times New Roman" panose="02020603050405020304" charset="0"/>
            </a:endParaRPr>
          </a:p>
        </p:txBody>
      </p:sp>
      <p:sp>
        <p:nvSpPr>
          <p:cNvPr id="6" name="文本框 5"/>
          <p:cNvSpPr txBox="1"/>
          <p:nvPr/>
        </p:nvSpPr>
        <p:spPr>
          <a:xfrm>
            <a:off x="7329805" y="1112520"/>
            <a:ext cx="3712845" cy="4258945"/>
          </a:xfrm>
          <a:prstGeom prst="rect">
            <a:avLst/>
          </a:prstGeom>
          <a:noFill/>
        </p:spPr>
        <p:txBody>
          <a:bodyPr wrap="square" rtlCol="0">
            <a:spAutoFit/>
          </a:bodyPr>
          <a:p>
            <a:pPr fontAlgn="auto">
              <a:lnSpc>
                <a:spcPts val="6500"/>
              </a:lnSpc>
            </a:pPr>
            <a:r>
              <a:rPr lang="en-US" sz="3600" b="1">
                <a:solidFill>
                  <a:srgbClr val="FF0000"/>
                </a:solidFill>
                <a:latin typeface="Times New Roman" panose="02020603050405020304" charset="0"/>
                <a:cs typeface="Times New Roman" panose="02020603050405020304" charset="0"/>
              </a:rPr>
              <a:t>direction</a:t>
            </a:r>
            <a:endParaRPr lang="en-US" sz="3600" b="1">
              <a:solidFill>
                <a:srgbClr val="FF0000"/>
              </a:solidFill>
              <a:latin typeface="Times New Roman" panose="02020603050405020304" charset="0"/>
              <a:cs typeface="Times New Roman" panose="02020603050405020304" charset="0"/>
            </a:endParaRPr>
          </a:p>
          <a:p>
            <a:pPr fontAlgn="auto">
              <a:lnSpc>
                <a:spcPts val="6500"/>
              </a:lnSpc>
            </a:pPr>
            <a:r>
              <a:rPr sz="3600" b="1">
                <a:solidFill>
                  <a:srgbClr val="FF0000"/>
                </a:solidFill>
                <a:latin typeface="Times New Roman" panose="02020603050405020304" charset="0"/>
                <a:cs typeface="Times New Roman" panose="02020603050405020304" charset="0"/>
              </a:rPr>
              <a:t>noticed</a:t>
            </a:r>
            <a:endParaRPr sz="3600" b="1">
              <a:solidFill>
                <a:srgbClr val="FF0000"/>
              </a:solidFill>
              <a:latin typeface="Times New Roman" panose="02020603050405020304" charset="0"/>
              <a:cs typeface="Times New Roman" panose="02020603050405020304" charset="0"/>
            </a:endParaRPr>
          </a:p>
          <a:p>
            <a:pPr fontAlgn="auto">
              <a:lnSpc>
                <a:spcPts val="6500"/>
              </a:lnSpc>
            </a:pPr>
            <a:r>
              <a:rPr lang="en-US" sz="3600" b="1">
                <a:solidFill>
                  <a:srgbClr val="FF0000"/>
                </a:solidFill>
                <a:latin typeface="Times New Roman" panose="02020603050405020304" charset="0"/>
                <a:cs typeface="Times New Roman" panose="02020603050405020304" charset="0"/>
              </a:rPr>
              <a:t>dangerous</a:t>
            </a:r>
            <a:endParaRPr lang="en-US" sz="3600" b="1">
              <a:solidFill>
                <a:srgbClr val="FF0000"/>
              </a:solidFill>
              <a:latin typeface="Times New Roman" panose="02020603050405020304" charset="0"/>
              <a:cs typeface="Times New Roman" panose="02020603050405020304" charset="0"/>
            </a:endParaRPr>
          </a:p>
          <a:p>
            <a:pPr fontAlgn="auto">
              <a:lnSpc>
                <a:spcPts val="6500"/>
              </a:lnSpc>
            </a:pPr>
            <a:r>
              <a:rPr sz="3600" b="1">
                <a:solidFill>
                  <a:srgbClr val="FF0000"/>
                </a:solidFill>
                <a:latin typeface="Times New Roman" panose="02020603050405020304" charset="0"/>
                <a:cs typeface="Times New Roman" panose="02020603050405020304" charset="0"/>
              </a:rPr>
              <a:t>safety</a:t>
            </a:r>
            <a:endParaRPr sz="3600" b="1">
              <a:solidFill>
                <a:srgbClr val="FF0000"/>
              </a:solidFill>
              <a:latin typeface="Times New Roman" panose="02020603050405020304" charset="0"/>
              <a:cs typeface="Times New Roman" panose="02020603050405020304" charset="0"/>
            </a:endParaRPr>
          </a:p>
          <a:p>
            <a:pPr fontAlgn="auto">
              <a:lnSpc>
                <a:spcPts val="6500"/>
              </a:lnSpc>
            </a:pPr>
            <a:r>
              <a:rPr lang="en-US" sz="3600" b="1">
                <a:solidFill>
                  <a:srgbClr val="FF0000"/>
                </a:solidFill>
                <a:latin typeface="Times New Roman" panose="02020603050405020304" charset="0"/>
                <a:cs typeface="Times New Roman" panose="02020603050405020304" charset="0"/>
              </a:rPr>
              <a:t>carry</a:t>
            </a:r>
            <a:endParaRPr lang="en-US"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 calcmode="lin" valueType="num">
                                      <p:cBhvr additive="base">
                                        <p:cTn id="3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1" end="1"/>
                                            </p:txEl>
                                          </p:spTgt>
                                        </p:tgtEl>
                                        <p:attrNameLst>
                                          <p:attrName>style.visibility</p:attrName>
                                        </p:attrNameLst>
                                      </p:cBhvr>
                                      <p:to>
                                        <p:strVal val="visible"/>
                                      </p:to>
                                    </p:set>
                                    <p:anim calcmode="lin" valueType="num">
                                      <p:cBhvr additive="base">
                                        <p:cTn id="4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2" end="2"/>
                                            </p:txEl>
                                          </p:spTgt>
                                        </p:tgtEl>
                                        <p:attrNameLst>
                                          <p:attrName>style.visibility</p:attrName>
                                        </p:attrNameLst>
                                      </p:cBhvr>
                                      <p:to>
                                        <p:strVal val="visible"/>
                                      </p:to>
                                    </p:set>
                                    <p:anim calcmode="lin" valueType="num">
                                      <p:cBhvr additive="base">
                                        <p:cTn id="4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
                                            <p:txEl>
                                              <p:pRg st="3" end="3"/>
                                            </p:txEl>
                                          </p:spTgt>
                                        </p:tgtEl>
                                        <p:attrNameLst>
                                          <p:attrName>style.visibility</p:attrName>
                                        </p:attrNameLst>
                                      </p:cBhvr>
                                      <p:to>
                                        <p:strVal val="visible"/>
                                      </p:to>
                                    </p:set>
                                    <p:anim calcmode="lin" valueType="num">
                                      <p:cBhvr additive="base">
                                        <p:cTn id="5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
                                            <p:txEl>
                                              <p:pRg st="4" end="4"/>
                                            </p:txEl>
                                          </p:spTgt>
                                        </p:tgtEl>
                                        <p:attrNameLst>
                                          <p:attrName>style.visibility</p:attrName>
                                        </p:attrNameLst>
                                      </p:cBhvr>
                                      <p:to>
                                        <p:strVal val="visible"/>
                                      </p:to>
                                    </p:set>
                                    <p:anim calcmode="lin" valueType="num">
                                      <p:cBhvr additive="base">
                                        <p:cTn id="6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2757</Words>
  <Application>WPS 演示</Application>
  <PresentationFormat>宽屏</PresentationFormat>
  <Paragraphs>145</Paragraphs>
  <Slides>12</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宋体</vt:lpstr>
      <vt:lpstr>Wingdings</vt:lpstr>
      <vt:lpstr>微软雅黑</vt:lpstr>
      <vt:lpstr>Wingdings</vt:lpstr>
      <vt:lpstr>思源黑体</vt:lpstr>
      <vt:lpstr>黑体</vt:lpstr>
      <vt:lpstr>Times New Roman</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City</cp:lastModifiedBy>
  <cp:revision>330</cp:revision>
  <dcterms:created xsi:type="dcterms:W3CDTF">2019-06-19T02:08:00Z</dcterms:created>
  <dcterms:modified xsi:type="dcterms:W3CDTF">2022-01-10T02:10:08Z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2052-11.1.0.11194</vt:lpwstr>
  </property>
  <property fmtid="{D5CDD505-2E9C-101B-9397-08002B2CF9AE}" pid="3" name="ICV">
    <vt:lpwstr>636EA66FAAB546D78DFF8CABB4E3F2EC</vt:lpwstr>
  </property>
</Properties>
</file>